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6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0058400" cy="7772400"/>
  <p:notesSz cx="10058400" cy="7772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502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0_Project_AND_Study\SQL\Project\output\Q2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0_Project_AND_Study\SQL\Project\output\Q3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0_Project_AND_Study\SQL\Project\output\Q6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0_Project_AND_Study\SQL\Project\output\Q7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0_Project_AND_Study\SQL\Project\output\Q8.csv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0_Project_AND_Study\SQL\Project\output\Q9.csv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0_Project_AND_Study\SQL\Project\ad_hoc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tx2"/>
            </a:solidFill>
            <a:ln>
              <a:noFill/>
            </a:ln>
            <a:effectLst>
              <a:outerShdw blurRad="57150" dist="19050" dir="5400000" algn="ctr" rotWithShape="0">
                <a:schemeClr val="accent1">
                  <a:alpha val="63000"/>
                </a:scheme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>
                <a:outerShdw blurRad="57150" dist="19050" dir="5400000" algn="ctr" rotWithShape="0">
                  <a:schemeClr val="accent1">
                    <a:alpha val="63000"/>
                  </a:scheme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2-F44D-4E8F-B616-4B125AF745BD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>
                <a:outerShdw blurRad="57150" dist="19050" dir="5400000" algn="ctr" rotWithShape="0">
                  <a:schemeClr val="tx2">
                    <a:alpha val="63000"/>
                  </a:scheme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F44D-4E8F-B616-4B125AF745B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'Q2'!$A$1:$B$1</c:f>
              <c:strCache>
                <c:ptCount val="2"/>
                <c:pt idx="0">
                  <c:v>2020_unique_products</c:v>
                </c:pt>
                <c:pt idx="1">
                  <c:v>2021_unique_products</c:v>
                </c:pt>
              </c:strCache>
            </c:strRef>
          </c:cat>
          <c:val>
            <c:numRef>
              <c:f>'Q2'!$A$2:$B$2</c:f>
              <c:numCache>
                <c:formatCode>General</c:formatCode>
                <c:ptCount val="2"/>
                <c:pt idx="0">
                  <c:v>245</c:v>
                </c:pt>
                <c:pt idx="1">
                  <c:v>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4D-4E8F-B616-4B125AF745B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332026607"/>
        <c:axId val="1492620080"/>
      </c:barChart>
      <c:catAx>
        <c:axId val="1332026607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2620080"/>
        <c:crosses val="autoZero"/>
        <c:auto val="1"/>
        <c:lblAlgn val="ctr"/>
        <c:lblOffset val="100"/>
        <c:noMultiLvlLbl val="0"/>
      </c:catAx>
      <c:valAx>
        <c:axId val="1492620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20266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693740962641773E-2"/>
          <c:y val="4.619805336832896E-2"/>
          <c:w val="0.88943733382096857"/>
          <c:h val="0.8575978783902011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'Q3'!$B$1</c:f>
              <c:strCache>
                <c:ptCount val="1"/>
                <c:pt idx="0">
                  <c:v>product_count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'Q3'!$A$2:$A$7</c:f>
              <c:strCache>
                <c:ptCount val="6"/>
                <c:pt idx="0">
                  <c:v>Notebook</c:v>
                </c:pt>
                <c:pt idx="1">
                  <c:v>Accessories</c:v>
                </c:pt>
                <c:pt idx="2">
                  <c:v>Peripherals</c:v>
                </c:pt>
                <c:pt idx="3">
                  <c:v>Desktop</c:v>
                </c:pt>
                <c:pt idx="4">
                  <c:v>Storage</c:v>
                </c:pt>
                <c:pt idx="5">
                  <c:v>Networking</c:v>
                </c:pt>
              </c:strCache>
            </c:strRef>
          </c:cat>
          <c:val>
            <c:numRef>
              <c:f>'Q3'!$B$2:$B$7</c:f>
              <c:numCache>
                <c:formatCode>General</c:formatCode>
                <c:ptCount val="6"/>
                <c:pt idx="0">
                  <c:v>129</c:v>
                </c:pt>
                <c:pt idx="1">
                  <c:v>116</c:v>
                </c:pt>
                <c:pt idx="2">
                  <c:v>84</c:v>
                </c:pt>
                <c:pt idx="3">
                  <c:v>32</c:v>
                </c:pt>
                <c:pt idx="4">
                  <c:v>27</c:v>
                </c:pt>
                <c:pt idx="5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A5-4D75-8BDD-2FE1E880CD3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36233600"/>
        <c:axId val="1236232160"/>
      </c:barChart>
      <c:catAx>
        <c:axId val="1236233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6232160"/>
        <c:crosses val="autoZero"/>
        <c:auto val="1"/>
        <c:lblAlgn val="ctr"/>
        <c:lblOffset val="100"/>
        <c:noMultiLvlLbl val="0"/>
      </c:catAx>
      <c:valAx>
        <c:axId val="1236232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6233600"/>
        <c:crosses val="autoZero"/>
        <c:crossBetween val="between"/>
      </c:valAx>
      <c:spPr>
        <a:noFill/>
        <a:ln>
          <a:solidFill>
            <a:schemeClr val="accent1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62292213473316"/>
          <c:y val="7.407407407407407E-2"/>
          <c:w val="0.84189188527519931"/>
          <c:h val="0.841674686497521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'Q6'!$C$1</c:f>
              <c:strCache>
                <c:ptCount val="1"/>
                <c:pt idx="0">
                  <c:v>average_discount_pct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'Q6'!$B$2:$B$6</c:f>
              <c:strCache>
                <c:ptCount val="5"/>
                <c:pt idx="0">
                  <c:v>Flipkart</c:v>
                </c:pt>
                <c:pt idx="1">
                  <c:v>Viveks</c:v>
                </c:pt>
                <c:pt idx="2">
                  <c:v>Ezone</c:v>
                </c:pt>
                <c:pt idx="3">
                  <c:v>Croma</c:v>
                </c:pt>
                <c:pt idx="4">
                  <c:v>Amazon </c:v>
                </c:pt>
              </c:strCache>
            </c:strRef>
          </c:cat>
          <c:val>
            <c:numRef>
              <c:f>'Q6'!$C$2:$C$6</c:f>
              <c:numCache>
                <c:formatCode>0.00%</c:formatCode>
                <c:ptCount val="5"/>
                <c:pt idx="0">
                  <c:v>0.30830000000000002</c:v>
                </c:pt>
                <c:pt idx="1">
                  <c:v>0.30380000000000001</c:v>
                </c:pt>
                <c:pt idx="2">
                  <c:v>0.30280000000000001</c:v>
                </c:pt>
                <c:pt idx="3">
                  <c:v>0.30249999999999999</c:v>
                </c:pt>
                <c:pt idx="4">
                  <c:v>0.29330000000000001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D9-4015-8C7B-B10E6CE3A0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78032576"/>
        <c:axId val="778028256"/>
      </c:barChart>
      <c:catAx>
        <c:axId val="7780325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8028256"/>
        <c:crosses val="autoZero"/>
        <c:auto val="1"/>
        <c:lblAlgn val="ctr"/>
        <c:lblOffset val="100"/>
        <c:noMultiLvlLbl val="0"/>
      </c:catAx>
      <c:valAx>
        <c:axId val="7780282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80325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[Q7.csv]Sheet3!PivotTable24</c:name>
    <c:fmtId val="17"/>
  </c:pivotSource>
  <c:chart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/>
            </a:solidFill>
            <a:ln w="9525">
              <a:solidFill>
                <a:schemeClr val="accent5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/>
            </a:solidFill>
            <a:ln w="9525">
              <a:solidFill>
                <a:schemeClr val="accent5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/>
            </a:solidFill>
            <a:ln w="9525">
              <a:solidFill>
                <a:schemeClr val="accent5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7.7318582686226933E-2"/>
          <c:y val="3.9772559041040045E-2"/>
          <c:w val="0.92268141731377307"/>
          <c:h val="0.63249699926433578"/>
        </c:manualLayout>
      </c:layout>
      <c:lineChart>
        <c:grouping val="standard"/>
        <c:varyColors val="0"/>
        <c:ser>
          <c:idx val="0"/>
          <c:order val="0"/>
          <c:tx>
            <c:strRef>
              <c:f>Sheet3!$B$3:$B$4</c:f>
              <c:strCache>
                <c:ptCount val="1"/>
                <c:pt idx="0">
                  <c:v>2018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Sheet3!$A$5:$A$17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Sheet3!$B$5:$B$17</c:f>
              <c:numCache>
                <c:formatCode>General</c:formatCode>
                <c:ptCount val="12"/>
                <c:pt idx="0">
                  <c:v>2.29</c:v>
                </c:pt>
                <c:pt idx="1">
                  <c:v>1.99</c:v>
                </c:pt>
                <c:pt idx="2">
                  <c:v>2.2200000000000002</c:v>
                </c:pt>
                <c:pt idx="3">
                  <c:v>1.39</c:v>
                </c:pt>
                <c:pt idx="4">
                  <c:v>2.31</c:v>
                </c:pt>
                <c:pt idx="5">
                  <c:v>1.98</c:v>
                </c:pt>
                <c:pt idx="6">
                  <c:v>2.2200000000000002</c:v>
                </c:pt>
                <c:pt idx="7">
                  <c:v>1.5</c:v>
                </c:pt>
                <c:pt idx="8">
                  <c:v>2.35</c:v>
                </c:pt>
                <c:pt idx="9">
                  <c:v>2.46</c:v>
                </c:pt>
                <c:pt idx="10">
                  <c:v>3.77</c:v>
                </c:pt>
                <c:pt idx="11">
                  <c:v>2.39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A72-49CC-99DB-486A85C9D407}"/>
            </c:ext>
          </c:extLst>
        </c:ser>
        <c:ser>
          <c:idx val="1"/>
          <c:order val="1"/>
          <c:tx>
            <c:strRef>
              <c:f>Sheet3!$C$3:$C$4</c:f>
              <c:strCache>
                <c:ptCount val="1"/>
                <c:pt idx="0">
                  <c:v>2019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Sheet3!$A$5:$A$17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Sheet3!$C$5:$C$17</c:f>
              <c:numCache>
                <c:formatCode>General</c:formatCode>
                <c:ptCount val="12"/>
                <c:pt idx="0">
                  <c:v>7.61</c:v>
                </c:pt>
                <c:pt idx="1">
                  <c:v>6.22</c:v>
                </c:pt>
                <c:pt idx="2">
                  <c:v>7.31</c:v>
                </c:pt>
                <c:pt idx="3">
                  <c:v>4.68</c:v>
                </c:pt>
                <c:pt idx="4">
                  <c:v>7.8</c:v>
                </c:pt>
                <c:pt idx="5">
                  <c:v>6.58</c:v>
                </c:pt>
                <c:pt idx="6">
                  <c:v>7.3</c:v>
                </c:pt>
                <c:pt idx="7">
                  <c:v>4.63</c:v>
                </c:pt>
                <c:pt idx="8">
                  <c:v>7.86</c:v>
                </c:pt>
                <c:pt idx="9">
                  <c:v>8.5</c:v>
                </c:pt>
                <c:pt idx="10">
                  <c:v>12.36</c:v>
                </c:pt>
                <c:pt idx="11">
                  <c:v>8.36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A72-49CC-99DB-486A85C9D407}"/>
            </c:ext>
          </c:extLst>
        </c:ser>
        <c:ser>
          <c:idx val="2"/>
          <c:order val="2"/>
          <c:tx>
            <c:strRef>
              <c:f>Sheet3!$D$3:$D$4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Sheet3!$A$5:$A$17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Sheet3!$D$5:$D$17</c:f>
              <c:numCache>
                <c:formatCode>General</c:formatCode>
                <c:ptCount val="12"/>
                <c:pt idx="0">
                  <c:v>18.010000000000002</c:v>
                </c:pt>
                <c:pt idx="1">
                  <c:v>15.17</c:v>
                </c:pt>
                <c:pt idx="2">
                  <c:v>1.42</c:v>
                </c:pt>
                <c:pt idx="3">
                  <c:v>1.49</c:v>
                </c:pt>
                <c:pt idx="4">
                  <c:v>2.97</c:v>
                </c:pt>
                <c:pt idx="5">
                  <c:v>6.45</c:v>
                </c:pt>
                <c:pt idx="6">
                  <c:v>9.69</c:v>
                </c:pt>
                <c:pt idx="7">
                  <c:v>10.6</c:v>
                </c:pt>
                <c:pt idx="8">
                  <c:v>17.04</c:v>
                </c:pt>
                <c:pt idx="9">
                  <c:v>19.48</c:v>
                </c:pt>
                <c:pt idx="10">
                  <c:v>28.51</c:v>
                </c:pt>
                <c:pt idx="11">
                  <c:v>18.32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A72-49CC-99DB-486A85C9D407}"/>
            </c:ext>
          </c:extLst>
        </c:ser>
        <c:ser>
          <c:idx val="3"/>
          <c:order val="3"/>
          <c:tx>
            <c:strRef>
              <c:f>Sheet3!$E$3:$E$4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Sheet3!$A$5:$A$17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Sheet3!$E$5:$E$17</c:f>
              <c:numCache>
                <c:formatCode>General</c:formatCode>
                <c:ptCount val="12"/>
                <c:pt idx="0">
                  <c:v>37.700000000000003</c:v>
                </c:pt>
                <c:pt idx="1">
                  <c:v>30.85</c:v>
                </c:pt>
                <c:pt idx="2">
                  <c:v>36.97</c:v>
                </c:pt>
                <c:pt idx="3">
                  <c:v>22.15</c:v>
                </c:pt>
                <c:pt idx="4">
                  <c:v>37.04</c:v>
                </c:pt>
                <c:pt idx="5">
                  <c:v>29.89</c:v>
                </c:pt>
                <c:pt idx="6">
                  <c:v>36.68</c:v>
                </c:pt>
                <c:pt idx="7">
                  <c:v>21.84</c:v>
                </c:pt>
                <c:pt idx="8">
                  <c:v>37.75</c:v>
                </c:pt>
                <c:pt idx="9">
                  <c:v>40.44</c:v>
                </c:pt>
                <c:pt idx="10">
                  <c:v>62.3</c:v>
                </c:pt>
                <c:pt idx="11">
                  <c:v>39.31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A72-49CC-99DB-486A85C9D407}"/>
            </c:ext>
          </c:extLst>
        </c:ser>
        <c:ser>
          <c:idx val="4"/>
          <c:order val="4"/>
          <c:tx>
            <c:strRef>
              <c:f>Sheet3!$F$3:$F$4</c:f>
              <c:strCache>
                <c:ptCount val="1"/>
                <c:pt idx="0">
                  <c:v>2022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Sheet3!$A$5:$A$17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Sheet3!$F$5:$F$17</c:f>
              <c:numCache>
                <c:formatCode>General</c:formatCode>
                <c:ptCount val="12"/>
                <c:pt idx="8">
                  <c:v>153.6</c:v>
                </c:pt>
                <c:pt idx="9">
                  <c:v>159.24</c:v>
                </c:pt>
                <c:pt idx="10">
                  <c:v>259.11</c:v>
                </c:pt>
                <c:pt idx="11">
                  <c:v>161.72999999999999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2A72-49CC-99DB-486A85C9D4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99781855"/>
        <c:axId val="599774655"/>
      </c:lineChart>
      <c:catAx>
        <c:axId val="5997818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9774655"/>
        <c:crosses val="autoZero"/>
        <c:auto val="1"/>
        <c:lblAlgn val="ctr"/>
        <c:lblOffset val="100"/>
        <c:noMultiLvlLbl val="0"/>
      </c:catAx>
      <c:valAx>
        <c:axId val="5997746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9781855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674472861434948E-2"/>
          <c:y val="5.0925925925925923E-2"/>
          <c:w val="0.92647018928835445"/>
          <c:h val="0.8624973683102445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'Q8'!$B$1</c:f>
              <c:strCache>
                <c:ptCount val="1"/>
                <c:pt idx="0">
                  <c:v>total_sold_quantity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'Q8'!$A$2:$A$5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'Q8'!$B$2:$B$5</c:f>
              <c:numCache>
                <c:formatCode>General</c:formatCode>
                <c:ptCount val="4"/>
                <c:pt idx="0">
                  <c:v>7.01</c:v>
                </c:pt>
                <c:pt idx="1">
                  <c:v>6.65</c:v>
                </c:pt>
                <c:pt idx="2">
                  <c:v>2.08</c:v>
                </c:pt>
                <c:pt idx="3">
                  <c:v>5.04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6C-4E28-A670-65970D88470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5"/>
        <c:overlap val="-31"/>
        <c:axId val="1393418816"/>
        <c:axId val="1393421216"/>
      </c:barChart>
      <c:catAx>
        <c:axId val="13934188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3421216"/>
        <c:crosses val="autoZero"/>
        <c:auto val="1"/>
        <c:lblAlgn val="ctr"/>
        <c:lblOffset val="100"/>
        <c:noMultiLvlLbl val="0"/>
      </c:catAx>
      <c:valAx>
        <c:axId val="139342121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393418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137415066107391"/>
          <c:y val="0.14204543732898883"/>
          <c:w val="0.76987606397331176"/>
          <c:h val="0.63400835499011687"/>
        </c:manualLayout>
      </c:layout>
      <c:pieChart>
        <c:varyColors val="1"/>
        <c:ser>
          <c:idx val="0"/>
          <c:order val="0"/>
          <c:tx>
            <c:strRef>
              <c:f>'Q9'!$B$1</c:f>
              <c:strCache>
                <c:ptCount val="1"/>
                <c:pt idx="0">
                  <c:v>gross_sales_mln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6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812E-43A4-9CAE-9CDF3191D100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812E-43A4-9CAE-9CDF3191D100}"/>
              </c:ext>
            </c:extLst>
          </c:dPt>
          <c:dPt>
            <c:idx val="2"/>
            <c:bubble3D val="0"/>
            <c:spPr>
              <a:solidFill>
                <a:schemeClr val="accent1">
                  <a:tint val="6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812E-43A4-9CAE-9CDF3191D100}"/>
              </c:ext>
            </c:extLst>
          </c:dPt>
          <c:dLbls>
            <c:dLbl>
              <c:idx val="0"/>
              <c:layout>
                <c:manualLayout>
                  <c:x val="-0.70008432065150739"/>
                  <c:y val="2.7867300021954543E-2"/>
                </c:manualLayout>
              </c:layout>
              <c:spPr>
                <a:xfrm>
                  <a:off x="3073" y="2666690"/>
                  <a:ext cx="975059" cy="447593"/>
                </a:xfrm>
                <a:solidFill>
                  <a:sysClr val="window" lastClr="FFFFFF"/>
                </a:solidFill>
                <a:ln w="9525" cap="flat" cmpd="sng" algn="ctr">
                  <a:solidFill>
                    <a:sysClr val="windowText" lastClr="000000">
                      <a:lumMod val="25000"/>
                      <a:lumOff val="75000"/>
                    </a:sys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30158"/>
                        <a:gd name="adj2" fmla="val -144440"/>
                      </a:avLst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29897312777491597"/>
                      <c:h val="0.117544253109614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812E-43A4-9CAE-9CDF3191D100}"/>
                </c:ext>
              </c:extLst>
            </c:dLbl>
            <c:dLbl>
              <c:idx val="1"/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9982032035715161"/>
                      <c:h val="0.1033051298548481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812E-43A4-9CAE-9CDF3191D100}"/>
                </c:ext>
              </c:extLst>
            </c:dLbl>
            <c:dLbl>
              <c:idx val="2"/>
              <c:layout>
                <c:manualLayout>
                  <c:x val="-0.11716693607823464"/>
                  <c:y val="8.4236587767030649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032047979983811"/>
                      <c:h val="0.1289599592754833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812E-43A4-9CAE-9CDF3191D100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'Q9'!$A$2:$A$4</c:f>
              <c:strCache>
                <c:ptCount val="3"/>
                <c:pt idx="0">
                  <c:v>Retailer</c:v>
                </c:pt>
                <c:pt idx="1">
                  <c:v>Direct</c:v>
                </c:pt>
                <c:pt idx="2">
                  <c:v>Distributor</c:v>
                </c:pt>
              </c:strCache>
            </c:strRef>
          </c:cat>
          <c:val>
            <c:numRef>
              <c:f>'Q9'!$B$2:$B$4</c:f>
              <c:numCache>
                <c:formatCode>General</c:formatCode>
                <c:ptCount val="3"/>
                <c:pt idx="0">
                  <c:v>3708.46</c:v>
                </c:pt>
                <c:pt idx="1">
                  <c:v>784.14</c:v>
                </c:pt>
                <c:pt idx="2">
                  <c:v>572.86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12E-43A4-9CAE-9CDF3191D100}"/>
            </c:ext>
          </c:extLst>
        </c:ser>
        <c:ser>
          <c:idx val="1"/>
          <c:order val="1"/>
          <c:tx>
            <c:strRef>
              <c:f>'Q9'!$C$1</c:f>
              <c:strCache>
                <c:ptCount val="1"/>
                <c:pt idx="0">
                  <c:v>percentage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6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8-812E-43A4-9CAE-9CDF3191D100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A-812E-43A4-9CAE-9CDF3191D100}"/>
              </c:ext>
            </c:extLst>
          </c:dPt>
          <c:dPt>
            <c:idx val="2"/>
            <c:bubble3D val="0"/>
            <c:spPr>
              <a:solidFill>
                <a:schemeClr val="accent1">
                  <a:tint val="6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C-812E-43A4-9CAE-9CDF3191D100}"/>
              </c:ext>
            </c:extLst>
          </c:dPt>
          <c:dLbls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'Q9'!$A$2:$A$4</c:f>
              <c:strCache>
                <c:ptCount val="3"/>
                <c:pt idx="0">
                  <c:v>Retailer</c:v>
                </c:pt>
                <c:pt idx="1">
                  <c:v>Direct</c:v>
                </c:pt>
                <c:pt idx="2">
                  <c:v>Distributor</c:v>
                </c:pt>
              </c:strCache>
            </c:strRef>
          </c:cat>
          <c:val>
            <c:numRef>
              <c:f>'Q9'!$C$2:$C$4</c:f>
              <c:numCache>
                <c:formatCode>0.00%</c:formatCode>
                <c:ptCount val="3"/>
                <c:pt idx="0">
                  <c:v>0.73209999999999997</c:v>
                </c:pt>
                <c:pt idx="1">
                  <c:v>0.15479999999999999</c:v>
                </c:pt>
                <c:pt idx="2">
                  <c:v>0.11310000000000001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812E-43A4-9CAE-9CDF3191D1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Sheet1!$B$2:$B$9</cx:f>
        <cx:nf>Sheet1!$B$1</cx:nf>
        <cx:lvl ptCount="8" name="Country">
          <cx:pt idx="0">India</cx:pt>
          <cx:pt idx="1">Indonesia</cx:pt>
          <cx:pt idx="2">Japan</cx:pt>
          <cx:pt idx="3">Philiphines</cx:pt>
          <cx:pt idx="4">South Korea</cx:pt>
          <cx:pt idx="5">Australia</cx:pt>
          <cx:pt idx="6">Newzealand</cx:pt>
          <cx:pt idx="7">Bangladesh</cx:pt>
        </cx:lvl>
      </cx:strDim>
      <cx:numDim type="colorVal">
        <cx:f>Sheet1!$C$2:$C$9</cx:f>
        <cx:nf>Sheet1!$C$1</cx:nf>
        <cx:lvl ptCount="8" formatCode="General" name="population">
          <cx:pt idx="0">0</cx:pt>
          <cx:pt idx="1">0</cx:pt>
          <cx:pt idx="2">0</cx:pt>
          <cx:pt idx="3">0</cx:pt>
          <cx:pt idx="4">0</cx:pt>
          <cx:pt idx="5">0</cx:pt>
          <cx:pt idx="6">0</cx:pt>
          <cx:pt idx="7">0</cx:pt>
        </cx:lvl>
      </cx:numDim>
    </cx:data>
  </cx:chartData>
  <cx:chart>
    <cx:plotArea>
      <cx:plotAreaRegion>
        <cx:series layoutId="regionMap" uniqueId="{E720B138-48D5-4626-A969-D4DA325B33FB}">
          <cx:tx>
            <cx:txData>
              <cx:f>Sheet1!$C$1</cx:f>
              <cx:v>population</cx:v>
            </cx:txData>
          </cx:tx>
          <cx:dataId val="0"/>
          <cx:layoutPr>
            <cx:geography cultureLanguage="en-US" cultureRegion="IN" attribution="Powered by Bing">
              <cx:geoCache provider="{E9337A44-BEBE-4D9F-B70C-5C5E7DAFC167}">
                <cx:binary>xH1bd902suZfyfLz0CHuYK/OWetwb25asuz4Gsd54VJsmTeQBAGCt18/te0kIyGS1QfTM+2H7hVt
7WKxUF9VofCh9M9P6z8+qZtr88Paqd7+49P605NqmvQ/fvzRfqpuumv7tKs/mcEOX6ann4bux+HL
l/rTzY+fzfVS9+WPOEb0x0/VtZlu1if/9U+QVt4MV8On66ke+tfuxmxvbqxTk/3OZ/d+9MOnwfXT
+eslSPrpyUX/ub5+8sNNP9XT9m7TNz89ufMbT3740Zfzt2f+oECtyX2G72L8lDDMYslI8u3fkx/U
0Jd/fCySp4QTLkQi46//+J+Pfnndwdcf1earLtefP5sba3/44///+todxf/6aW2Hw7d3PgxnFS9e
fn2nH+/a9L/+6f0A3tL7yS2z+yZ57KN7rD70N/bfafkofoqShDHyzbDn/0V3bI8QfRrHCWdSwgff
Fvwvqz+uzYOW//Orf7f+n5/8bQWO//kVuLzW1/2fZvi/93vCn3JGEWMC3+f3iIinieCMY/bnM7+Z
/lE17jf7H1/zTP7HT31zX776z5v7VVWrWlc1OP2fBnjI6P/vUPd2cFP1w/PB3PwbIx6sPCUSY8nR
N+SRu6jD4qkkWIqYyj/f/NvS/4va3O8Ad77sucGdz3xneP7mP+8ML2+W/eZaXfef/7TI/39f+G9n
J3Ot/q0RGLOnAktYaAKR+Ou/u65A6FOaxEgQQr+6iheG/yWV7neHW1/1nOHWJ74r/Pf7/7wrpNd9
qa4/39jqMVe4m66/W4OQp1JQEif31yBJ/BRDIBYykd8WycPlv6bS/etw+7veQtz+yF+J9N+SEB8O
nH9Z63g9XWdfS71bFcv3P/36olB8el/9XsX4rba4+PzTE4QgGv5VQJ5F+IXH/wHgX79/c22nn54k
4inkU5zEED0ZgrUEtCw350+4hEoHfiRjBp/i+PxJP5ip+ukJpNlYQJ5NeMwTQlhCn/xgz1EfvvVU
8JiSRAosKOJJgv+qq18NaiuH/i87/PHfP/SuezXU/WR/egJy9LffOqsZYUQFFQxKWfj5p+s3ULLD
L6H/leB65latIptYpap037ftQ4X5+q3m/ObD/wPxUC3cFt+IqN2WtRdZZUZj3ix8j8t35boPX26Z
+R75ZzXvU//8WrfV7/ZWurbgWYKZ3V9r1CVxWpGGoTSmcYdTSsapOH3/YQ/ZClzh9sMsrFGzlD3P
VkskSWVMSpMOG5e/fV++eOBl8F35Ihlj3SQbzxzS9AVCC+3eLnET86tNTv2aR2LnJu22UX/Lif/j
1QG/u/1CWsZ6FucHzioR6+VQucIdqHVVnX3/jZIH3ii++wBZ70s8OcKypbViueQbKfBBtxZXV6yt
GvwCuda1h9GO/SbSWFE0nuK+ms2z7z///hVjibdiiOuerqrc81Js0wu39XGdqbFCzSFMvrdiVeMm
Tcy251HRJRd4XttjQSTNw6R7y0P0zPTUgvSpwPSwEGFT26H6Ed3ReRHuwQ4+L9ot7GjR2ZbZjWWu
LOfxILHMBUFfdEvGpU3Hcpm71G0iuhqWErWZw8Mg+zQqJe6uQl6QY0hctzVQ5dbNii3gHhKzAzHD
F8GWOmjtIT/eFT5AFFvkNrFs26z4NR62IS1m1/wcproXN5Vsam6JYVlL6vomhr7IVR/VrXtkce53
3K+7rNuWGaKF6bFiLFOTmH9By0jTtdhFWFTGXtQ0amm0xiPLpiHa9yxeo9kcuR4GEag+uWt7vJZI
bqqBSDlQ1xw2zleajiOEmWOY+T3g4WaL+sHqKO+HTfBXtrbV9Es3TdEjeeUh+3vQszJ28bIyme8D
6rKtpJFJ17q15hEDnfPffdjzAmMytFQ5vBX5EMm9Oy0G6TlTy4bq41hXNAl7DPIgTuhQyEVHIp8m
h6dnPR/6ONt7pNZM19OyhkENeTgeh3ksyNrJXON2f9earfq5Fzx59/21fsBWyAPy0q4SLVA65Tha
IXxbI8hVSbdh/NAy2a6PmOqBFUceoCtZ6lYKLXOj6HYRdXv8c1Iio9Lvv8RD4r1CaCjqLQbj8NyJ
Ea9p3Kz0I98H/UiifUj8+ee3YrmbxSBkzHk+K1iBSZVdRl0kdKD2Hp5dTfpNbY3MqZ1bWINNrlFq
463eAx/g4blNIjYmK1g/Qd3YX2jE+iUzjdiXb72g/2mpgzxAC7wRi6KV54mt6l+EtPbVWpfj9oj+
Zy+5B89fc+wt+3fJvLDGlSLvlB2LN6LrRvcLGfckvpyiKhGvoV4n/CLIl2IP1WIzJIljJnJN6FQ/
m3ayJmnVdkschufYw/NabyOfsBF5a0tNL2yHZ5k2jprHcvNZ0D3mij1Ib2VTxt0C/jQWmzbHpiRC
vOqifeaX5VR0bbaWeOt/VZ0kv7m+XPpHLPdQzRN7KFdrWYhhXyDuKqn0ZRXZQsCup02g5JXT0tAp
7admnw91xXV3ate9FEdOFzK8neOJu0ADe9FgK3gkZBsVeScidyT1InIpFHnEGb869X3m9aIBm6e1
HvGY5CTezZDtqJinjBX7rp7phIjt59J2wxcd0aV7RnfZs5crIbh/AT0G2fwqW8zYI6o8EJdiL3DI
vmF6WGqaa1FYcuB7cqPXdRnDgnbshQ1lCEfb2ojcRHrJywlRlZZElp/DgOYFDYcMl01T0rzUq/zI
IJW+tHHUhcXs2KsBRlL2TRSJJGcKdnkHh2S3p642m33Ey+5HGUu8OGHrcWN4NTKftqXAF5IaE/++
agSIq3AVD2lfO92leOe6/KS73eKgZWHJWaFb0ZAsvQInMjznsuhcqkdsu3RzNApLFyzx4sdO93Z0
3IjMjQxlfJvL486H6Biy7NB7uas+L5K4b8Z1z60rp3zvRZNyo5tHYtD9kGCJh33oulfRCqkhb3Dd
HfCEmmOxDTjIqb72i26bHnY9g0T1sOcY9tRpXKEPfUkfq1ofUt3zWNnjXc4CVI8mXB1a4uaUt4IG
xQomPXdt4sjES2H3fES1OtmkLw8zo/vp+4t6Nu/fYyKcGd5d1L5g1b6jaMmXiN3A1qqdT3RqdZ9P
i+CBb+C5JZnF3DdtseQEnPNNMg1NhujQBm05mfTccuoh3S87X/KBMn4hE+aOzdYHQkp6bommThVy
b1xeWkWf16oTL/SqAlU/O9StgADJqGhbRKZ8HJoCHQzD9iCqta3CECu9NMOK0rbRDq0M3dfrZTuV
05UrCpV/33UecHvpZRnoj0Yzcs10Mq5c7FuyxFL9zIzkVaDfeHmmRfU8ljNeoexx+6HV7OOWbP0j
jv+Q9h5oWRO1VMpizkZVoZRYh9MxSVyY6sIDLdENxUUjZ7B89NFgqGH6ZC3CllV4mG31bqLI8j9U
p3jEKZt5qOo+WpksnKzQnCULNI3xWboNN4yH1jaedaEsSF+bpDo42bqUc9wEmt1Da0WZHGIcg3SK
b8aaqlNZl2HdGybOnnQLrS0wgGRdgvBkd12uRGJgd8HXsPwnPKyuExGF2to5Y1OxpCuacYp0MYWV
HsLDaldp3A8kdlk/7326VPWNa3YUaHUPp3Y3kx6qxWVdW9GUU/Yxmi0OFO7hNC6YIVsVTZkY4/5o
1/raut2GCeceTEebrA1Uey5reFKlvKlV6gwWgdI9nArSRGUdJaB64tALC8cjrwpRqsug8Ms9nK6O
4p6C5HxHwD9L915ydoymSNown+EeVPG4Jp3T5ZxvtOtNGhHNcr3g6VOY/h5WUV1gM6wdZNbCqsuk
seho22bLwqR7YHWm0KTcmMunhPyGGvzaUvI6TLSPVLs13bZFU15X0UsIjx83LML6YXB8fTfGJHXd
CdSLKW+WSh5dxd4NbTEELqiH0761kUmkc3lUT/VBNeJK4DEOdHYPp3B8u2i7yijr1fq53tAHzLrn
QQZnHkplvZQR5OstB7F2SndsK55ulpRhoZd5OJ1L5qqWmikHHkH8K50gDqS23lFYpcE8oLpR4VgV
g8u7wezHYRW/V7UuwszOPJAWsh7FXBuXs81sh67ToHr72MnrAzUS8yCa9JzWOuqmHE7lkxfSluiF
igr9IWxZPYjiCU9mMjW4Y1VUKemWX4WsA5fUw+hOh6Qpqtblhs0kRXL9qEb5KkxvD6N0oetSE5Ad
NfYdddsLRu2LMNEeQoelKMqJlFMWF1F0iJriqt7jwD0w8xCKkNZij3CU8Tj5udvER2k2FRZaqAfR
qII63QxgE1X1r4dyOBVdFRbJz/S622UX1ctGVmhSZ8M+PzMLfk5ZWAalHjD1xiY+aNjb8a68ksOa
96YIOkpk1INlraa1cg6U1t37fXaHRvwS5CHUg6RKGqP3FhaRVu3vZk1ey52HxSnq4dGNc7tuC5/y
zTbo3b5NOG8csccwxT1Ekr5Y+6ZOptxGcFyO+/ZZUiS/hsn2ENmq2jKB4ihjNVS3UcyvaUICExv1
MAmOPY4qhpRc1XxNmaXRMUnEHAgcD5TSzmKibI6ykb81w1FCpzbIJsRDZFVWIx2rbcqdBMLCQqxO
0cjfhQn3MLnAmc629YXNUKWfLQrOr0fSTGGeQjxYGufiNlIgXCr2ijj9qaabCbSKh8uEsi0eZWIz
05FXDGSvbg6V7UETLTUwQlcErVFM4isny+ZypCsPtAq9GwYrS2cF9Sw4Ctt5usfNe8WrsAKLeNhc
E0eXNgHkr2SbmkNMCz4cMVRAdVhoIR5A9dLRAs4jpryk+jpa5g/QYH8f5ooePGdCYsMJ2MW5kh1H
19Yp0LhFWB1BPHiaahZAYVpB8XV95Yb4cp3HQIT6RKOmAy65qIjNZUteKCAcZlIIHGZxn0PkSgPc
SDdPeazVaxqpQ2OqsCLFZxAZFvVbSTqbY8zwYemQOSDafAlaTuwBdAMSmpXdZOHEnn8s7XpZC/Y2
TLSHz9VMRStxZPINqSVVgxhPfdeEUQ2YTx4a2NInM/Bhcjgm2Y/9PrwUxD52jn4G+T1deuwB1Gls
2wotJh+AT6JS60z0PJrj7U2YZTx4LhGBqEgdrOi8fbZQwa1W/h4m2oPnBImn0nywecvLN6vWF3HX
Bfqhh825kC1vFDX5Po9VNi8lPkaq/xSkt08RqndaWLO2Nk8qfWjp9rKTj5WdZ3+7ZzF9WtASQT94
1sLkVTczlxrBmxcj12u6NNhthzD9vSTK2n7t24GZXNXkN1XRD5Fu34WJ9iC6AqtPcVEYwP9sn83W
oBTNNJDdiTyUlrhitSEYFKfoQzdHfUoj/UuY5n4OXUfdmriyOcM1XbKduI2mvVRVewx7gIdTWpWl
dFKBS67R67rD7+oxcC+OPIyqmo2wYQbRxZa8nuL654LwsGMonwSk5FZ047yZnBQdziOJp9eoXOog
NivzOUBYzDGba/DEIt63dDNjTmggA4v5nJ9uLaJptZXJ+1nHaTyL07iUgd1hn+8zGeocTcDkEB6f
zxt+rtgahiGf6ZMspXLNWJpcFGWfin17npg68NzMZ/Mk4CXxiluTo2F+RdB4ZeIpUG8PnaaG0wm+
RGNuufxQI/NatWPYJi72wFmstGtL3Zicg2XSBIjW6bh1Miwe+oybiTRj1AzJCOc21XgwuH3touR9
EOp9uk0cwz6rZ/GYlzXpmnSBRkXm4ogHGsZLoU2TAPOq2QA3ydYdpOP8jarjPXBF/SzaMF4An2zM
98TgA7L0JWTSsNNz6lNtXNTLga0DuMuQ0LiFWLu1tkplMrdBPRzqc2qA7xon5dqD7ctqEYcemmd5
UdAx7ByB+pSarXVOmq7QuYxsOx7mRXdfXCKWsE0j9Uk1qMMxXZJI56ba7LEreZOChdgpxDOpT6oR
Yl1lPMc6d4rjQ8yBqE1g95uGSfcQOylgmVnS69xSUU4p2nF73W5rXwbK97LpWhtulhVsM1TNkNZT
935VKCjnUbgldqerqPCwdJFwYPde6mebje1pUUP1LMwyHmRnMpNNq0XnTcH2D/FQlM+okLoNNIyH
WQJxkuENljXpi9GehJOEpqwY+Bj2AJ9zBIdx7dDrGSxP7HJhjHxfjSqsNw8ki7umF22HgUdrdC7o
9LYu7eulnd4G2V16VW9ZbAtRqhxz0Se/9cOC0orSx/ijZ7f+e91OfaLRCC1zGblO58Q08jcBhwrP
XNvNYS7jE42mOFq3nbAhB6QmKQfqSxptkcjCDONB1WwRnNErkM7mzaUM6cu2f4zFJM5ud59hPJyO
9Qo3siQe8pm3ZZHCaXEDwUbUa3sou6Rsn3V6W966zqoLYknE86mqRvYOrriJ8RUELWveJqLjz1o4
lxyeNW1PeSpUDc34ch1lvKQ7bUbzfhlx5A7xNvbt9VBV0XjgUFjiI2LQa8+Edqs7KgRdsgOHU+r1
wo2RbHIs1opeFEOzbAcUQzfh1wjYq9sJkcaKIxEryFxUPe2nckwqC7ft8O5OHcbrfrRzR/rfVkFp
8WqiPGp+t4iNYy53nMy5WeF9j3raWdbEM5OHXmDUHvgmSvesREOZXHHZw92neNzxWyyTJZ0xNxe6
tmbP4yGR22np1EyPs6Ely2axUGhhq2qmh1LpboB6Nkm2gzQ1EWk31AY9X/qiSS4UQRPNd7D2cmCk
nS/2Pepetgr21jmwHBuRNoUp9rcKNYMIqkLgUuxd1JqunOdZz0PeytL9YuS4Qw+1l1NYxPHJNWNf
T8BAT4Y8gV5eynBzVe1l2CUW6jPVupU63joy5JxVA3SsohSXJAnT/Dx05fb5FKHFBkWw0nnFu5uC
tm8LUYfZXHpxfoZTpFVh0Ju5IreJuiwYCmpsAk/krtZsBlYNgu5XDnNO1rSIkjZNFBrCbOIz1Exc
Et7CgWNe4qZJ13b8whsTVLBS4cX4Bq7mzr2Ih9xtTr+E21r1s4FMXVgYFl5zo+J17HrMbV6all5R
qL2Bme+mj0Fh2Cd5xQBhRqUe8m3QRXcc4qXJ1zGuw3Y51Kd5ob5Ge0RgVXnZsTXDtnd7KiLWjsew
F/CcferGpYiqacjhoOrLoukli2zYrQX6Nb3c4tdpt5h53MSQV3ECPLLJilUdSNLgL0G6+2SvmY07
mR3WuRqTXaZiGAmcscPIlzAuBuXyLqYW3SsUryUUCDD1K3ViabK6rgMLBJ/vpcVSNHsJKRzOaMwB
GGX8oKMlzsOM4/n9EsN1YFb3A9wcVeqSk5lNKR8ND7sSTrmXPmzTl0BkGiCU9U5cVj2Jf4M97RbU
CqbcK2/E2o17Z6FehVbWelHQwuUinkSY03OvvsFEuaQ+R/im7sqDXcYydVPXhcVKn/KFDFrdCvvk
PNp6clMB2/xm71wXxvyk3EMsw6RvqqbVOeNiji7apEeHuFgW9sjZ4QN3xyj3khTc3ywKrmSf7woR
80639TwcCtFjfVzsEL2DS1UvoyhRzRGquDY5lAlsRk9VxNgQtvo+PwwuvvLYNVB/LttYyUPUNTCA
oqt6rcK20T5BjMdkhz3LOTIVEyqed3UJd6u2cZviQxD6fIrYHjsDV0hxnxOC6jZdl2ahadPSObBI
8Wli3O6d6TE8YHMYaMu7+wDs/U9hynvQVlO3TYnb+1yb3h7WknzZJxaquIfsctyRta3o8jmmJ4Xb
S4xtWAuAebDuoiguF5ggkk90toc2onDUsOxvwoyC7+aCqVKmRMvc54UzMnMVLtOO1YGpknmgXgTM
fOxhRfParNHvXbOQTyaCdBOmu4do29B+oD3qcij6X4p5f67G8pFZLudlu2er6PPEyhXOGbkZ+tyu
uLpEysgU5lcuYUnMp4otLa/l3JIuJ60cyrSRcryshOurMJj6hDGarAPhfdzlgvXNYUzks5aiLSwP
+JQxo/uyLJK6zxNaLVfWdPQgpmZ+/f01PYPxPsN7IE2WdpsXBPld7XSEsjm2ZZKpGA1DxmFn1IfV
WP6xaQTXKCH0922OoAEzkeU0EfQIoh54A//YVBA4vd/h1sWxLUcxXSTKstMgE+j08nJWcVg/2SfB
yY0XkpNyyGNHJp1WbGrOsSFOhrBigv4t6tR2nJMawMXwWzfFb0pUhOGWejEHxk1MMjagO7QH2bE2
cBaxO9QH+qcXc3pAU9QCrTFDwhRv5i3Sb/uKhV3HotSLOarukYuxVeckIl/rjrB8qpkMM7pPhtPQ
HomLrldwmg9tlWGUryNa1mGGIV7Z77ap39xWK6A4wAyqA9yeHD/uKhnmQPnehhemxhSFnozKdyN+
h+bXi05UH74fFR4Ix/6YMzrHcNwOVxxhUNNQNOlo3XyzkDFsPgYlXtCpYf/ZV8XZ7FoW0DG18qLj
zIW5Ozm/1K394oAbt+4GlC/KCvpmCOsU5p4EplifE5fwXWzMQgMRLRPajn0NhIpD0/fNHNaB8Tlx
cl4KDaW5ylHFt6Ms4/jVABcS34StrIfWjdfQ5lrG6Fiich0umxjFLzHWzD2i/dc1vCeh+Mw4Tgle
OXfgOtyx7ucRod49q9t5NCfYSTp8gkvY3B5HptbhKtpgW3OlRTN2HzEi9OQ43i8EjTaWJnvhYATC
FrXtz13PVnzoxnGrD3tZFfvvQ7HV7tRrKBoOjjXrJ9JR+nzWzXS51dV8IoVbQAQMqqjSuKvp/q5C
cEHndXseJvGur6W2R9hx0h0+NcuhioG6+rLRVbQf4bdt/YLgYpgfqYTPm+V7bII9o8OpculmrsoM
5mS37cmxFQGpJ1JZ3e0SH4CIG9gMwF64LCvY8hZGtTnvcQT8JP4BzB8IW5+YCPzSEZ8vhmdlgZqX
c9ImV7jGZWCh41MTh6hlA43nNsdrfMPx+DpB5asgr/epibDn37qIL21OduA7K0wv8GAfG9rx0Oqe
f34r3jgXdeVu1zYfNcwFuTB2V8sx2YB9clxgp1Ze8ISrKqxTeJ4nffthaEwYpzNr80hHPKPtok67
VuX7MDt5obPaCgd7ddLm80CrY1TsH6YGP2ans4r3ocCrcFBc1q41DnxTufotsNvpz7Iq1+u1QdEj
XdqHHoHvWicuElFiPbaZXUnLj9U0mrFOZwOHHhf1AjcLH2luPJAffWbHDmMG7TzpGkj03XboSz2M
aWH6JJAf4c/wYlDJ8roWEYy6gGF8cJe+/DUZRdjVWRiGetdKdkvGut5MkwvBphNwumVaVChwM+QT
9eYaWp3EoSqvqaQnPW/dUSZ12D4ReQ4ac42UEqo4orm+jAuS0oGHVfjnybW3kbWRWNlhAtH7TrMi
GU9djcP2nz5Hb4PJZbVN2uLY1vi5YNHzkQd2CX2OHtAWzwNx6+Kom2W8bKyd8oiRt0HhwKfoFUxU
80Yi2Fqh0mZaG5puiaKnIOk+Ry9OWlOwOKpzUVv9HFi1H8ZyCxs+S32OXslFGc3Y1bnasDq5ZOqf
xaMKo7pSn6YXbSuc13SmzuumGY+6kleRMDYLs4sHz7WJR2fJkBynjtbrCePlvTZtG9i0jM+x81a6
qoZkGhXtk2M/j3A2POSNGcKSk0/V26p1LbsSCgQ1uTrtXR8fdsXCKlefqTcD+3+HG4QAIjsPKbDS
DprDxOIwm3sVWtJtcOeiZQlctBp2nEpVmOfD2tZh9yBh/PtdozveF70YSXLslh3OPV8DC+ARzb+G
vr+nVfizK3dFU74jGMBUVjnaIjI/j+uOwQWjEoZjvoPhukNes2QnqRjnjmUcumvLYZxaNsPISc23
0+iSeMx2jUp83QmG57yQpBZBHXgYvn1XtzUaEczdmM67DTOVFzWJpcsq29r+GLJuxKfh9XU9cYkq
cVxNxSGAbI3rDxXjiDxSut+f6YnPwzNT6/a50C5zQ6WzTtLlqBMa1GkmPg0Pan9GNOlchs6zrRY2
wk1tKoL41eQ8Cv02zrWYqS0mED47mE+sLB3TQeEwjh/xR0XTysFteNe7DDdIH0iLmhQ29L+HrSq+
q/rQSvjzQaSYshlXXSqjCC5wrTQOyjsk8bBeAtc0phGZsgGYNenQmvKlEmT6JUx3D+l00ZogPk5Z
lMCpB233Mqs3FmYYn39XmwUNcBA7ZTCHEb/qu7X9nce7CCpTiE/A21m1jJObbdb3XB1gOjNMhKFF
2NQT4nPwVDKRnUhms1qs5sSKCWZoR23YGTvxSXhkwWRX7WQzsnQVMK6md3C9en0kxj4QBHwOnltG
GJklNpttAu1pG7fmINqwWgLGnd91dtY6HpERrL53MK5lmbYvsanC7hLCmP27wqNdd2OhiMtKuD1z
TJaqOkA8Dju8h+uTd6XvcA2iqGcofITGv9uOvO0qHHa9mvj0qaqDjuygqcvq2MTpqnGRFQXQ6L6P
0vs3isRnUCnUjrgdiDzxQrH5VeW6ujttHCtzokZDFvz+Yx5wHJ8h0MSqmvZtoEeY1vKsN/pVzMOm
ThGfHhAzOHwmXUePHI7Jmj66on39OkxrL0AyGDdRGdLTI+auQznVCu7nVUvn3gfJ9zlmxUwKihpY
WoZldJwxKw/96sI4ZsTnmOmqENPEQXpZ9vVRAsHskAzb5zDVxV2PbxsIksDyNJle9Xaou7E52q4I
Kwd8jlmiaTx1jJlsbt186iqJUxhdvIfVAz5Rc+sI57tZTDZVuzoh277fUcPCHN2nae5VR/cBOi+Z
lpU4dGptDkDUDbsMQXx6XC82MQlZ6CzqInNodt2nRG9h86yIT44rKFUGNVxn9TRWh5116iBhQP4x
zGM8MDm0QR/blPLUNP3+bo/1+ksT949NrH8gwPjcuIIsC3JA4c6YQXBL51yGaYwe69g9IN1nxlGE
oAe+JcmJRtCPn6NPg+rfBZnF58S1CKMC/nKGOMH0s0Kl8w7k4ala7a9h4j2cIjWQYY9NcmK664Ha
26y8uuJI9TIMq/4QNG2lg72NTk6JRWmT4EsVB9anPiUOxpON04ZBdEehKDizRPowmibx+XDwZyDq
ohJjctrPA6HaBdEDreQSVib5jK9eo7FRbhAnOqAVxoRTSy/PV/X+N2ff1iUnjmb7V3rV89AjEBLS
rOl+ACIyIu/OdKYvLyxf0twECEkgxK8/O2r6nOnyTHWdVatcD3Y6MRlI4vv2ty9/5Cd4eXj/S6f7
M5+rjXqdCl/x46Aje3LVug73NiN1fYBONavO9bD75s7t1R8318gm+p1/9KcWNgtJNa7drNC2bn7c
ili1KtGHvsf6Usem2nqVz9OASJZ8pDPeYlsXzJidJ6V5MxzRWHf9kKu9X8O5qUJUfaHUg3Y3ElBa
+5x2Yfc+R5Gj59uex0LfrbbyMT9vUZrNfW52VUdtTqhsaZ0bl2kUQhPHKzlncp7qL9o0wxLnaZ+1
w5nuPSyNy4CGPqvLMK/eFH2g3fYMCzm/tjnrEWMDK+vQbnbMY7lEPM1lgP15f4p1z2HvPgBTdEMO
XYFacIM2m8YXnQxoZLqsEz8GPeCPzTKna8lB96X5gk+oL9bVJ+3VHpYNqUs9oXb8MgFUzZZ8MzGJ
fQ6L3rr5NLZpL78N9YIwGwg598kMOdy+uvDxQtI76X0IWz7CNMoW3rc27ssMwsnqsGNUkByipNps
UQmsNFms3Ac2lMm6M3ITi5XLY8uWfYAubJ7CCU74Y5FxvfK7jiytKElLPS2ajM+oN8QgSjHAADff
5prPI/ib3dTUpZPo97MCCMlWT7izeTRZLhKeQTeytldVmqFsxK7hw3KNpzU1bW4EaphcxpEaymUY
k8+zG3jpw75l35Z2D/SozcT6+90gRfK1mZMsu6euovR2rxqx1KXaoVFJj9IvMRwRdp4t6g4KDYHn
pdtW4+Zqsst6ORK4GqPuGMi096fA6ea/zmJop7qYVoC15wwKJPk+3rLNhkKNKZLEahFdbCDVokYf
QcWyg7QFB51sWZdDwLOcpnPCMLlIzrwfRZP3vJdH3jdjMfHNDwZoSojseqmhVntDFtsfvEHtec+n
euneb1tSjwLLYUqWY0eZ3YqpbtIELrFNUCX6mkZ8Eo6O043cdjR+DSPLZnKvHcD2XAokqqJWcI5S
WiAFjnbv4l4YfoTBSr/djImPgToTB2+1HVNat9bQbpFguQOTk8Nkjajla6IiaGbMmqX6OWNDLMqm
sqz7it5HKGyaIZ3W0nZssvf9Qmr+HvSseTh2IYNMSE5kYtc7i5L+Nm58v39vRzUtaZmaaErvZ2za
5jDqJiRnPcTd/KGJBkESHG99zVmeDanU98S5Pv6adlUlQl7VcqivvF9Xdk1Mm04fO88DK+DrTjTJ
a4/8SFg7M66+Vc7XfZ33cy++Mspn/QHq8r0pMP3BKQ2txBTuwOqzAt88Rem3qTPrfh4SHcL7fidx
XOgGO+lbl2KZn+o+2e+dJPWRJLPoHoRZMn4gAsmsT3PfbPujh0giiTABhW+AKC9OxPxsvRvHHz0m
K81Nx2carqapU9XVnMjY3CyzzJKiS2mafBI8SeX32PfVPSTk0TXGPPs3yEOGvPOsLmsYBEXl1u7C
XyMnYd1PMA+iH5VsU1lqBaXjuyw0aryP66qNz35ql3CI5qbbTjIYwq8yvvXkA+FVXz01s6x1oYOL
4InYEWkhRBm4Xa/X3TJzZ8nuyJlqrtULwimq6WGB731zJE0/ZaXbuhVnp2fCNEfwp2NzN8uVf1Pw
BBiLCpChf2g2YnCUNNPmD5xNztQlwTRpvek7GBwfq3rRkKhE2Vq/b4SV6XnQWvPcVZHhX5tGdrqo
R9u7LhdjXBGE+aR0O1s1WFc6n5CodHZM4nxUu9efqJO4g5KROoad4Ya7aKPamrzbIjsexoslTw5D
u72/nz2EaQemjf+ckOA5IsRqRDoWiDvgdygM6rcKWzgrOtUkQ8EHz6YPYaaMweBoGGB5ltN+39uz
d1DJvg/IpzNV3swu23De79pPU945vKZ9DsR7td/62Ln6aW12eYOsCYO3Qg/LGvmkcKnL09RuMQe4
/mMceRh9MrAcAtCRXSkZy/6wrjVVIa9jJ/Ybv9ka0MWGvCZ5IlVASQQ5W9OcLeLEonw3bRs9c9ab
pGxSvkSlJWssyyzse/dqyE670+p2L6+WYYqqcvZJFW4pUmEeSWy79hnwURL6vFXKySOs42t3LXsU
7PcBuJg4pn2Ll56rKjaD7J022+1Qk64vpt3Erki1ySKIF4ytWg8J3W7jJ0f6AYqMMXXusd1Ilpwm
sAi7+wl2d+2cryFFUgzMxfPZGxmfYyqte2B2jsYvSbsJdcsVtVhoYzOo5jtVYsdyGODbZg9TLdr1
iJ9s6w5s6FP7wvu1qa5t3Xb0DCUtV3eLSZBkdcCZpHiJACJave3wS4axuW06drJTW9cgOEPKhIUi
YKZ03XQu6JPuBgricAIiMTlYjejDfHVhTJ7HSIrrdVDyVSQ9AF/YpLPqfRo3KvoBqv3zhfR6gpVK
Eo4umOwZ9M/tx2Rn4ss4wguwWLux/6EhrnkdIMNgJ47jOc5XOffhFPvxQ2/SroQdcvuE+h0eSTuJ
EEiozD5khdwSLP2BIOPvftXbWmiLYu2xTzDWO9YuSkrftWUCV893PBtXf6f2JKRl23aWPQ9yFtGx
mSJdNNuU5AggJFgGg1cFWdhuP5suQQMiOhipFA5dz13noPt8bFK4KZZgCVU3Hn9wt9eqLlvUTuii
k55uZZea8LE3pnbFAHlYuIUlIP3SGLPlacfvmqEn59XaiF5BZ6vpeQaB6SQzkT7v8QAzmEZi178n
MfZiLpNoxXpQrEgSvPeJ7NqxxKlj5/s9WsRhFXIsFlLd6i4aXuDZuz5kC474kqmBlu08fdtJM+dh
qNrPyA/pblMf4HbuLUYip56bkKLicNsUSmIYdR/muIZ8FIXWzmBf6OA4CK++Husgn3yUvk+Qh5KU
rdfx+E2sFOd9BP3bje4sKOsdSMP1jaRuW3+A1+HaXGIKupckSlZ2IzK3b9+zcfDHenWgLucNDPof
xOx4U8xb1Oh3jcJh+JlOQ5UbG2naFEMfFjiqVHWqprw3ma6v9yR2pgTXxS1X3vLhzg8oBn+MLnuk
bh/icuziesBH1UBSr2Q0V4+J1tV2BK9wHJ9A+XLdM8wT+G1D2mq9GuYQwn0G9wZdmg2D83MKq5w1
H5bEJznd5rn5uIymJp/bhq4PHU3mR23M3uQeFux2xRBi3/i3KW7n+NkhdDD6SDEKiz6kHCcpbJuc
Y1DRpoqzUGStWZOi1kigvW7a3RTzvGTAu/myVEW2s/Uo3NJ1V2hOdn3nQa56lHjZZiZf/QCKT83u
EzmMRciQCmgqsNpwfi951C0V2LvNUiRmzw4bl+05DG1R+fHTgIiuPNtaf/agoXXT+AFktlAEOqVF
0qQ9h7mJR1yCmaTC6wuCLtFVBCZtSyhrlWpU9lYjW2+V8S2Sa6NQNqYhJ+ZBXw0VWCjpyN0hhu63
UMrMeUsZjCMMH19Q9X7mPXtYYgQzxA5bNA0XIvOQbKg/+ce6lXcrlcU0x9gZcUyuml6tY7F3HaZH
EUmf48HPZ+Ro9SaPO0Wv+lTLYoFM9NESJa6jLhtNQerpHn2GW68ShQDdFc+MDPO9buYG8vUYVrBH
LTs13dFB+wjvCjgs3Ehe07KbZrcdWdym60M8EgNDZwzW5ftUjL45rgrxQo9z0tCPwiIap7RpBRRF
tJHj92HUVXYkpvPJAwaadHyyju8PLFUqvtJqmqItt5dGfUxx4kJxAQqhuFpjjd5kH2t5U+HI1Fsh
0rR+DKDoRcXGsXuf7O5nCO6hq058AZvMqi8yGbf6obdA6/Dh1Wo+0ADdtjpCAhkfREXHsTSkSnQR
t42K79JFX5KCub0U1wLM16YupFhZUg7LTOIFF4FmfBxcduiEgjVXvg+Ql77XUFDS19ry6daMC8r6
oqm7qIg7WA9i6YptzTPPcUgkC7w1TjX3GkVlthH0grXDJBc+AcYjR4imkTu3uBnybpmwMQukY89l
H5plvOo3vE8+MWL8ekyyXsWITTUw14vTlooyZKr5JldW55bG+3ERy/ZxHKsmQcvDqs7eL2CJ4cQz
KOnba9pqj9l8FR5EuATv7manN1aInhwE0oE2lG8odUuzgw/86tUa1eeej8y9X1QVr0+jWeICs7k5
+RxU5deCbW1U6r55kduy5KuO3kIPFdeESU9utq45NU7D2CWFrh/FHi323UmdZ2jIZ7Bm+2dnSHJK
+sRfbdMiD37I6E2P8fkHhYKq2EL3tYaR9UMM8OaxiRNeI6bAPTO/Xk8T3gzXwtfhe6y7+HUemWhO
SduAnb93dpd3c5SYR+LhPwz7e3YH59AlFzzARWUh+xXKlvm1BrhiHtdIg5/ttqxYIlAiqoi9CjHa
PEziDmNIeAwgV5aa3JL6Bkfceg5GJC843etDn3S8z4dhc+DGIOwkYT4qao8EiLLH1sHns3icGVV7
apesPmBhIBSL1+F65+K7ELV7lyZpes1JjwVHlSlawt8pZoaXeFfbg+C6e1cTbUF0WlTfz/lGWult
XqN/C8eAgMFw4mtSv/J409euC0KW3TjzYtiXfTuOpmPXAUTQ9MVHInuulacIGkjcmEWnashWr/IK
e0XA+CE05HvrquBeGOM85Gs7bALc3nj1oWwvDhdnFbYdRkDCxEEjK3qeLVbZ1tKpK2u+xtH1GqfQ
6EMo7cm1aeJK3ttos+64wrmCvO5cJbyQIV3dzZJqVn9GLzbMCM1IouSkW92mt922KkT01uOKozXW
RrzSRWnyMNOF6gOMR8IIkw3Lm/MUrVJ9irAzETTGQsvaktiucfnCWjRX0i1ZWxiFqtvnFY0oVXlg
YWm/bYLR+XbdpnX/iigxjwK/cYLh7a2wkZnOO0jgugN8oarkygjVdu+2GGjWYRpTOhxdhoOvRI9e
Z+f5QmQ8zNmQ0AfIxDp2A0I1jctYbkyeYwgBtx8t3qLDw2Kd0KQIsl6baztbSngOixyB+m/vEhXe
AezJEuA6IL/uN9Yqi5OoGTPUUHrA1n/uAb/4Tz3r5TmdMPSldvDZp9jSPvo8gDIA4GebGHIyMUBo
CqwOVP55taw9EmDMspXrUBvxgcOlwr0K3xDx0dpZJl3JsjlCsVKNLFqfud+7rc6jJMkoqpzKDIWs
qEru7S628COFgYX6blroMw+iQ9jkU1DNJmGhwSbziNRy1m+HcYVf8ZVso2R65NifOIMJNZcCAfFI
GYDeZoRjxKmjpPEn2jc9Gcp0N5uZcsU5rxFsMKGjRvvSzUVAkYrCGnWP8+86hxLRX8m+7s2rstG0
HqcucvJsrVwYntguvSnnRG3r514yqOt400v72fl+Xo+6JkNUyH6Jb9q5rngxg9rhbkPXpTUeSdZC
3moxISmMXmd0WDOHQdLrssO3CpL/ubqd6mS+8tUmnmaaBGdzx/ZdPwSlVG6Q6JpD5lgvFKlwopuO
wQuULzVCcJfzTi0gh0YuWW6dR/2cu8V5+y6Lfdb8WBHWIw57T0hTcg87rymvLVJTThUax9sWZnNY
dTQe6HXVIVX3Rtdh+iBxfJqSOpfGKictSDyvVu1dhJYrkOhq27Gur7KExdm1w/um++I9ba/Q1Mby
04TyPmsKJmvSPiGRu0EZ1MUDb5cci4zRQuCcDsAnIkhB96yJ23vRebIXBhv+pY/ZcFBVy0dstWq5
nggwuTsgcJQ9inHj/bVfjfwKbPEjUl9cwhESxKEJmJB6lDyNSV19hkMLuox6wDHZdqa/c45IiAZg
mePPKhNNofeACB3ofMipzQxVd7OjVt2ZarE3i9ZT9wWx3u4tmntry22J8BjTLXvtl0tL0fdifFJb
6l85KhpX1vuMxhNMOrflymfDEfJ7yfNO+xrFCYbvKyIKxQasHSehBWLpunsP2RFyM8UFu4SVgXnt
/Z7lCYMk4YwxiLS3dBZz9Egz0EbBK87Gej2vvK6dwkNZArHwKKi69rARKrpL2cDbd/XcSn6IIWea
f2zofNYiaoDFfoaDBzKMDRM2PYzo+xIszTZ5Ni2a66swdjZPOhygOl8Xg+zBOlmab4INNnmlfmnW
Igw2RuuepWrd8m4VKvrUtnH1VVyKoZPY4JvwErh+c71y6ZkA5YjrYh7SfjlJpNyIQnIzvE0MWzYX
CKEpEHRD0oOSqfgVzu7pjg8hiAMcW6sUfbkg9Lglmc8+6jqSUNS3sgLWHckBXl9Ww/2lRAU0+GvG
p+mbUhuMDIHFNd34Cu9B2aHobjw9dS4N3wEG1fuNUUn1NjRqlwyp7WFNbofGp/NLVBHO3mKEwLDv
AEsaYH1dzW7lZHqcHaQJRVLHs380sso0hD6YC6Y1r8ljG3GOuTuKGnLDPCxyj3I1PCk3txN6WPmK
PkQNy/YMl+84/aCNXN9FUWo/iCqLX8BmcvvVVEEVdoomQD2bGrb1wFMBi+q9W/UHfOb9zRj3IFLy
DrHpcO1Jp/PUSDkXTKNny3VU9R+hPd/ymUHNp3Xq+Y3ZdPSYcb/dcbk34jhVMBM5KBa2qxlBKVex
VuScIkkbZ95I7WuDBiY86HqCHn5d4WCVsxnd6rNfYFr8GbYyQBps8GnzEcMOOA3xNeBzSHzX4ViQ
NKYTahA0Q0BD3UuzcVSkFOAYiquWdCyC4TFiJUoDQQE7MFEDCfRLMiF5JzN7e5Vool8RKND1T4mY
YGuwIVPkqcWN5LS9lOYFju3gfG6A9tIHFIJZWlCN23mZpspPx26uuqZI0kz7rxd29Xka1TDcbFm2
K/wbfWSf0Cp79UDrzN+gsmzpUQgdTSeQdjP/DsOV8YBjYhyPhrHOlkmzqhgEUMT5HiZPcIjAeuga
zwIAW6XZpIEdedDk1xDck42abi1GtsTqOorWYb+Cod7+PWIIAssVAj1v6n3asH0qgY+j9+TQy3RB
h+n8NZ1ilLBNO94E3bAn8OVnaC3gWArkDtYjNM2qj9EOuexRQDIVXoCcbiteRJbE350wdZIh1anf
gXVZtejxPGLm1n5u9tkOBZ4ULBxE36ANwImp1qFo5krDkR92XPIOpn8CSI3nejlvUzqLqwzJ7Qi0
rVYu2jxiMPI8ekkvmzDq1rpG5z6jb8Ph05fdbqU/O8hbZJ5Mm1PYxphVvi14d1ZnbRypyxUe8QTc
3yFJ49cpRYVWrl6apsjSlUP85XjoX1sO86KSAM9oPyqgc2k+jEvTvJBtx+lRRxGPr3kWD6wYZKKS
cgK+uxbTuAKszRsetrrsoDYlD6mejXiHiJt2zQN8zfVhCRVDK5zsKSoYqWP3LTLICckZRDPyHdKZ
1uyqCdpn3zh+KP/BokDlt8zGKitSlfXJo6o9rMWURpvRtHYYngIsKfpj0lkyhJzBPmIFJN+Me52n
ysEwBot6Q1E4hayaEYcubXXXTKTdz3FKtvFOakwecq6pRwKAbswbYbRt7pO9GsG0q0g/nhDFECWP
ENJmHHvK0N1jojkGffQUjpJHcDf1UGBOyJavox9shMjP3YlzpIANfiRquDwhjpaqjI3UHZp6NHrD
/QJEvC8gPXN2yeEuFCc3hCcM7Sxz0XhqwZFZv/okSFtWnFfuyuO89qVhWvcHRamYywQZS67PZzOE
5ogOQ6FVTmEoCDqxugTeIf9vKrumldt15UgmCihuaslKeIsQbKi2GsBFwBh7qq/5utEdNYvT6SmM
6QSmxYzaLsdkIe5zKIj3rpyxDNQx3ZZ4fsta1qsIvUOcOoqUYtjy/ND9oCDw6zHzdXiZDqgT0yJS
Rl7xRCdhO/exoOJ1McgmuvUAGDaNH7xNuxQ1yEanB5a1avsQ4aeRUd4ABZmW48WfHY3vKvY1vV8u
PftNFU39huILDPA970JV1w9hiC2aFbNQjg2e9gBgswLTQ+ZdTuwgx29tQD8PtmrIBvJm3BrNKAYy
hoZpchC7rshfmsy1ldMiHhgOjxqlouj2732D+drnrvNTf0zrdIwAEM2ajkjQ5qZ9l6Lcx15OZJay
o0ZpNL81OmVe5C6W8B/3WbqI9zHA5haBRphoua8SBsX9q46WKXqcaoww362ymy08OIJQSZGtM5y6
oaPURp2bAZNcLJJU06PJ0PjwA5JBl/kGktCa+WLHVHQa4DtosjYrCeNO3HiN2egtqmvBb1EWpfZ5
VF1vrrOa+ukcLaoePlNCgFvxS812XKYhWnKVJT66nQg8y95Fi11anHEwgSwkKuPxEJZBmPvWOgj5
B0ay9f2uQNItBLEYW7ZUjTBNMnXkvgludfWeAjQtkhGJHd26X0c7QtdRssKpU529rmlAPYVg8iLO
NrecwjRKejKYG/kr1fOdvMaNY+y67THbLjQZQN44QGBODECPEaMrDLTsxqLjbJJkKSgfuijHnrvj
2l4w2pHB8OVIYogF5mMbxZhg8hFDy5ArhAaKPMybZqVpMpae3LbI/aTTLSIjTAoTv8i8pzXS/4BK
xN0ti421r8wiJ+Atq9NluEVh22ZHxZpFPnuPYWOpauDekKuCYvnYjqPiN1Wtxv7ZC3wwNyERvb0m
C0KigOBBE4Ec+rCzx27Jhvp664zsX9DoAV4FlI5qeQbUJgbMYFK4DrakWLCZdVTAzYYHXWKynQl5
7EFwvZhyZ5/gyUlsXEgJS9fhMGC4aZczCjCDD9ZlnTaPeE+PmKKASIXhMGo3GZ4pPnboTiVr+v0F
80Agvit28lHue3aLJppHN0lUAVrPOYEfY3IZTIvkinSc66u+y2Z2u6sJUvw4CZP75NtFAtPuF5jh
HF2tt9DkscdwAlP7BIQ5MluxwvbRDPbzsMLo73GCkYhNjhfz4hiYxsZWAXBhl2tXyMH7vgyDuWQk
OsvvmanS8QwP3t2f5lEvtKzXoMfbxMJ5Kd+qnsTndNeM3kY2jqMj5u2uLZWoJRpOPVuN2ogOLf2y
Zd2S3lR73W1PmLSkDiOkpjL7dzoyWn/V/UTUmVDIRc+k9WG+g4GEce8V7NVR1Yws3W7jNLLhR5hZ
p2/bdRmyw74wAVBQohDJMbxeMCdsrQVxdXbp3UIG6wsXEIJ7NriFrlz2JOkL6Dw4+B9peqGKr+Io
wdK/V2uVpC/E97W9M26Px+sMEY775TlnFXQ10oW1aG2Wdl+BJkaAZJmItAVsjk6msCPW+XBATd3j
1Ygj9NLge6P9g4zMSosQRbHBNhGzgTRHs8tnJzXwK9QQhskHm60qgvNEm7Xfl8ub8Xu2AICGrQCr
z/MkQ4yBCsqpZ2pM4hbU2hhpmXxRKcxJPEXmWYYZASlpwiJwomg9V/dJkzl/xPkJW89Vje365rpN
b7fTng3sg9kWnqJrmbvlOgCk3z6IbNDrw8WOlJ7ssFT5AN+mOUcZWm/lSDG0wssWs/hHEYLMrm0D
0cw9xn0DrA9QFO/AtOYecBVDBmvK3JdliWaRQ8OWeOD8ugeSZ+bmCYyfGKXQSvX61IGOihci4mJg
QypXUcnXTBMJ0cRIMJoF9FuZeXJ5CyOTNJ8EKDG0AI3DLG9AkGrgxEBqiPsCmGJvo5w71K1dznC8
uj2v1QThUo68BTScxw0KW+RcjVvKm0/Q2mNaky8eeUzz1bA61naFn2GFjwKU8I3FpaENWEnlv1nj
4DQdMXGFeSt1BQFpGcCmcHNVwPObvlB8d3Sz+qbWZ9n8ijCj794wjRhhgfowJdYcABPsC/QCURWd
/61aNrIFm6oTPOe3rSS8m5Z8Dw17wNh1XEpewQbgz9HOfjbJ4iEdh2m06kDkxy59z9c/pxP52RuL
KbpuKLrVgbZPAmhFy/6cGgyj+d+yiCeYd8qqzbIj3o8E6JFcyZ3FMW3/QAb9O95rlF0Inf+k8QMG
ljjQCDETibD95mZq3c3gowmWmBZEMyDUa4eEi0zOyeNmgdmis+oiUmBQguf0rymYv0ec+0l6UG+A
vdvIZMcJwbyqbKHPugPjcy5QqGGIjgG4+APPid/jBf4kQzCzxVKjlB9hDTFnzy5M1VLqGgUuBPj2
YrQLIxCFcnQL4x98wr/DjP3ZaKsD1RGvkYQduUC8jIOD0mEGyPwHP9DvXf0nDZFGOKXNGslAghq+
9iZ+9UJXf6B8+J1r/+y0hfp8HnRdsSMmz+gUTDi3i6J/8uI/kSVdHLtxWjg7Anw+gG2LiUcMyPFf
L6jfu/OfOL3VhrEiky0/1iSyeJmvVR43eO3/uatflvE/bZmk1xREN3wuyT7AZtpJBKbu0/O/vvjv
rNCf0xm5wexUbx2WS5PJ5LsFmOQLwkOCiCyRDDrXCyj0J+j1mP5TSZP0Z8OqRtQ+g3sPOyLZl31I
Z2Pvuxi46r/+gX5V8/8vXNyf7aqyLlDgQXV6HIRsAD3LMXhMVfDfW4gdf01RcuNPxjQe+VWru/fd
3r6PsdLYqbLt0qBJqZsDgka/byttdJK7DLXYf93dv3/b/qN+mx7/6z7s3/8Tv/82aXT5deN++u3f
308Dfv3n5Xv+39/57Xf8/eptuv8yvNmf/9JvvgfX/ce/W35xX37zmwMKchfeLW8mPL3ZRblfr487
vPzN/98v/uXt16u8D/rtb798w5jFXa4Gk7vxl3986fz9b78kl6Xz7/98/X988fID/O2XfDF9O375
y/GLnf7Ht719sQ5X+CvE8JJLgUE1NELyQnT2b5evROyvLKYJkSKWmaQZufgUjIjwbf72S8z+SgSG
o+DrUZT/wAl++YudlsuX5F/TmMCVlxAhUHbILPvl/97fb57Qfz+xv4zL8DiBnmBx4ezX4Mz/XlIZ
xcWgz8X/EhgD+R8vL9U3Q7zM6FP9pIrYrfN+TwdJ31wEcvKqAK6m+4iJ+ig56po++TTW3XFem1Mk
OSmSYZNJPof4gB7t/7B3Jl1yYtmW/i81JxaXC1wYFhjWupn3cndNWO5yib7v+fXvs4yoeiFlvtTK
WQ1q5SxCCksz4HLOPt/eJ3BVGm4mLR4gTelBRe2qE9AtwFqeBS340dZe3GRf5yvAM7czeF+rA+6l
FZPl57YlTWgiuysH9wlyRzX7oXPtU9WljyQF7aaZbNlNGIW3STW3fu/aQAid16IYnGvNaAJHUB47
I8Jf5WoaU4ckZ7LR9g9thXpXL+E9uMsL4sAm1ZTf88Iu4nDa2iKMXtwkLOlfy5uFIKhNAe25mVbb
eC2Aw3Zg0rVvNGayWTs5QzQyaAj17hlqy7qdekOSBY8YoeziR0E2XhA2U4f5LF1/WFry1XBAc41V
5JuuytKDkcguKPjQ25SNj6fSmbJ7mxL1UMSy9emxx+dEFQCDQziLI1ZIfQ2EZVkPZsTUq4ms+zqZ
Nkttf70qKZ9zmquemnqGkSlFrd+z+mOMNg3Exo1jkATIp5orY5dVnl2ll1UwRSmnOlLpjyYWVhDH
csgY3SqnvXYQ0VvldOBuko7uDsRVveQNznYmA+tyVzV5cZE8FTGYb40+Fyl56Cxnau66FfUN3eIH
i48S0wv5CcfA6KflsICKgnuVNMMMzciIIhdbgeWS4+XYPk0mpbIsJ5txfsocaWJbwauRms780XVR
uCHaWr8liq4z/X7MDfHU6JF+GVt1X9qaGRTsx2QHQY4dFRbIBumKZo3frsluKiijoEpl2XttPhfH
2cjt29HlasRZUge0lett2NYX09CL2GtkOV9yR0pPY8nEkanwFzWVZJ0mhlnuKmHuxwobh7OG8HVg
5zCIm8rWdb+f1+SFtJtos3IMeymTllq3ds1qyU3IDkzHDdfbpbXj47IaQcQfkdF9rZuLVwzlJZzM
GzPTb9JMMakfoUWXV9Wk52gtoMmTUzkYzkY5dhDFUTAUjJqSaPZkqe3jRWxi9McajXmNWwtQymrO
SmW3Etk1L0bfIQRlLronlUa+pRv5btbJnc3G+TJHid/bh14+jNVjw1owkmP8yPjGgCiYF3Y35Pqr
TtX4MGTDbci7fzabHcfRsKWN8QBuTvkVFF/CcyTLzVzls8cbw6tTI+jLAq1ydfaghuE+1xkHtg1X
VXNPToJ+zqWCL5pP+RUBspWxGzNL+MO8gMPY8pAmcXccTWu9s2I+l9Dk2SPySTGcz+tHHpsbkd4t
EfMtqLSMlSgIPXK1douT+NBIB1msJJGVB1ao3jLq8OtM+Uu7nkzT3MTJD1weezULIFmZzM9TK21P
FNDtabMzK2YebNQLMO08k3qT+FlXWJxz3ddQN8RNnNKwk1Lxg2zuuzylVV9TRNhBb17rZvpEYAkD
LDnqYJjDaZ5xJ8z5pWy69zxJdkKb1z2z34+lzOYIGDOUG5SFYbekZZjfV5mOJAABD7zH4HpiRRb0
JBqjYxATOvd+lYKnHrpybeU2rQG/0zGLT12BnOkh07bRc+SOBE9oLhs0Mr9nmZ6mL8HS5Y9RFn9P
NP2jXPipqOGye5w7/jpmQR2Oa1DapualatAezCXsPuXaPuiaHj6wbykxGFFqFyCoSgZh7gJnjbo7
nq1wyTZGrbX7qa4U9duQH6KoFl9cQeRBVXTVq8b8gHFRGwZauboPZZp217Hs+p61nXs2ZbKNQqP3
VW8A89XAYk7F0iVyXs62oT8i45S+lTivWA2gxvJ0PkzuiKo56jfgE8kxlrV7dK50qmmg3YTG4njo
5UFaO35XF0/sFr3Lm5FMqjrz27XPb5qwTG/Dsufsj5/VwpNR6TCfRQXI/J5U0rfi6FElTKtVpX93
Evh+OzyWXbUfE4JU+4S3irTnUzQ2OCOz5psQxtnJhm/FnAC2d2bFNCi7b4X41mht7i8RbMcgkn0x
C82flBHUdha47VJ4QFPCI/eoDkji1gMo8pj5MaKeu2DuyBEVOQpB4NCxkX7W+lso9Gyb9+VxBoL9
hPVxdlZVfrptdZzIJNqqKPMLSMu6YMl5qccBNM4FCPK2afTYS9tF+WMZBxkoW9jUYF4jpeIXMX9Z
V5QL6TfMQmN+7bacvOtNhwnpxR2nGzbYYRcy06Af5r3FLFojGztTkUdu4Itysl2qvUF474dmOitz
foq0qfVKTDwb7hJST2dkHLUb9PK+zUd8ajMTd5vHAXjIVONd1NeMC4dTUo8rvEL5oRQ8O5P7s7Hq
h6FrDxO26KXMz25jPofAqKEJmjQOx4ybuIqhK/r0VNpwkaUYfQmnGrbxxS7qg7msfqHOqxpekkU7
Gpp80lxTeKrVLsotv6/jY0PTtxVjiHGhTqIrff4DnSSQuHRD4x1Nf+OkGioZE9Zwth7h6F6X7keh
8j0EztlGD3LbkpNYB2DPxb4OW9tjgoMQjEQ0xHcuPJjvxLnjse2ax9zwRgVB5TjxOZanSYYpV/4b
aycOBMUGRldv0rr2h4XMg96ctu78NUGvl1x2L54tGSyGOLtAuw2R2QeE+kPuMMkhLzQl/FhPcy/u
XuI5OsnlZZninVMgUc2LrxnMj1N9qo+6MbO/Kxofxsbdj+t8P8ZX4tQtgyF0P3loN3End2HeISGq
cDlYjdT9ZNI+7ashHV8qP5jPreGDCh0qpnPO6uzKdmEmoKE5PVla+w4eu5Optlk5NmBSGh7A9hLq
g4fM/mAAISmZ+6XWHBakYVW4PkviNqKRQCW68I00OzudKr01L96y7ruT25e57F4NsWyHZtmbmYXF
dN2A7ecYrhhq5rupTw+RGpHtV73AKcZ4qkVLemx0ewMitLGsmKPKvFGmcbPobunpIrof1AD2JzUC
gt6I+d8Udl7t5Vio09xpKV/UXY598cmlPCC/7sKqgE0pzjxaILTpZswg/brw6tLNLm2jM6OY1L09
4t9SAwHgcrDONcrhVX4Nuth4iICwuRLdQ0OhMfbjnRbzWpzFhhCQAzy17rnXCd7U7cRsgQ4h7cnu
cUZ83VT9VPJMFPWmK5thY5rzuF8789Vl/8rTiOkswAbmnlCFwXNGXfeqWbOeFpm8iurJXecLBoHH
qpo3FmI+fM197DQn2zBu0HK9qTOoOPELmW137NGE7ai5h9p9YMC1n43k66Q7d/1QbDXCJydtE6/6
jjkjHo5qk5vdDUbMJ7xK43bV+8/rgY6L9trPV+Mut9zCb/vnpjQOOqr3tTbdZrVyPZ23thuHQeuY
3mRD5Yz9Vi0vZhp7SjfzLWO+Ydc5x7wqQROT/ciwOmCRlQgWy+JWr52NhTSuuca3qP0o4yXZUarH
3EqmDApj+FLK4k0szlfwsfBoqTxwcAwbGnt1WITzAjIcQO8cBONfr8x4Z3AujCt4s7AM3hxJZnkI
yO+9NfrDmF9g8j2qE1+ViS+LLgjJ0+4y25uLcyHDixld8BeUmCgc8zaHeR9L7YBp5Y3hCW9mEytZ
7Wu1/lVG+TbTU3oe8PloDTK9CizCAOu1RMfX223F7KkPDShUlb83ttyl8xI4CRfE0p7UtB7KBIuW
DcxhWvtZDpvIcLl5ptovamNXllq4I8Tdj1MzaHLLDrBmhbverL3GDB9U8zUtHNITnVJtV/NBOoUM
LHZzeVPmbEMgQXwj/piw2ijVkXmUuqHB24bgyETTZD6w9Jdm7DfJovagDRdradjxkH+4gtgd8c4Y
424x1YeIvuXI3Tt4LeE16XEQL7Iy3i0mu0Mpn5I2i7fFyvDfUPjM8IpRWHaNV5WN/BqHInxzooYX
aemwKNRjWk7aMo1kAkfIWLx9bGcVfonBsa7/LFrOHZO/bZ/U1BB2Xx36IeKF2ZWZZ5jUVzKyVo4J
+yTN7IOcvteJ89kj3x1mW7vekvYYYBC6Mxb5UcwqwX7VPGLn3FbVtB6hc18MxguTZbYvqZ59ptd3
aZjdaFpxNQPt4GqAIXo9MOrkEg76J6OLI0glqG1pY/1VG/Z/fTbm5C/cQu7snA3buOSmGXQ5zLvb
VcrT2aDEmz8YI+0m4lV6l7K3PDCElp3B3NJL7bYuexEtg+qUyXsSjHnKINNL06LFUzBo25Fh64HM
Kesx740O/amMX3tbZbBo+DTyciVbyDQ6vFOU9X2trV+1iDAg7JJagDPPOY+r5u5xhlaVL4x67DwM
0fa2z1ftRhoO4apSG3ThaRieq40oVvPHWMc1DGhaTpcslcNtZLVa5lur4/BAVY3NpKQbogabGtjN
RgzwQ0GXGLW4qahzp2ZXZkzL3X1azQO2yD6LrC+FXtjYL6yRbbxavWjn0I4I/JvdwovKdQROTqk7
Vkrwu3oa8XgvHLl+PITJxcVoTPMNd9+3UN/wYCXDyzwWRwdLSOT3OUI1zu4s6b26MsWGH0uMnjaq
qApG5A8kDgqLl4Fz9GrZNmhFzVyz9wQosZJiicJp9nMMRBmIdYnVXkTmghUkN+3tlFFsTILDmyK1
35PSVZsXgILcwJluJ4cVcsnxumiJ9oz92hNbV1wENN4EnbS1kpKsWgtW00Xc0Zjj0us8qVKXsO80
P7FdjSvIv9wPVL8Eq8bleYhWvvzgZPU9ElIOyjd17Jy4dYRm2ds269b1yTKThJErI3U6SNeNiZEU
yaFoaNc2TIwWEPsqllvb5FlqM4xWS0mssJ2Cp8NRsQ0rUBhzGkB2V2nim8NrWT9AZ6X16lXKajOA
PyDXRnqWaER91kZZRmID2zOx9qd0y/wmnRhJUe2KlTF4uoqR/lqBr13ypW9AQ1fMp4/pYOXiOw1c
rL4nCJjsde1K8xhboT2/Fsk63QDFrntd4P6mBpsnf26dZG+slS0eGnNoQ5+TAIAEpyAnUzI3y67s
r2ZaC3ArYTxGZc0IsbyeZ3XpnFMbJI2hnjFYm3GeU/LI+EeUBC5BirAxNtfCxnNwxvmKk9nNNGxK
UKjWR2VJk9ycHhj9GM4lgfus0Q4P+Mbi0JfNPFq7Igqp9RaIc+FVg65ua/j0emPjVH+wu1x+L2sX
87QhjftFzN33qqdCyd3M2gDDx7u5XLpjrY/VGw7Dq08+swjnnnQ2+2D7YZsdL5PFCEqQxH5XGmvz
ECdpfRzTMLrHCB3GG5YB2olnz1G7tZPZOJRL3vlWEyevSZ52p3EGTh86vQ1MfVJAzBwDo2evIf1D
FonvvR26B2vM3Me6t5yHJnGqM5Nh6143BW7XrJzEse1q7Kl2Ybkv/ZRa901JCgFtd5pNfs4Gyeu2
qm5B2FjS5WgXjH+5+lOKIEIu4h39k+UDuqWHDpsagzJVXRemZsrczkp3XmYr7n9AhXCvT6FO4I+M
y8dSSXlbJi14SMby78KE5OEkSRib0qdk1BCFqIuDvS6cdDNeeca1eWQ8ZhyXry7t8zEl/vEx7Fvq
EXPqXKSsEbXNohi/EDrrvnbDwtu7SEDiNyyuit5hPuIdKeFrQMKr+Jap3My9fhTFlzRbLGTGSIMS
rePqskrRfhdRect9lHusqkh/aFhHuVGnlSWNBrzDiM7U2EyukoueM0YOMNnT6aZRPTykTYGZVHaR
+SarLmzB5h3buelrx37BBkI1EyncK7UcBdKPoH1bTYMpfjWwbAkYFTZ8U/bxhCcknoBwJn3cC6R+
LyMEa43NW/b/cVzl0tzVJPwpTw4QXwNz1j0ynDxYc2TdtcIJadZkRZzF17h9mNooJfNB6jconwvL
ix/VKJNjw1N4lPYqt4nqKwtnR0X5rInku8hWSpxZhMuRRK/oLoqwc06ypEEwmWwbZdI9zQC+vAOl
7LYRgeznfGCYoaL6Yc2gqljnGfJwSedkjfRX/N79PeY+nbKjLYNpfpIZCoGBxLDPGaJ6Zl9hzomt
DkYUSZJroc+4jVjh0TCo2ubgC34jSbywJ0JRMeWiqPaXgbgSPed1aqU7Hqsc22f22izWYwuBOLH5
a3ZPcxF9YnLadbnpaZQ2im2pBdYcgBiKipCyg3AMPVyHm8npQlI7UjIBzMrg5ixZfKAQnEXVjmeT
VK+j2S4WzU8mP+2i117SSBJRouN2/pLlnE5SBKNxB1iSvNpdelpAOT7mtYjPZHLIHxOFQ+otpj6e
mtrIIDeX5XtuyvwNRM88km2ywQPQBm0ZZqR9hItq92Ps1O6hz7UupSbMynnH/VnE4Oyu8ZqrMv2U
vRXfZtkqv5mr3bBrQmlJoKCUn3Vbije7Il1BdrqM/CnttPcIJGnYKG0+xHE2PAkoFgz4mjve4oxf
7yfVh8juem9/pK3JViiCVbb8od1gTfpeh4z4JOdA3cRUSCKY4OTf295Enpj65lYCEO+dxtJ3yaop
ei617kpNx+JV3s8z+tAQnpaFlQF5Hxv+GM/x69ISkDZhovRd9kP6RXV7tcNvwjqxfdsFnw3xVR4I
qt4yoz42+j+gUaq11L0+knPSb8F2zyNQJ9ozKEkEFoislfrQ8cS75wQ8jBEa7zq49pdpxRleyn2N
h/oTi19K+nV3YsqeBeEw9PsqZOKNH97cEFtwo1wU+8hyHwuto5ntuxGam3eQiAj5QBAFTjO8vAqf
CXVId7ZppzcV/gGi9no7sKtlvVNd9YZD5ns6YqMuoKgM4s6IDi6PA1K8b+Bz2pAMfRz74ouWa4EM
G/mu2CQW1DFuEcLjvKEZdpFTQgc7KULMZD8Lmxuf2a26HcoUpUUr2i2aFgBgT0nnsL0Xgbe9tWsL
X3DEamx9rQH/VfhhOOWJYcRmuvLzeqW9kbe/7qsZu2rBbezWY+uTVOL1g1SBM36m4Isljda+LgGj
l368DyP76pDld8EJpgKw25cZqwvPsXVBtEm/UH5mu8oaR1hDAPYE5GqOuoz/zPLgAFcxF9pGeVzB
y7tVYJLOwY7R0Troji0OLmIvaGs7vhE5XVBat4gVMtLucuvVIogX2ucYIe0Gy7W5AbYj6cTFwBal
p2GR0b5fIWRZVbKyk6LFpzkX2CWz3KH+NY1b2drIxInwRMazVDktr7dyY2NEc6ZvDmwwgocOXzfX
B2GY4NDohpPKxAMRhAFsbhEY0TgHmmhwUUVfF6daUNnw2llD/4IrwNMbMs/DyWCWBl56pzkttwd1
mN9rdsZqQMUTKAi4mPt9bqI9gv2299PEHZPl84WRQs9ZZ6dbnA/5TdFm9aMb6mewQXEYtOKpE8uN
Ec2f86yOTd2cHEDAtE6/EC2A1Df1j1TwOtuMi/y+htr8jBDujDRuL93oaF9TUM1brIxgq3PLFmXe
VWxEzvOTw1Jpig++DLaF9d42sg/cebhmeNJiposb1zV1z+kwQQ5ddCna+NlExMdXVKDfG1T2wIw6
7tEuu2dEuC8ctY/jNPdHZ+btNFF+yWKfATh12nCLXZXkv/S1H1d1vzSgoaCP92nXWO/VPDoPFrj6
yqSJ23bO9Pzk9hFlxWyYTzOdAJZsgiGm1fRauyq3UqJjFkxZdmOfwysreTQQ8Xyg7ksXdsMX183i
21DrtpbRJw+iXJHcemf2h3o2PTEuK7Yv571pGCv6TbUY52kSqDrdGB70ykQQE5s+178uayP2pYg8
J3ENhMBpN8lIbKtBPg0cJZs5mtvjgAP5g+gqUEYWFXFTlA8yiXy9XG8cYT8APn4YMtrlHIkOIiBX
9Cj7ESz5MSuZ2kREavSTcVhC7RRlrNcoqc/d6isLvv2kHE9grD2FeNtvzLpiPcOKnFjXOdI6B7ub
sxG8q/VvcizJieHbkKr+KaR8qNvsVMnkNmeXxpIms4fEb+/olrCmxjqucCP/And4GGNDPg+Fe4TH
O5QsxfAgJ6+yIA/CHBvdF+y+3ctcaEHWMHVx4q7222kxtiJerZNqm7c0ik9mlTIsYMK9EpE9D1s1
E5XEeznxdX16VZ166YrqkXY2f+brFB7MbuPXDsBx7mWENHBW1JshjW6kdZzi+pQiIN1Ng55sh8W6
TZNPIycBA7QYXaZZxi0OD3+mIXxLRmP+aNvZuh3h7T+TaBrsoEtJr5jn4aqkEwYU+hqPIISghkjq
Wcp074vyGuuQObP7JaIF0U5MyLVbuTjlWxVZ1rt+1dxYh3ZNPgAHaT1soq3mU7cR2Wq4Bsn1xTWz
yiiXnhKmzPEJjLrYWcaE6hx2461Be7Jx6lg/C9vO1k2rGEiZub5+UzElBnpM8Z1iNGKOiBumVzlr
hZ0cY8UpkgwvEYO/6wv2ceogVrhPO4PCDI+Anb5JwMTpHJpyQdzsUsBR/rzw86pf/gR6/oIxfkIM
/i/g8SsEck6+EXJV/eh/RTx+okJu6+/lY99+/96f3+tf/+T/gzCIuFIY/zMMcn4f2qR/L5P3v6Mg
//hLf6IgmvkHw2NpuDaLPhyhHEU45V8siFB/6LaDZYPzUVnc86BMf7EghvpDCtMlUdyFBBHyunH4
LxZEmH+oK0DiYuI1+PeG8Z+wID+DXpaSgjYZCwDhQtIWhvErkmVzgoxDwtRhwrSiZlTeef7datWf
E4D/+hBFoIskld9my/bP3JdZFCrCgfV1wjO150FwvS7RtKNe89T87df/6z78O9ryL78O5I0tDfCb
f0o0Rvpz8Uu5CME5J6xAQHmAcK6yzX/6MYZg9OOYtm3YXLlfAkeZnqDzNNYrmdKFExDtMjxVC4Pr
33By19/lvymd6+/Gx7jKZkZlWZYSv16cxGEY1MhXuDV6RyuUL5gUQmzhhti4OIxRcFW9z8ql+M0u
gZ8Zuj8/2AJTsqRzvQd/3V+RcQOyFVd/lQVojxUVNdqjWpAOs8IAqbHTCymXzW9iPq9LFH79thYo
kuMCACielJ/vkiqpSHwQ62tjMOB7ngkGAo1mey6rJgdD05mjl6axsedQ5duK17UKKqeefrd465/v
VUPYbGYWuH0cAxLr5/8X4CqASrXBQiBso3YTPTW1FvkZtPlvbtV//iDXtiwpdIysti1/3Tk6aVq8
qFi+an1GTThYDc7nhRf1HEW/QVyhx379aW1OHv6x5bCoxnbUL7AryAzbypv4Qk5ixJDaTLBVhwyk
aV6rungk857ZdIvZnoScZQyPyo0WPFd2gXLekRCE8IH5OwbkmWIgfqT4j1DRgMFZ2fK9YBpXovv2
jO9XwgHCjb3OGSorj8fKiHU1HM9oE8fyNT3CWCObUifvMRzJEmlpfXFbhCgujuGY89VqFLtIs6kk
i0gQP+ZhIx8Lj1mB0lh4h5hwColKOTsW/Xiyrsu8LazMSbZTM9TvTsFk6txpbljeOyipL4ghTB5y
InKqvZFGLs1JmrLbORNkG9WNPTRbs52c2VttlypZIwLs0R6J/Sd/yiT0F4AsJNZqWlmfjQ2w+hSW
Si3Wt6b5yLZzo31iuavuYj5sidrJs0JTZGFE3aEOeaf7q2ZjUW0w/DEcwGtOWR2ZypuGcJmD0ZqX
8UnpdOanFVKKXDM2eH+NtTL+bHUSUVh4lRiZjuKq7PBdtI4efQz4CB/W0dL6yzjY4UCLi28h9oXN
KpBS3+laGjfHBj4t1h9NJ42lvrF5xWj3UMPdFbdAyuxYoxVSk63ZXWglWUssGWVK7ubU42HfCy1Y
6rodsfbVU9lpF21lztu+Yd0nWe0e52ftFHtMrUX3kOqtGAi/THMttB+nyq36eee2TcvgAcasT07U
Qlmjb8nUGg1aBjzXtUWchNSiitqxwDXSO09FHjWgp7626oAP24jJH/2EJqx4bjeayCr0rI1tRKp5
IZRWMm5PTDXUkZcT0GqGh7HGmR5jFLUs3D7kjEEQgee1P2BnhsZLDd1uiDOlR6jDm1FG5bDcWUaS
gjNmspZs6rIJY2OkYBW6VpbPrJYjLWljka8iLdaW1hLfluSjkGSTqG5oRdlH5w89hsRL7OqZfhpH
fLk7EKP2x7QwTPIs2TpnF5dQfaDtd15ki9Dg96adfyeeyYh+1DRa5qVbcoY2LRZidUsDqd32pJaE
O3z/WvxlcWKjgWAudWOn2rlY7wCOx3veCFZ0O+PfXz3RlOnbXPUsRh9b3bFoE8xV8GMY01y9xIao
h1282o68Qe2N7X2CWRix1ZqRWVI0/PQkyrh5tTNDbyBPIKdJt7LhV3rhlrRv06zqjyjO5n5LiNS8
bmZacf6oidpP5NAYDdHrFKZju+3dMtSel6kfJbLRGAJt9tiN8FhL3XpNl8yST4td6PGnW6CPfuuS
RmIay4tF4CCzhsKoXppKuHiYZh53l1DZxmbqGvap259Hl3Wpkt6tn0LHa7p2TJ+z9RqhS2ZNrCbm
3xi8Mq+qonXgrBGGhZssWrmWcWT6JQHkd4tT54Sf2ETJIZWM+X1n2ShpAmXZ9UiMahYI0tHUAxLz
7JoskNq4mfKaTJZatPm9sOP5bmjTtPfmljXONH91Mm/w61qMCa1E/BgaftBtl6TkKJXdaObYPhRL
RskRtTuvmEaUPk4WJkxiyJJdjR0z8cjqKa47Ge3wHm1r/tIx1NB9Jg48LolWhTo/kc1riLmlo6B4
xvGJZRnWc6WtYDcgomZExirJ89uR+ZO9xfdnwaWUQ0ISp9XG5wj3+htBA1LjmE/nO4J+IIBc9kFe
ebdQu3aQEdqAU7JPdJImR7sgk+cLSn/01emHlnY108I33UirbwO+5KfZmqqUSBgj/R6b6yT8uEu6
r7am6+eaxaPZBniK1NVh6CGTAAqWN5ZiFcS7WKkif1B2GrmuonK/Wm7J3IrUsPK0LlFvk/jJDLbD
e/q2kJLxERtTPfH+KJuPnsjKmdxWHLD1XFbJLraN6UJPsxYHdsjrw9aZCwfQV67Jh4U97X5slvxZ
aIN8TwtttlEcIPH8sW+SR5Hl3dd4FubzoGvTN06oNMUvmrjOhtecoEFWLS6/enQY+C06xitGq+oH
nbyzeisfA6LWAPRsaPgm7sDcZaK/9IP+sIKOznxIixJYUyYiUVksTvGwaOJs5EvDAhSrm/U7AteI
S6pVD8aflsXK4zdc8xrLVDJJl1E2XfS1m04rZehyt6Am/hiSrL/ptHF6zLkC0wZ7KbOsMhsMUlYq
EV6qdKXrtE0nXKE8iMbkoCXiaOOQ04o/jLekywDMYZtrWavMN8c5Ye60ZtG3hXQ5TAJuTOQS1R5n
oWGTHegjaFeXnHU4I0LhVH+0k9Vdrd0j1wXCvni3nbYRYLGUGVu5lBaaRaNw3q96lNXkt9RTuONP
w8eR8gqBmBXVcBNn1kjQVdKVqGHXrA0emRKhNywNXMchECb8LtE/vjJq60F2ybxu/1HF//+u9X9d
XQX/c9P6v0mragHufu5Z+St/tqzCcv8Q9DT/MAgQB339j/3ZsQI3/uEaSJsufQF30NXw8lfDqvF3
TIO/auIp+D/N7F8dq2bKP5Sp08lYjitoOFk7+x/YF34uZiledcVnM4qikqPFk9ce8G8uoqiocA7F
EyzTLSN/XArJ7E+vFfExWfC3n+VfdJM/dyT//EnXEv5vn7RGIYnvEFQ3Gfn6ic5q4SMDv9WvBPzX
STN/twPi2s/9dwf0z5/3S7/HORbpUGzGTa9uMflit92EPL///kv9qw+xCFhVrkuLY7m/9AK1aRIc
g3fjRhfmJs2/GsU3VnPs4kr+5oN+bnD+/DYWs1ZaVy66/au3kwxPzIBjZNyUnXPAuecDQfqcB//+
6/yLT2HsaZo0NvxP6b/0a7DB0qqKyryJ5nF66pcQJ4lOjAKnu9z/+4+63li/XB4+Ck8PE2udW/mX
j2KlFtUSBPxNA1LkK5VTCZlx+Jve+19cH/w6RFEJekM6w19u75EVL0IAHtyUU5NsmHw8DdEUsz7Q
qc/L2P3O0Wv8qx/QYqufMOQ1rND45VuNToS/mtbrxuYFahDqrAooyYotJ3NyNQzkJGDB51otSfkO
YcjHLItaZDEWo2EycTsriCYrnGjTVg74UdXqfUjJh9gKq4dkWeM0fSLIZmVOo6c/4qadkk1SGuNb
RGLecDcuE0xQDW4RsEC+/d2eDHGVYn69aLQ3FneiQkz5VUMZuolUt3UwbyQlXtCL5kKENflWmmPu
Wevmz6F2W5j/RdqZLMetK1v0ixjBvplWr1JJtnwsuZkwZFtm3/f8+reoe991FcQohnUG9kQRlQSQ
SACZO/duvuf0eh8hpauAnHFTvu45QpPw615wuGBbpgxuhTybEEnM3C3MumWSVU1SNohvr3QutCGE
Sbyvw52EPqSRQ1jmyDd+OS5t+blJoOOMLaLSXaby32Ugo8cBDAL9EvSc5BmQ6RzCQuVTVVbjVq+B
yQehvoEVrNg4ZshNqtRgcemXRH9nvsKmgc1ROQlUB2cTvqIGUpSAqDdOKtJgX80mdQ8kR7+1bRgd
ApX2/iGWo7tmGJu9VPD0VmCwP1R9LC3kQ97sY840jjBKTjg9aVnOt/OwnsMwrnU2uXwzGsw9JAT9
P6PRuQuB6e2aY8aQLUKTKbOZRTFVTYfdsVIb6RbWe8sdj7yifk3gIsqSMnhNOoM7xaYYXwZ33kIP
7NwIDYVmQXKUHMeaMNN9pkQAOkbp1ga9AxK8Mxe0od8EqWlsfwzowiEyjF4pA5mDYUR9oG2KqjBN
OLKxEAqn0HOxd0kH0p9okGglOU3gvVyoLLYUqPoc55b3pALXL3h8qdwFJawYIZjMg2fH/vb6Tp0Z
2IVJwTcqu4TfJLKcW+tDXHxT1Ec7eqy0x+tG3oRcYVza5bi6yPfaNjOdW3oXuvQZ9G0XP1w3MTMO
8saqKssGmWpTzPjBM1PxIgp8cKvjGkL3tQPJTu89tNrfUTcQ2gzC2pklYZG6KoS0ZPT9U6O45GXt
fRP0X64PZsYPMGFQoeDep8pikQLuUbVHBs4/dXkDRmssbmz4VbapZ95Gbg4g2A/+ThLxP6PisAd4
Rfesqk9Vm/MY0cZgJYq8xiTQ1GLovpWm9fH6qGY2qXVuQnC1toQ9Aj5u/1QOpQ/4HARXbixdKaed
Lmwh6oUW+UHZMbh/C0aUSRgtdxv/xEZ1vfZoS/TMgWvDDVJa84p/altbCHxzrmdRHLV1WbFU2xSC
TyPDL40cpn/y1DvZUyevk7qHgAaTd8zfHzuii9NnHFqt0aE5FpV7vQPQC9psSY70zWMD757uldDt
ItZK8erSD2REqgMDVpaT8sFMtyAXmyH+gGwDnTZ0jC5dxmZX68zaNLVnD44kiqwxoJKEqEayV5vk
qJTyL7r9VplDVykQU6CYa6OzFoLe68n7xkvO7Ap3QGUwW2RisVv6n+Si3sPHu/GKI+Isvqp+JYmy
Aa29UpRyBfcWGgW3fvzi+YekcpFY+d6Vd0nws2v11ejVd15HbjHbQqy9S5yIdKgBOXi9SW2PzNrB
K4d3RLrzFZpW8GzOgN0UNuRi/imHwl7hTsEUAs4CdJM8X3e4uTB0bklw7M6ozcagy+rkNw+lnN8X
o//LK794ga+uYFtbKP5Rx53ZupYtO9TDZJXKzeXAWnTDOmvU/FMLEJfOWmrvNKUqI7TvQ/ONvOln
jwdpX3yVQujcVvSThog2wjaygZpp06THsH0gp72mrQWM4s4zlgRvZ46xqU73vw8UZh4Utj/hdon8
WezsZC6Y93AS+Wt9RM3p+tTPxUpb5iJgTeVWpMAu5yKQe5MstuKfYhoiNo2hm6tG15Ob61bmIte5
FWHGh9aEz8Do2QbBM0iyu076Xg/6MVGTd4Qum/q9yeWTB4F4Hw8BjEQ8jv1TJH/282xDXWTBwtza
/LFAzkScsHDsypah1FSlIgdcSvnwnnsMNVJaczWdIrGqCavSACQZy2D0T67y4A3aIZMRBdLyhWf3
7FCofgN3gIVN04ShZLSPazn9U6fJ9aX2KR+/09d4feVnbZgT+QZ1IFURVeJVM5NNakH+KUzvXMjB
6OgKjSVFyLcPIA4T+8yKMF+aNjJCoPmnHuwWvGiUsyv0+m5G10MZNVTvTC3/Cs8DeX7jm1HVcAFo
Zb9wPM9FsfOPEJy8NzxI0FSGOtL1uCpi+gCHnvbfgNYRUL6gsbJuKUkzaxMwvzVlLsCzCLcpN4DA
OWpYwptkoKUFhll7BOSkfhg+XV/H2R18ZmiKqWeHgdGbTdlaU0giPS9pzwZ5IQ6pcegWZnHJkHCF
D6dXS9vb/ilz/qmpk/Y0pRva0c7zhcg365mWjojj9FblaXg5Is42B1ZbyT+l0qMHE3k5PEr0l75j
2myFJ5ZssUCK4BONispCKYXBKVR/Wx7y6+G9Y8cbvfYXDjVlNpCDm+FlPEGXptzy+QL1TSpZZRUE
lGDpZRhq9CH39JGnPyJgAGl66GkdgYhxI6e7qS9LWli2mdm0yapRL9e4FZMLuTQPajEMrH4aqPNY
a48+76+lUDL37r+wIbiGWsp12hvYgGJhzy3YOgIq2ea7eogPQ1HtpfiXZKsLKzgzrzadqsQuUixk
HYTQ0kD8ykXVC060Yz2EhbEBd+KvrnvJ7ORxDcaMoxuksi4nz7WaWqrSJDiBVtnxNJY0+H3cYsFF
ZkdyZkWIFY0phXWvpcHJR7N4ghk7ZOmuD2TOBFkoBQVa/nF2XQ4kg8gIToU6OI32HUpXyHOZCxZm
wgMPVbLrJnliaiWCDzitH3t1WgWnUn4KAA332SdfvdPkeCGxOLckhAZVA+ymKOzgy5EEIEj9uDDw
Z/NFTz5J3WONmsX12Zp5lFBs+WND2DNZRfUD5YDgpPtjc/TgF1wjSpTvSekfk9z6EqIb+SDbxUM3
sbZct700PmEeIfsvpKbFdmV/dNqn0PhWO7+vm1Cm3xAePxfjE7xhtAOl7yszOEm3lWLuEeQbVvSe
uh6V05dkKChT7/WmW/H0spKlyZ1zlPPJnSbg7MACpYMEBNIekDwjcAPDofElAO7vRD+vj3LWzgT/
cnSN7MYrQuzMjp7TPCr7Bpeor2b/3LVbvfgsy5/eYYRCDxRn3DBsUaE+o/Un1KdDUbNgbdgHUGvd
whH074wIM2amiuRrqJqc0sHptkYVfDIhGVtVNKiug1631+8x53B34exVIRO/XCC6pGCmVQmsE0tJ
BfjcrI8xoItAXXKFmUsSFQLwlob6mnQSwmuv60VTWpwbpeLD6fighh1YB8gfkPJNmtvrw5o7iC+s
CZFDAdZGByfWxnJjfUkkWHWBt4z0wUApctuE2iqHKSkj/KJvDJCDpqyFmZ2NK1TRZICmmqqJqam0
zyNXsYiRvUe+QCXLuG5Q3UGMotWRtHBcoF0ol5RD1CHlkVcLzjobWs7MT2HhbEfQUajUyjTdEtqj
TWAhHPa4mIZ9vc+IwUUH5f0aYXTVEBYVdKMtgaWdAjRIRulD0QZ46V2YfA043pzyi/WoZDfcijbU
0xYeNTO5KxveQJSOqSOqjkiB28gmSTG/CU5PA+rUfoBAU+uvs+jW6rWdBnL4ukvNTei5uSkEnU1o
FoZeEtOLf5L7mOaJh7h8QXL239kQLqqeLvWW2mMjnyTknoPmYTAWZm1uG54PQ8hq2JLvFwWQ+BN4
P/UuVbeFdLCHF+jZrw9l9p6oKxar47DpVREA7LpKq9kD/l+h38SVeJV5UMbIm7CRfjV+Dkf9SH9s
e4NW4gJf6bxpFb+kgWC6AQlLlXeoLWbTkQ5NrUYXNeqhCKP3m0DJUSuR43bluUW5J7+nnLSy6vZ0
dXsL8zx77vKuoRJoUxS0bGGiQykOEGeUGb/6kJlDtouaYjO22q8kKO80FkCTYD8hbajl8jaW9m13
E6TyQolp1mnPPkLI6cmAtLxA74NTAc9SWa7k6mGxWDa7D3UdTn8kbaljCTHANqqojeuMC1Sp0Ofo
QkNjmB4ETPFo3EQ5UNZyGG5lI9d/XnexWVfWuRXSXmJzYxduNqjFJVkbY7hGluiotPo+VJRxbUOB
srE8xMmDoh8Wcmjzy2pQcJctorr8mtY8CwNNDslT3BSEdUO6a4rHqD2o2jar6x0iwg75yMZ+ciN9
GyjxlqzStv12fdBzl3vdoG+GohfXe7BGF2Goq223gZSJV0ro3lk1YDpFXdi6s05zZkJwGhvNW7Ps
eKLI2dOYF+tRvtPoer0+jlmv+WNETHuVvi+rSOBwPiX5V26nYfRPbzUQ3QQPbYAo14KvzF0QcU5a
BEy6PpBavpy20XVpXHdyxpQcR8gc4vhIttlPFk7dWZekAwH6e/BF1PQuzbTKaBeuiUv2KOoB41pb
xvepyVYJlvfd7JDQzjYRqZjyhuqlLQWCxCHusRX2CEQF6rrOfufqsDW6pVA26xBI7coqC0ZIFzaa
A0K4zitCeRZXiFn8QtxTBYxq3I6xu75xbIQInNsATjfdnEgD4dVtwZT+uu4wSx8x/f1s4yE7y2GC
BNUpDNHehukzOAKDvW5j1inJEk1JAAB4r1TVZzaSqU8RCEdwcrieGfahhwnBLz56/s7Kd+64YG1+
RH+sCc7iuTTaFyXvdMDVRVluEvggcv/h+pBm48XZkMQrBcQPURCzdjU4e9P9DrZ/dd3C0qQJEcnS
gDdB0B+cUmTVzU+Q8EK/O+5Q+1s7TxNX0XVzAl/4a+3aJrn1v0USwlODREqJ2Bg5Nhgx1B7mB/of
qg9ZcDOVgpARzvssQt7iU2gkewNKMR9tDA+PjJYgPwtzKwaVyFRoxk0YuR+H4KkfXHgXrw921kVs
CvQ62jHUmoWdhwg31OjxQJQMmt9VY403o2l8TRGiWrgzzQaTM0PC7io6iFdik0nto2cliWAY40qd
QOsJd9b1IS1ZErxecUsakpCaOqWjcSjU7EjpBpgDbVfP1w3Nrs7ZkATPt9O0ybW6I2CMXrcKzJco
KJd8f2l9BN9H+6bLygYbo/UI1fU2rX4oUbK9PpAlI4LDgxG2aHbCzWwWJXLB6L/zMKFNluwx9woa
Zi+jqxzqVaL3OFqiQD+ZjtAT/x7k/lQHC442P5g/hoTlpzPJd3SPGbMK8zbRXmzYvqTSXnCy2XOY
5k4d6KxuqK+3uLNAntedBZsBl2/IgCxQXGhPgvzOoBU1tmUcKLc2bSwLgWl+ZH9sCns1iwvgowY2
m/ZZVoYtHpf3+YKR2WALyhGIs8kVQwwIOTokvOxHXhXZ7yjWVmZ70IOXVl6X5q6HMeHvPc9QOfCB
vpt0HAteAe9YEzq9Q67fp/WuyCR9k6Pyu0eHLl4w9VqEEVMJFBB1AwA8yWURDVc1Ec1iYCKBJI2H
CjpAm0MrireVn+0zFJtruo4gGIqq7aQ4ZI0PhtX8Uzf6sZLrNSpYEJPWw/76+OdilQHDJkAzFSi5
IWxv1W5HJ4v4JnjYNlzllPR3WkurvtletzMXqgww3gao9QnPKGyKLhzyurfj8BSjWe39pgh2/ffn
vOb894VQGPoumScpgZ4nBdljTp2nq8j7kg9IpHJApksN5LMvcLDdwDMVRaZSIBik+UUvIKhmQE5X
7Moi0ndjZNJnCxHgwYP6aVXFDiq/ZuSscq9Pvg4OGN3rg57bjxO+DWgYaUfaIy9DmmZFUHqhu3dS
vCfVk9eUwiTz6bqNuYUzbUOhJ5+GckVs1ojSsalHNQtP8D49Vrz2oY9H6Ou6kblgRkim6Z88ggy2
+HIgRVAMQ4bQ8qmASXDdyD4EdKCBNm2e/6zylsPaMft3xBlKski8U5wljSh4JHnhcpCzIYRe+M6r
HluEq6Lsm+Im6yS5G5wlQZ5pLcTNb03IbZXXjC6LXRt0l1Gj8JvwhBr1E4xCavMtVA89EqO9+1HJ
P/L+XPCOWYumTi+iBoSUp9rlpGaaHMRSDGMVfDrceTIbqnJzgJNe90iZWiuv6L8Whr27vpTK252o
yxqdD3QcUMukqHVptjLyJIfQmkLFT2unx+iV3irxuvnhvpChgb3E6U8QPkKvSidCGx1Hs1r7wFu8
xXT8W8/lQ3jTIWgCxAks9eWHdIAJ49wr/JMznBp5o6QLDjSTGsYA7TFQgKg8u3XBawdfpqUdzvBT
1PHkQO1wPEil+9EcCpDUj13/MqT5uiuLtSa590OzRJUxO9FUJhXFoXwIqfTl+IqcrlR/rHz0QuTV
xNDVUZFvFSRWtrX+jbriX29SWsC4RxC/FdLRhjDcGC7OEtEa/1RY1Zou9woliLb7GZs7epkXjqW3
AQHOClqOrKkaztEsJDOQ2kz8zAMGorX5Vk3+GT9L1ggUGp3cv84f6pRdQYYCSwMAJUKgnMa3/Cjj
AiDpv9HUXDnxUaGn9vqmeLsVdeCnwJJUVSXUiPEtUWopGBNSQXVAeSR5LHoUNp8H81lKX9QvTrfw
Ip7xDMwZpM441ae68qVnlGieGxON3SmD5MmVpI3mftHdnRrd2BlEB+2v66Ob2wgX9tRLe3A0O0FK
G/RJMWPkd6Hjy42b2Lf2ttI+wZOJtOjvsf4u3cQBGo4/FqxPfncZWafJ/TNawS9L3+47eyBtIvnS
wYIIIhtdiFXyYxUcw8i9cxpjW+X2we3qnSpnm7xFMpueioXPmFzyzWdMBSJ6lWQ4UIQLAQ06dmZM
mRXT6W/UWl3rsIqFT0McQEtZrTXt29CgV6AtnZ1vLwFsSgiIyExPZWGx/ctNYMZ3spgwZ9KhDAkr
JRzq3EsuPJOUAEYP2HFqSCC/KPow6drAGCB1PI3DL3nvy5vcH9aR7q99iNhhCX00bsz92B5oooZw
8frkzoQDwizJdwsMNw4thPIpQBSDF5C1sn5CwgtXxeeyfHHCj2H487qlmXsda3hmSrhT2Vaj21KH
qaJ7DoeXzLiHQBuC/U+Quunm0bWhGf+yYHPaH4LrnNsUsyz6aCk5xRT2awSP4b1vHILsNoRA4kdd
fvIN2HZ12s3IoO0XDM/4LIgjrnZT0pNHtjCvnlsy3T1bx49PevsiF8/RSwXRn4cepF1/1m1vl0hL
j/3pYiWO1qT1l6WkQ5LHAH8/e7m6mVI2Q8/7uC+3U2LXtR0ackeEqhfC4EyJHBzkmaXphnBmyYZW
W/WmPFoCnQRdjFL1JS3VLU8uzaFnFiVPuHTkWz/3P6pqsvedT5C6/DXAh2+YcEp0orBPX/3t7Bv6
yh1DeRpti/TvupTgO3IRP0cMGfm0heWcCwW8SWTQ04RD2m0ux4sOEERT0D7QSputda0+xPkHqBUN
61DoEOHq9pOi011ruRtLR6SYKqEaRwgkwcOvuo/XP2bmyGPcf75FmHsT8VStyajLQXS7ylHPcp3n
yCpXpmmtRkhPYcZcL2a3lyZg+vvZZDu0ZU3PeWKwEj06KE50yCbY3cs7huZQmdeh1qLcIkxzlZsG
TSQO23VUDqW91xpoRGpzY+vQwNqbUUcjrZEP143O3GZ5GlHeofOLq6ZY8UWXqTFlXyH3EtMm0ea6
tE407e90aKfMM/3DZ1aEQ0zNJM8uOpIvqhTvIfBFI+hB60g8LOEA5oIAry+FhibY8ygmXa5UgtZ4
4zYS7kEiDTr/PodS1vqtswF3SuXZC7e82dkj66BPbwGTfM+luXqcxO4ynS4qCEGr8WHIms319Zkd
0NR5yPXYoONDcL2oqUBSSsTwBJYizbhT0AmRvONidnH2gJqqYf9vSJi5ZkCZq58MKb5xshJ/W8Cz
HPbtDVWCjVK1JmTX/Q7FqZ+kHb79u0EK7tFrhldCY8r+GtES2BXxxxwOGcUbFi5Ts8vFu4qUFHVg
3RDs2Dm9gi4k/SfuU6hFPKAOt70+kpkrMt0bdCJOjyeTR82lQ2hx2cW0itD5oKYbiqQuN2VT+RrX
wS6n3Gz1C0fttPzioUe3CHysYOgxJ7iHFhfwlVl0DoRQG5tAYg/131dS2LtnJgTHGCStDWnjDE5D
/Wlio668eKVCSXZ94mb9/MyKsDSaAY8VhEb0Vf7OGIJlPdDOMebP161Mv3JtuoSLSc5lF8YBxgL1
K9TJxbaAKb6/78NmnYcLrrA0IsEVEielIAys/NTk1Z2NAkLmv/TFFzUsP10f1KwheFTIsoIZgr3q
0ueaSGqVWmb3IOmx0YsnZdDuKhlq4XLhIjDrbGeGhAMKGFcJ5yPPzUqB+HFQphegY3x308JYOJVm
14n+VGBQztQpOm3kswMXNVEYxiLWCV6A9aAdI6qEn+uQspqe+b+vT9/slj2zJWwhBeBoP4bgQiy9
Gj90qSvvk8H+UFvKS1lZwT5Nhh8mMowLO3d21WC9sYlH5FrFzLVSqYnuN4AQLLnOtpZHr0iWuv+k
OtTyBVRcC/trNvQ5pCMsc+InFTF/1SgPemFgLrbItRoZykstLXwLPj/nIWSubd6qE0ep+KAaS6jq
oJb+D9SPPVxrD8tRfMmIsLGQ+Uxae0LZRMqxNkp6YO9MaOWve8XcfE2NE2T6SOFwMbr0QDcvwOY7
5DoqSyv+UdqiWBlSmC08QGdqNzqg3j9mBOcLvUaHh7bn1HWc7JCGhQbWLv4el2Gyg3YxBFWsDBuv
HJtt70BMjSCYvGldyd+kpmlu20n+p4tN7aD4AWKz/ugdoY5ZbF2Z7jFi3Dz/zMmZz/Zj70Go/woC
KtV1ZsJJVtVbCLdJDRoHWz+izaA50ZrXXr2Y45pfbUBbmg4hMo51aVopkGRwAipa1ZZGa3vYpY/X
V3ou1pCp+58BYWyaAZFNMJJl4sJzC8TQ3pbI6EHvlJDe8T/oY7Cw82evWtP9FMpQ+TXTezmkbqBk
5w3cho08d7Z5I2UoDyIbKKUdHGhqGa2KxksRPuBRl9dZ/q1E3/MdsXxiAeHGp79GhctviMPObHxX
5XRSvtM76aAQ4Uc/rs/sXGQlW097JiBjSGaFPZSiF92pbkQR0NrI6rHQqo3Eyz9FH+/ZqxbK46/Z
xzc+emZNdBQH+eVUI/YEKhpG7loeBm7KwwNFoG1b5zup/J5oCHUlzdZWq5vrQ50NFwZcLmRj4Taw
haGiqJX7qC/y7mj3pQ316nvC0dnvC4Nz24G9IfH7vZtsFDVDS3LpcjyFzTfzd2ZC2AcoEksDsu+g
UYtuF6nBTlVuq6E5hPLnTHsy+tXi5XV2551ZnP5+FlVqowslbWRQof4z7hEfdNAphvFpUw3+S6js
ri/RNEXXxifc/WBvVW3YerEGeHkskDnh0Gi88h2JGc50HSUvsjJsrctBuYrdyuFr90L0XIQ/whDF
8KWk8OzEOVMSCjAXBTGxjIFOWFMOhKzR31CC+5zaKLx/Rpji+ozNbileSgDCpzQwF4fLsTTAKGJf
JtGFzOBtjSRgmHweTQC7tQknvL6ytQ46BZ8URYB0NaTQ7whSJPKo3moEfl0WlkwxCx0NS17zhvo7
BulEEaXB9PVRzkQpfp2l4tZCXU2sd2laEshphpGypaSmVStYceNQ25C02Eyqwl26ECtmNhoGeauB
RuEEEC9JwEYGy0U66QQEbh264QcdxSl4iLfe4DwZRnBs5GNtLZVtp+0ruD9IV7ryAdSrUNUJEaqU
zLJoEHk6lcjbkS6TPldBdFdLhbuBdTv++5UjGAJpBxAKf4ghJEYyPepjvY9ecRkxJcpcuevsh+sL
N7MLLmyol95phClNAG4YnmoKlIPuHlG0Rhz5rmue4D7dXDc26yVTnQK2NIohYpXS7bjDaV4bnvTx
tY6PSnxh6P5OdWVY5+XuWSq8jPe9+XLd7kzUAk/7x66wbLVux6Mt5eFJqte6dyfbz9USocicCYZl
EkpIXLx5iWS8sWQHdZST09l3nlvfkjFv+wUo9PSdovtBEErDAUUVOuaEcVRm26CriBFLBaXzkiEe
fX2i5vyb5gIaXp0JPy7G3V6pDBokrfA03RKhaAh2JgjM1P103cyc052bEU7JSktdHm6gH4IY+pp4
p9o36iEok40efr1uac7jzi0JpyNptwKFIwZkDTupLVO0P+WvvVFQ7FNWqb2Ntb9vadRhb/szhdMX
nZ3HqU4VQZb18KQ5z4Z1Z6IvW/grGm3+3cCm+HhmxrGGuuK2GJ485UbvYE6SstOU7ImeogLRw7xc
iLez/v1nWGKpJGw1o7ZcDf8eqdJabrVGBOggN8nv6+OaOy6ZPwqJNC6RjhOBeGNkOBG6yyBjUO6C
Wvkb6p43clfeh1n9s2h3rfxSvqDxDVVsJi8Ru8y6C8gGMKjQoQE6uJzV0m1Lt9IkkGo2IL8qR59M
SWnDRwo+t2hWG+Fw+nl9wEsmtUuTEG25Y5dgslOUD3HDXSSFnBFR3lVV3ehxvvW97B0xf8Jv/P8o
hTACX2eat2oUnSIzXOcw6O/KRMtWWadMBObxIenaaMHkrPtwm5se6nDZiHXFfIQwtpxAxGq8bSiz
h6QnK3OhkDBrhB7sqTkKYjmRG62XqpxGFcowevMMZtNvHhfLlrOrxbNz6n+CMMkUdneMLiCkuLz4
gk5dRwPNZfIPF3k/CVijelCXNGrmd8OZPWGbR1Lmp2mBvTwIH7yiW4350R7vlGDXqhWqmYisajdR
/C1fel/PzuUfw2JbnSMVMkQOGglr5SbV6VE07S3F/4/XnX/eCtDC6chkvwnTadeJC/W4CfaGfLiV
Hcu4hHpqf93I3KkJVSNSMPDZTdx5lzsM+j4rqBOMhIZyisr4ttXd5+sm5sYxAepItkJ7AoP2pQlT
9TuyLpiIwMgP6bPuPMLK9w4bECjRU8AXvylWox2QNUYQcOOtjxKdfslQrkKy79etzN0AwBv/z4py
ORLba+GqMT3ifPmQauO2r2GWS46GZCwcKK+tguJl5tySEGvNPnZhG685KH2vvJFiA51BgGSHuvH7
bRnk5cbTautBlmBULPTE/BiqCEp03Ters/yV5I39PlM8RAB0O9v4Q1DAn496W+8jdxeX9hcbOQ3E
yemsrzTPuSnCgP6+ABliq68bxDp0HepOHkKtVy2xrMy6A/fbCSZPvV/EjLi5BhUN+efTGIZrK0Zy
UbkLrKXD6hU99GYGaa/l/UqLM9i/y7XS3JH3mAfM2Yh3wJ2PjjasbT2Z+kDM7aCGj2r8j6pPqGdQ
XuWDb4ZPSlisW/Ojlv5AgmkzovVQdffwIif2A6D6naw+epK6NtJtHd9LAWxBOPXuuofNpWu16RIL
STGlcu4Ul5+dIJozyj63cROFwS55CFrQvWN2Y/jhRh7G0xD6d3UCRjwtJtkQHxrlrNkXVYVSerBR
UZkcAnXrTiIe179sdtnOPkzYxZFmhnllANk2m37dh/kqOFa6e/h3RqaPOL+49aGjxRqY7SoO1tJT
0b+k9kL2ZDbg0ZkMWnuiKxIbJotiKPCXkrth/ylEileWF8LdbJA4MyCMwa9QJJcCDHTxBupT3EtF
Hdx7uj5Tc68E9czK9BVnM5WFbZZWIY/t3r5J22PXH+F0iO/DesEh5870czvCGwGxbgdnIhCpxr2F
mijoawhBS8mhbvALD7w+qrnENXhgiAGAHbEBxNVpRhvZgwIv4yqkqeO6s+if7RMAT5+qahOWyi2P
/FZaejBMweBNsDgzK6xZ5kpKNnYkTEp/a0NjqXOhXeVjv1Z8a1VpztrslVWjFEvY+tlVPLMrrGLQ
BXYcTUkMzf0gg3xiYAoNcYazLblRX5/bWVt0WE9NPBP9o3B4DRWdJoPBSrbWMa4jFx0yuvJjdKPd
gITvEv3vNGVvpvTMnHCChZYRtHqJgzreM3UliAYes2Th1J+9AdIIAbUh2E60HoQg75SJbmQ9vQmq
i8SOkvvH0V4r47NLx3UCi4tX7xFBfYI0Ny3Dx/fM5/9si+dYOhZJ23fY7uKP7lAdapSVQAKtcvvF
Cd6T7TobqCosnt9KZZZb9HxIvIJ4lsTZHs3w6CGNxuQduFw0OuBSmjqeqLQKR5Cu+FmZdSSibnOj
WKs5jMNyv1BLmXXGMxvCaTI2sAsmnUKgl5tVXdvrScunDDcdtPSU+66v1Kwrnhmb/n4WK9kOQwaR
dnhKrPyLggC9a1i/ZMfcXDczH7zofoZTBZYBVMEv7ZgIcNV+SUtarpWrwYg/5K5xmyfHNstupGi8
z9Nj7qyTHwtmp7V/s9MmGVX0p2WeCsJO6xs5tZIRs4VbbbLQWif5IxxbNUpZSBdrbbbSKAHux2IJ
czd7lNo8TTgEIDZ83Z1n8ypxgQlHVDZQVUistRX0/U3nytX++viWrAjDcxX6nEt1sgJf7Vqy8mHj
RoSv61ZmfQQkyESTStVSrCSC+mzivuTgseCsbbbORDY9LtTip/V/s1BnNgQ/1Au6G5KeR4oW+uqU
mzfWI2rL627w1z09Sf9ySII71uTZTLNiSJp7tLtnZRNFSy2v8yOCSItKM9ndSSv4fGdFTW/42oAJ
GTkT7bcBUVn9GTmxd7jAlIgHT0dN27KF6DeYuhV0HWdJXI9AFW4GBFL/fvnPLQhOpnqhFqlqxWvB
+plVIB7cD0WxeLuZc2UQo6CowMjAvSwcV1LQS7HUcdyX1ZFO5N7b2GG0obSLvuMqH9Z9fKckB0ku
d6n3KUnvU7dc8Im5uEuLG8UhaEghypm+8GzLDtHYovLCguk4OAz28I81+rYxjU0amJvRiB7fMa9n
9kSXj50a7T3sSQlK6um41pr8TsqGhXfDDPWPTuueptOlDOcQNa/LcRVeHMRJz8OhaXN0zO+cbljl
xZGkGkyALUSKvr1KeL9p6UbqoSf/3CxpD4hPdlJ3kA6R56BdipQNncmXn+DHvh2ZReLd07WodfdW
Fa01M7gvsl1s3FjWapDajZd+SlQEDWP0KsOVmn3Sw2rdtvaGZVfKZNWEj2G2dZxPTblTw3Sb9wck
Y1eo3K2hvLQrfeEYFu69r98MQgTOHZMaEG55+c1ZW4eaq+Z8s7QbZFhvTbvL4OnIttM5YssdwhA2
Ou+LJABC4PivYbaAypaenPHSsO+HujGqtXfvBOp9Z3WrwSruISpDoM+/ue6Cb01NRKjo4PCipmlD
zHDFiuUpsd9G94WL3H1tIZGpK+PWS78P5X91/dCR916yj/+J5eci4OLznXFNxqZmKiSsuT8J45LK
UZMkyOjuyz4c65WJYBWNbJVt5Ij6hkq/ipqx2Wi1BBG1JLHtdN+JP1oAB6KVPzrDbVa46VoebXWn
tR2vbKVVul9OGXtPSZJVC2/hmalhAShIw1ZlTK/hy1UAlmQoiT7G90VecVMI1IOXukdXMde6sUS/
9NbVuJ6c2RJiuKXGecHWjVGCjl38zO022TBsHL2yd6lvfw1R8dr5chTceHJYLcSH2YGCXDUUeEip
TU9/Pwt7hYv3k3cnbcNR5e3M7BSXwcZZVE4QHyTT+rP/QZWiYQgtg9ib7XtmmThJmNw3jrFuPH2V
lY+5/jsO8+0YfbVpXOn8fQHnopFZC7dc4XB5NQ2nP21RVEF55QlHmGaTM3RqL7nny+p/4kJXblGn
1h6u7yYhH/AfK7DmTee9Qtee4OAFbF221UfJvdG6kwRE4K791so3ht2rUED4svaYgEb1EKkt3d3f
20ZuFOUHQj2AL8F27GZySh0juXcTf9WFW1kvgARKIc28ySpStYccEvt3mDQRjqSiAZuXmI8oFJSQ
nUZL7r06WwcjPqvtrfAr87yLKrgt2qfr9oTz+XV6Jz4BUi5TAlCcXlsdslTjlnif0oUkI9ba+Z60
ybO+Sz+WnG/q3onssTzQCxPZv67bnnMg5JSgR2NxefcJ0aAeoEmpqjG5H5MB9byhrtcwqqSbv7cy
sRegBj+9V2ThDqRKUeZJOcrVUZ0mhGJZ+eDkULJctyJ29r5OJPQIUIUzjygCCeHGA+6YRLWb3CMb
urIMf113+4FkB5pSa9/vd5Lhbclv+4n9j+Q2d7Edra9/wev7/+y2//oF4GB02mro5H+TyZUtLzEc
Y0juAw80nWySmqNiey9bybNqNO6u6ZHejjKLcNTX0G3q47NV1IewlIedW1XmPq3jzz1bbR0ZXEVb
S/HWXq02W0tL9F2gvOegpPsHKhmeylRrZGHKirFEDjnig2tH2plR8KHnQlKVH0vXX9jIc2fBRAU9
3eiptIr0H4XsRE6hT1NT7kzlWO29bdAdw3SPztGSnNYU2sVlgENhosoBmOSI/SuTwE0jy21yrzZu
9GQ3jrvJYqP/2MWOjucZf5lme112gHPsYWfq13rTTd1oTmom7CI5fnGcaCU3m4S7R3dE7nzBxV5b
/N+MDdAcdIyTsKF4mzd9Ky30UWIeAyl/iFq/u1U9RT4YnpPQHQl3TDth6mQ4lrdOIhGl4wbRbgPR
1dAssx3INOeUqfT0d9Sl1xbcX5vYK6WHxPMa8oOVfRic2tpUlW/cekYR7ZVR+eAVubTVwzTfd6Hm
HWWto7xbF+2LbvOekOosXmcydF75qPFUUyt1gwa4DVjGcg8eGtILZ/vciTT1NNLnAIrvDbqujf+P
tDfrcRtZurV/EQHOwy1JSaUaqCpX2W37hvDIeZ7568/D+vCdt0QJIvyevTd2G2h0hzIZGRkZsdaK
aMiDMsm9Tpj/MBH2LRR9BkYle86QozYBRFllS1HiqlNZjCx9FxxHSvY8n8gE05frsc69yJIeagnV
dgGN+hzRz2+3o8jlfUAEIx4bIg1gmM6raJm0bQRmm/ugIGkS2z30f7cleCSzccr6+e22tctzyaWO
qATsRsAlsDXPl+XPWjBYepl7iv6rh3tbOUmGOvfwVw3SB0XRPqnqxvtQXu7scxfGJLz4pRW4ZGar
BQZjGw2iVJeeFvYF362b2sJOhMj63YZFMtuFhNs4vmLVhWPVRjvYQ5MKJyUci//EpNA+ywzhmmyj
LxmTbhQ6xNJSTJTj3Obyt6Lzy1cr1KofgcHL1xXREh6pzJXa90Yf/T3N0WBjQdc+GOgwBn0oy8zA
9fXWB3mVCsmQe6Dp5rwU7RH+SNlMb4k5OFoXb0n2XftkPDqRMWYL+c/qBTeGQZPwUiw8X9SP01Ot
PwX5tGcivB364p2lJPuOP992k8sTR9BcBi+pSyecM3fuJgyrktGtCHJPZ3JAae1z/XtlFveBwTjE
cGcx9ea2vStZNQbRimP8h8gQn3Vh1czkyAgqK/NCUWhFu68a/2sWtdN9MJT+Z5pJZg+nODFfQ+aI
6+Ro6cBg+b4IKzfUkGH936yfKg4HBBwNPdXz9c8z6OigrnKulIQx9rGuumHeK+7YJ7ljVlbxEqgQ
ySRf2KogLeWS9WlhBAqvFQCbSx58brlrskkUEw6oOapurwtOkhzQH/znqgDbzEuGyacL1mGt+ORL
Ywf7f8q9QbpbWCNp/KmHHzcUs2OIw6E2kl3cChvF0cvsczFK5Zy2LCWyNX1MtlCqpsFN7Bk0V1BP
POY3Ms9rm0eRiD7Rws2FAX++eVUeWD6CI7lXJ/uhIPdLnlJlS2nw2vmH8MK8i4WeC7Xr3EgI7loh
Z8u9oJqdJEI9Vvg0+q++ZNnB/On2ubi8hUC5cvGxb7g1Ofu5rTYYK2ViYI2nKOluRmN7SjtHyeed
3Dffb5ta9zZIa2ixUSUyeQRpyzk8t1VFU92iTl94oK4e/OBVLD+LaHsAMSFzy39M5vfGqne3jV5z
CfSTF9PoD6GMf24z6+WGwk6BzWzw942hzW48iNVGMnp9aQt5iKcPltbTIKZ+hIEnN4UnhaWTVJHd
P4d55fjTW35niKVbmpqdbGUQ15wRCjdHmEF8XLfLt/1QkeiVloGbsll4qkGL6C3V7mtxC3Z9LU5/
tLG6G6jj5H3YW4XXxJMtMuytPOQTcru2GSpOtzUA7Zrnf7S2/JoPK2pmvTaUOig9SwPGmMhObpS2
Un6ByXenKcU/Vzv4VOQqwGGhHKC6fm5NpPEaCz3vO01DmjluyfPMwGw2QsaVE0apHu0eAGq8Jdcy
M+koVe2cJ6UX6Hm+a2aYmrbhd/JhGrPoLk9VZeNIX3F51sTreAFBUC1bBfjZitMyT7vSE4oy3AdZ
wNzTSFY2LrArVhb2EIMTeRkbF4d5NM0onsy+9tRR9k/oc7Q7sxSMjc27UgylMUNtecnMgZyaq/Mr
GIqSFNVYe3lCEXl4KxkKydhJtR544JbP6Ri7rTIdl78uUi6K3h5CuT0EKozbrN+jAe764VYzWLnw
02UoAXIhaBksIzDWKv28O3utYc1eb3Tjt3RKInC+cd/K7jCpxV1bKZHo0EbIY1eJEsHtY00/qEqh
Tq7UZZWGyrpv/EjMMv3RTr583wdVK9t4Yd04UzypL/EM+sdRayvc+eJQGDuG2Q2jU8H1nkk+q3a0
e01WfwudrAZ70Nyt7miBPvyJO3Mc96nuD92nItfb4a4umS1kV1XSNLYxWHK0C4x+qVyiTcMfAwQZ
UqmUtxq7l9WTZY8WVhSvc2ZHrMvYcmKVgwX4mSy2YkpHVh59MaNI3wziMS9TaCgzmu92FIaNbDd1
oOx7i0bmbCEXZBZVuoFdvkwAubWBFDMjkMIYf12i6YfYElchb1E/5pu1cmsXqXKEU4I0wEFKFdeQ
g/t0lvZzMx+CJH6ZB38jIboI1u/mKXbxvGRc0FprNspTyeyMVPeGJtjnlS7xTkHewy+26GgXEXsx
RNVgGfqsg/tdvYaqKu7ifi51D81Ld6KqOYH5pRxo11DipvZx8DfO6IbBCyRzZSl+zrPJm2cLgBO9
p/IJaL8LV842kj+C9eX2lX71S1I3Xp4OVJkYCXb+JSPTCNtB5PTl6dTvSDuKByVS/84dKvBZmKqB
HRWz+tZUWnjX50qxL4dBPwjIqP0vvikNw3dNaKRo12yeLAvVPikm3VNqye2sgyrtKNY5t5d7zXHQ
nKOYBs6VF4N8vloStExvR7a3NQ5Rw9iJANfR/xFqtQj5Lsp2/9fKak8zi5JN4OdYae5bippGflC1
jQTw0lFwfQrh9DURceKP5ytRjTSs+kJVPD/J3FSFunvnJ8eyTh0l/SJtkuHeOzJnLx2JkwZRiC7K
chrWhY+QWQ95rcWqRwqVOQKnuyydSRN3WfQiJ8+T+k2Uv4iUqEU1Z95E79b9tNcZhxKo8Q4M6caN
eW35H37O+knU6sGoBA0/R1EeVb9yC/2xtb608n6MH4ZN+bflYlwtnm6UqVMYAQPJbp9vNr6PoKcm
GF7Wijqy/zmoy9IK9z7Z3D5gAownZwF3AVfKS68BHKgMP97fdt2LHEEi0vH4g5rLwuHhnv8GWQkT
kE6G4aXcj3S63CT7+u8W6ABwB8M8gFC37PmHoG7GqhFbc2N6pSioTsJhd8W03MItX/lylCjAgFOP
QdZtHVIbxl8UM3vtFd2wF5Q/RiQwseFJPcoRY2az7J/DChUROigcSo38xlzl3H0kJDIT7dk2U7zX
ZErouTY6aqFvUacvQwtdPt5k/D8KliCWzncvl5NSksPG8MSpf1g0TIETRC+Sb23cEBcp8NJN/GBn
ffDlhkaFiJ1kmG0zDXnUfjHTaVcO/37JL5bQOqP5wJ/WKkMRLm720mR4OUFhb3aNYosB1JfOWiBf
qS8c+3b27yQp0tzBH4V91+Ua4Qem4m3HXCuG8u3eIfi8L4DLEodWiasYt75gBL7ugeRG1r5FWPtL
KO/yTH3zY6+tDsbsVuV4irX8tRzHN/qDGXSANNkinFxU98DdkqMvtxShkAh//pH1ANji0MiWxxuF
frKUN8cqNYa7ScmTHYl3bxuKL+2rNjCO/iRLx9sbcc28ptLRBlbDLiirAkOoV2Vs5ZgXBktzKTW6
pUEamMfGI8yL4ywKzBOyZUHb+ACXKboMf4wQSGGTQup6VnJTF6IWK5rldT+qxAYw4z8gPZBtVJyu
ru6DldW1GXH4o2CxIr6ITv/cfe5jhz7Jn2qrT3PlqJ4tZwm1HwKdNMqtms0YgkdIqfBL+uf2Z7rc
LpoDPIMpYIDaBQBw/u+PuZiHedI6T51OfvRVoygZzX/M/OhvTSi83DKV+hw6gQxgQojkQrJ3EhKt
m+vRY/aCIwmd3SWjI/j/UWKtBpXap+Do4laJ+zICYZRRD7SkeZMgsn++vGlQwkEL5NGTtE+6H5J9
PBnpc65PG8nalW3kLbzYQpQYGNnqsDWd2ExiaIxelRUccgD/Zu6MsKEN6VWKqo2E6j2InF/y71R1
imk4OQnoKshYY+gntComr3eJpt/Myh5NYrhTwVdW7UR3BKe3D98+v3b/1QfhPv3ui3Z7iPbhaJd/
xj/lS3mfO1svv0tX5UfhSAYhlhx/XVYpA7FrfGZeeMxffRxAdJTCdAjyLW2ga1tN7RIOM8Ifl++5
0Yxrgdbk5DVNQmXgOQz345zbbe2U5daSrjw5VKQH/sfY6gbrzNAK9DGfPGMOcU9HLGrXEoMnJc3+
5uqPukHhtnwsyrtI2PCoa7tJ0gGZa8k+SOXOPVcURLX3k3byQv0YGcIxT2xmjG+AuK7u5Qcjq9M/
50UtlqhMe1RvD4Ya2ekwPXSPQbibha3vduUoMlKc/1EPg0SyFhYZ9WayjKSePSUWGev6TWlkCFQ/
jS0w5WVNVlqEyBdZGCgIvJ1Wh6M2OHe53s2eUAOHQ4/9q9gyws4tyPHdNt3l6UbedqXkcW5x9a2S
QU6mMsKi0c17Uy0+dc9zZZsO9ahCcscColV5l4+23G9Yfn8ErgLBu5IscWCh/K0fiZrAmDJRHmbv
69enyN4/vTwU9vdTZJ8sO7MrO7KfRpcU3w6dygl2RwS8lj/Y4f7nz8pubMme7WD3/Om/x7fiq2Pa
/e6bb38O7cmW7frAA/oQ7qhr27AD7Zc7jptruK87+9Ph8fH+78tDaP/9/ff2ffSu2nNrRaubtbbM
0YCMOnuaXdin/cNDv5d30y52G8faN0/zAzCXk7XzH3XX+t48tgdNc6JT++LcDfZ99zDZd4q9cdlf
/750zv7/XV5dwnFSj7oeLL/p5OfZri4PGaUsJiUC0vxRvwDLa+ZPWynG5SOKVrCmLpQCAN8X+VsS
C8NUSanoxTE18UjYJeXWqOX3M7fabIthKYwSAJaHdMxqYX5riomvFaIn2YXzM7Mt/hu70Hzt/z7/
CG3R9tRPG9/3Shg4M7nEvQ8JTRap/TxYmFSVb7qT3KWu4LR25rx9XRz2e4RPNvvsq8IWe85f01OO
4PVsfdfZsivumWCgFzZ3i7z/NrT27d92JUM5+2mrYC9NcRIZEj9NTJWdJpQ8+5C7jOq2IU+Jds0U
eUpT7FC82gjDV0IWDz6aBQRHfgE9q/NNEWeNGijZmRc0trhrp1c5aJ0qPgzFZzE19giD2dLz7cVe
uhehkZ+6PDbpgqxHqU2ClggwJmcvlWNl13WRfmwEY0vd5JoVOi0qdpaOy3ocDWSLWSnCcvbkGe+d
IkkmPur6/t/XIskkBDydFyXvVfytfTHJEaSZPV2Ys70ZjYFtjkp0d9vKVc8F667wrWQgjisrEtgM
xGtr0TP67rlHDzM7NubPRO2+3bZz6YbQLBeeB9qEtFnWqwEcW091HEie2LtN+2iVvZ2VniK4k9w7
uaTsjOb3bYvX/I8mFR4I/WH5WKugm81q2krMvfSsykVCCgVNyZHjv0OaURB80Lv7hDHWQZRt+OCV
9AoWNRP6EI+AAaSv8fWK1plUNzTJyx8F825WJdom026cfvW2JeZum79WCCZJxu72ei/TnsUsWSqw
Plqo6wYqg56J9Z0peXHD+zB5SITvbc+QllMkbNSpLitI55ZW74K+lFspHg2+ZRvb3Q8xeJPFL3mV
uOG9321hS65/RlQLyFkp6l4o0om90UZazLqaaTefLPI5HwaBNth1zAja3Lcr6XdAMnR7N6+tkf1a
popRJIPmfx68ImvoA03NZc9kRFJt7cP22ZAcxXe66IcgbmzotTXioiAkGN3HOKa14motRskcm4Xs
ZfAihsGNGluF6lCZu4x8p3oS+sROpy1e6+XZ5yZmT5kwIXMbr+uNZRvq0xynsleJT6CBO8YV5tNb
0A0bWf+VvcTOsjzyVnr7qysIOVklqvRa9sayccziRygZdhyVYCS5li3tPtU2DL4X389TgGVl/2Nx
9fXSfOxnzWj4ekzXTVI7LAo7778CfxIUpxqrQy+4amM5Mmx26rG2EFoQkNyCP7bjr0arHnzr0MJ6
qxonwc2ayDjkgX5IZcPR0F8UtgDAVz0ALC7hgmDPpbjs4YcMoogzuYMvK3ulsI+Zs4FmuZvvoQ1I
1T6YKiaNFI65xfG8Fqp4T6AOQ2Fp6f2sUqVwkkqwRz1+F2q//SB1mJ+5ExW3pJIh/qbEYFsRGjtG
ew+L4+72Cbu8RaHb4e/g14C0XNyiklYPc1d3Mk8nU3PKtCn2s58mG7folXsH8TueETBZmXa2Fggb
6mo2M1R3PTPOX/1x9qpZcYqocwU9d81Q5HMq9CyajWB8bWdRz6QRJQNU5XOuvqce1gPKOJLiFf2v
UXAGLEyCm2q2wtvFtKPcVv40guze3tOrZkFZAoDmmIHrWr19w76Sy6YW6BLBnJrqfSNM7qhnZA5H
ZiKUSflZF/YIRIlJu/GeuPY5P1pe3bYFRJfESALNK8aqduVsIL9sNyXXrn3OZV2MrSJnAVV+fkzQ
Glby2A81L/bBSSSDbbV/GdInFKoT9P1ueKli43B7Ty+j5EIg+p88bLWlRWbpgF14J/V9Oj4aURDv
psgnu5dN4Wj56nD8Z3tEZEpOoEQWfchlCz5EgtGa5RQ+t+T5saJ/LzRr2ku9ycWj+WHNxBM93nCa
y6IMGRI1J7oz77nSKgXUdIY28izjOgd4BsnCb0MUCCL4eEXV9v98rxocRXSvllGr8HlWkTnMR5Ci
Qm94NZOTjIlX+8i7PP6kBX9m80HZmj54+fHOza38ZayEIbPAhgNxjB0tnRyeJE6jfa7/vVdzbmj1
1WQ6T2obiAbwteJXWqaPYRTPdifb8iI/ZTwIgsagwK47qf63QdlSw1h27fy+w/rSD2ECGEm8srJu
mKVuJWRQXhY48u8pOOrfyvRPwgjk2755echhKS3kL0TM4WKtfTNtorAS/MT05jr4mcGPIYT6W1PF
Lv0RIzBTwULweqcCfX4ApMIYR7PITM9KmX0HsJc10WuGGtQO/5v1fDC18kY9y029tFKT9rGZ24Za
5jso6Vtyx1d37YOVlRMyIxpxIrSaPdPP9m07o0W5pddzzQE+7tnKAfLabPI+4MNkhpsLZe5kIAE6
483UU6eOt5Rerp2qD9bW7cBlUFuh+2ybpKXN3mL8kxvM7etkBSjmTVsDfq40BnAIetbiMnR3ab2d
O4Q6N3XUK5XpTVPuyoHu+m3zxNTtnbjM6OrvrbY7JH19VOXOEe+TKbWjTjpIRffdiv2v5aekN/5Y
CGQo80GRSKtpFYaJdMoWDWMGqEmlixccJsg4hWr3SU+y8+n2ubn8PIsfLwNDubKoGazukLmO1GkC
TefN4ziDnaX6Ibvt6Ko+conmVoy9UtpDE4Ibksc2L0LQU6sNG9MSud5EIa37L7buIMxnxWtDczKs
EUqLusnxx/avIjyHmWx3mfCP0vlUX4DIgVeh7EMxhobOuf1GWCDnQql4vYWqNz1yxVZjhPZub+qV
nBnGBXMkKPFBCiLBOzcTVIIARy/SvQqN0LxxVWHHa8L4Iu+b+m045eHWNJ5Lv6cPxtDXZcYsejYX
E2YLGF9MWgQi1Usij/vqvzKjnCEm34TK6jcSqku0KLB8klZmzTJlfdEPPV+e2iWzVEQ6mMMEMdlF
KiKV8wPAL15OlvwT8GRsG5EJqb5Pj5nPuWjb5KDRC/OjoyKXCsKGaX2vSv10P9Xaz43dv7YZnEZa
Y4hl8hlWaYPZMaw080PDC0xEyAT9sW79VwQfGA7zRSbB1s3Z1Zvuzm9Q60ZMUX3UlPtGMndSf5K3
0ONrvQvMw2EAn8M1iEATb5nzzRqEcbB8H5iJ/GUksTBRbvhmOfS3oJpq3c/olzQ41rPR3d3ehYuD
LS8qCgzbIM1fVMpXcbfTE7mp48Ty5j7fTeHXIlMcoXg2ZqSG7NumLt393NY66lbAOGnHYEup3O6L
/7c+jYXbuKF8qEx7i2K0ONdZRrEYo1ZPu39RqH7vaHzMQpVczfK4xZii75ritR0FhqUEdkpvpfi6
VUC/8KWVteXvf7CmSH1QEr0tL9f/tlNjw/BEEeHbTJXn9iZe5BYYYgQLlN5FmAC/PTck1fokpFbo
e6k+2dUiRRh+tzpjw8q15Sz1FCywc5g5t6IPAbKNUuR7huwmFuPbnCx8MMuN5OWqQ4COJW9f5Dyo
d5ybqVnekBqYmUEbvKCFyux1xhvQ0kIjM3j9952jVgTwCYQ4b8uVp4txp8alEPs8S2oniBnC/lPZ
Uu5afvDK6XiGsB4w1gula9UxkOF/6GIZCJ6mZ407aIVgK4OcHW+v5F2j4MLMAg6RUSUDx7P6PG2c
qkkXpoLnf66fpTdVounldH/mwJ6m/b3+SeuR1D7MW1Wpa98LhC/1pHc0MwIj598LclQt5IooeGL9
GNPhnzTNbpLveub0bW6rviuXAPC2VK8uQxRvSBS8QBgjnUyB6dxqbTHLUiuV4ATL3e7n31bb2H33
05C+aszwvr21l1GDyj7VRAIGm4uvnNuq4j5OGGoZMtPtzxhJb2b3JCadCxrPpi3gDupG+H0Hfp5/
SmxRZ+GfBggPA/DcYFeHTT0XXXRSiU9Z86NzEvFU9QsJC2GV+bHVfg0FiLnuE2wpO7NgjwjtQ9fK
h2hpQHztlSejzPgbHJia+vyWntCVzQf2SAtsycZ4765cbZ5m3bdQtTyZ/mNSBpRetL3Q/Cn9r0KX
bsSDd83D1WZQO8SvYPZzfNb0N1gcw4CacHTK+9c4/+YPn+fpcdJ629eb3SDh0b8rgZmi9gwhPf+V
1ye5slX1v75U7FabRVuRMrtd+BXBFiL78mSTDeL3JE9AT+l+nH8nsYVxNWVKfJIi4NJNTk02HX1r
IyOUr5jBxSX4EEi6Q15b/PPDPTJPPiVERFBOmsxhbls3FZPj8oosJWKj8NwW1bErRdf4zx8ZBR67
cggCBZxtxoAWI/0PPrQj8L6Yyt0U79t3MPeI/JPmZtHWuVwC5uprgRyHVw59d5HIWuVPoDZ9I5zE
5IR+ZZO/qkW9r8iTBv1nJw93fmbZykbgu+KM4G95iNLSWBTPVvEnzGUpnQ0zOdXWfVi/Sd1zxFjb
5hFQ/kYcuHyB0FFY/gNY0Vz0f1a3RRhkVVaJfn4Ki34PbNqOksmuWekga3YZ1CeKCLih7ybTF8nP
nyqm3t4ORZeLZW8RP6C5AWobFsm5K3RRYpSDX2meIFhOxGAyhMVS6k2SnB7MDcTKpS2N5unSneKM
8y5YfcpAn5JaNiPurVxr91EmADYZNfmRAekwudRGPamdskVmvG7UXAYzGCAp1mr4cxrOWWQmgheV
kuJMajiYTm4F0m5OQf6LE0NrWuhMX25v62WEBwRHNxpoBcf54oRJhd5LpTwKVIDMenbyMtJ0h+e7
WRPhi8a3m8m36MtFYiPuwHtl8sYZv+Ja9A3gPFFEBAVsrlM46lOZKg0zv8APmBU1pijAAPwNH3OK
zk6fc1D7NEPWjmn0dp4l6ITp9R2prHzQWsTbbu/HZUJpAsA0gX6hIgw9bBVxhjDKc4Z6pqdQHKVd
Lsijg02azWW3lT9cMfU+DUOjnQ0qYM35ygcwAHVoJadmVBQ3WbClYw3VrRonY2OTL7V6WBNjVQBa
G+pCPFmc70MgLQRAplEXZ6fSpBgMp8ysGpv6s9M/6OQqxA15/Mw5fiSI9JOb18Zdm2aHstkbWmHX
9bifsupnA2tY3jhrly89ikBwUBeRPlLfix2XlD4NQyQUT6Jv7QZ0DSLp0E+Z65fwYL5LdecY2l6Z
bciTrfGQZsI/f3FE+phnLRHcdOLL6rATXdVWLozs5Iv3aq5y5lI322o6XBzuZVwZpSI+A6gMwLDn
+x+oHWfAEHLyGvU+VGWna14sZGk67URvc3/bhy8T05W11ZI0Vei6YAqK02z2R6bG26J/LEf3c/wU
pQjYaJ6sbGWKl0n4YlPDy3gg8RHXc9xJx5reGuvi1KBWY4dSX+xiBrDAM/1Rq1Oz57KKHuI+6vZV
l02uMjXxPQIQLRRSi5lCfiz8CJn8s/Fxr+07VXRUuNC/Q7ZkdW8FvTK1Uz8VJ7BFeFFkQBJvewPO
Q/ydKULVblandAsoJa8zAbaC54giIYu1JOkro7UZ683Q6MUpH4zW0RpVPgYqXPFqyAJKWU1wZwYB
t5fA9Gc9yfwHPRe+FZJRHYeqNf9uOMOSkp7lJcuvoYyywIGMpbZz7nqiOQwQHuXipL0ad8pDXFJW
snt7/Ks4I8XDY9HacC+3gLSXnct3swsoEP1LFABWEacUx0QxKrU4jXNxV0m6HbzUU+k2TBRDDxb4
931n7dPQrbSN1s3VT768j9CLERmCsOSUH0KdFU0Im8xBeRK79nPTTTHDIlDBkLUZNXjm9Nn6MOc/
b2/yRShnsagvcsIphPJyX90azEcxFGGei1NEZRgSViw4IUNpnRoG2O62qYuUeDEFBA+AF7kfj5Dz
5enz1JBrSeXJ8L8r8mfd+nz733+REKz+/avYIQmhpuexWp5kw/W/xC3ysnZdOXl6wFFum1rOwcoz
YcctBCBemTS8Vl8qnes59lOjPCV/y2P5nCQ2Qzg7p3sL1f9HS8v3++ATg1Sj3Gwp5UmzToZ5LHq3
TZyx+TS9CporbY2UuOKBZ+tanbhInvUhXdalpq9atJO0l/BHwNjPrQTiyqdaiH9kSNzoy1/PV1XF
c5xo5sSn0t2pB93ytyJjEoNXpEidZNwaf3nF887MrU60aQkTSSDmZvOHEr91W2DPa+4AHgyABrIF
JGHK+XIswTTziNL/KZVrW2je9Ok+8f/61VGqHF2bnR4tltsOeJl7UNbgOc8Lk/IeM8NWJlFq7Nsg
wdmhLs/lU1Q5JbpKjxSbf/tvSIkU5jFGgWCL8HNtJ8FOorhJqQ9d+5VZmaIlhEMcxMwfQiHYqUrr
3l7ZloXl739w+CYUEYwzsQCjUNhlSYDm2EQR/7aVaw74/wkBgacge1vFCrIlgL8KVtCalN5S9ag0
cATvmEbRdfvbphZfXscKWuE6OvzkT5Skzhekx+lkJVFRnQJ9H5pPUvoiZ7k9Ght397V9+2hm9WV6
VO+KplnM4Ahtfh/Kd7fXcc0A1CuYJYuWN8ng+TrGVp9KHjzVyTQbR8qe8u1cf9mK1VZxgkBjMEaR
buE6LKQ5PUTqVPXJ6O4Nc+Fa6cfBTUjxFWMvRs+SfNcjxb4b76zmc4TSvGzHiT04dedq0p62SrbF
ULry8c5+0Tpy5HGVNaNBg0No78REXHzRzsO/PVN7b2/vlYuYLH7JtdGWgNe58vtAKEj0JKM5jfvY
/JwOj+VWz/BKcD+zsLpK4qxrka3GgjJMjtj/1c2HiHxWigM7/8ehbwsmCnIqz3JalGgjKmtnEfW0
KrOyPXUIajvUGkPeDXF6l8ZgKP5943BKSKmIDdEOXaUVg96TOYZNe5oHyVHlJymm8DAdbhu54gfI
YiyZOF1/DvFqPdidzNlo21OGOHaSoYaTJD+MYrqvhnIjC7wsKywVU4theRDIAaquY1M8NIRYuWtP
YRs+SM1hMnB+9VUxXg2oh5ka7xNkwH1BvWsE/RCmW1rOl2tFX4DqPLw84IJoXJ4fdBVp6jzXqubE
DwHp+SeV33zGSylb00PWt+YiZrlgN8jtl3l66+dr28qBYgJJeWm69sDAGYYE/VLzt1Q8Lohc85fS
725/xIudfbeoLk0BgCG8l1dRf44VRtt0/vSSxfcSYwZk6d7X08EGnB5oghOov6dO3U8zHQoxPjZ5
8I8h9N3+wqmkKvxetTrf2SGWKqWo6/nFMNLZqZWgPAioOWws86JksphZKv3Ux5j/cYHhnupQyKrI
mF58I7kDU0JZpIbS07o+0z5jHOnAa3g/UyQRrEPZVa4yyw+RwjQtXlXJ90G/i7Pqvm6V1439Xzzn
Y3x//2EQ6ihWcGCR4j9ffyY3bZ1r/LBROOnlJ3JDNMJ3cnWSPivlPtK+D+V/t00u/8a1RTYC4MLy
rgUCe25RVpu0S1RlfomGYCf4yt4Y4yP6NhvpxPrILAtb5BFR7kIwlZt+ZUbOrZFxMfPLOPZgvFWA
2opZ1bYeMgd3CH/fXtQSbFaLWuDrS/GHZzr0tXNrbVgmFvMtxRepaMVDESWfzVTQSJ+V9pFWeXbI
ajgdvTqOG6H2yoldChJUOqnHLd2Cc8PECpOCSIjhV/keYMtBHlBSvW//SlsknSvf7czS6t7NxAx8
VMwSrSw/VmhOMFxrH07G8+2dvLYgeOXU75AuXTR0zhekZulstXkxvZhPoNPoXX/5VKBbEaKSvHG9
X/tmHy2tssApJ6vyCyyhcGnpf+QJQQPxJclKWzTfmq062rV1kaDj9EgBUCVfJxNhKQ6xVU8vhpju
jDBwdAHujwneO7NF8VMOk3vw327v5bUVgoZYphzQB0Xs4Hwv5XpGoTiTWWHwUKgvk3A0m90ykRMF
sngDkbRla3UC0sA0/dSSJtQhRK+w+5/UhuWHYsPKtUBKZgl4gb411MF1E1ltKa6aqNK9QK3eGV1x
Kobc1cZ4j94Z04sfY2FXN/YwPGvRcMjn9ovApDv/t6V7IqxZ1alfJvN3N/+6vdFXgs3Zr1qdwlGQ
BoFGOlE0mO2YOqkcD+6gF/BDtpqlV/f5wwasjqFPtSYWO2V6CWQ1tZsclqgc/JYM0O54bjzwif9x
DNJCMWSYDKhzi+YsfLnVkZxydOLSOSJit+KLHxxKX9xZ4bFPf2r67vZGXgsyaOlRw0HRhh7tymN9
aQarqRTzS1vk3d3gm9NeUCvjGCtzdbxt6p03tY7ZGmuCU7OIT6/F1VAzI27O5fySpK+1/CVL/qTG
r/Zkwjuavbb+kgr/5eVDm7ktrYSHdgt9fm2pJB7vUmek5OskWTSFZgjTiV1Vx+SQ5c0vM5qD3dzQ
/r690muhZymicxVQx7yY5wKPqbImiRsXXcXsk/JaTCflYZYjt4U+FG456NV1fbC2ctB6nAHpFPr8
otEroDx+mM1oV3XB6faiLmhci1fSaEQMS6LWwuyA8+DWTszlCFRhflF7N5sdkVJw+WJZ3/K6BOwR
UYLZxdodoyDh1/yuG/r2nZs8+wrv0/sKZSA5thlrS3FLhuU+vkV0/5LBeIL5c/uHXjuwQOVgbCAD
A/tyle/4Y6WOpubPL+HMFabUynMXI5LUJ7XkWCFabE0m1k5htsG/G16kjtknlfsG6MP5BlVTUzZG
HokvxtektlW5cc3AnedjVo1u9u9JHVkWzA1E95c5DitbiUCLKBJIDkJTsnZSCFCpbItoV3dpeXd7
P98b5qtzy4tvkSTlJbb0BM7XFccWIofGIL2YRvCmp2LmFj6ZM/KzsjNPtQiRvU/dsRbi/Tzr2W7W
kLvsajG7Cwhkn+pozB8THeraDELzwST73Rt9P9DQiQK7Tq3uKZYZ5GKmUv1YJoW5y+uO0ZCAdaSv
Sj92u4jd3plplz2nSOB8QlXetMW0L9y0C/51HhdfD0CxDKdiAbHqa6xE2bVVHHa58lJ0j1lbP2XT
swlmln9ow1uuhcOPltbxKAspiM19qrxkxn4ZbmIXM5lQvQvz4k6KPCP9P6R9x5LbyrLtFyEC3kxR
AEjQdNO1kSaIVksN7z2+/i30fXeLLPCwYt8TGmggBRNVlZmVlWatxETFjQDbOQcQa/Rz9LYtspra
wP14fMAyzo86X3zI3Cg2s8OhYnp7vq2eJpVh4EN4IbNq+Sij//6xhAVe4v/s6l8Rsw+7ymg2XDoN
Rga6p1jZqvmTVuUmh1iiB1axNuyG+knjLYxXeskIdveRIIWczDiJxItOj7/k/lrxHJobNdB+Sumy
ENcgRlJL6ajw3E7iOqLF4fmxiEXx7H8W+1cG5SijquWFpimk40gyyUrUFQiiE6Ktqk1c2aVnJe+P
BTLWRCuS2AEvOUmxprADa2KK1CcLaW1Rk56TWahcwSTQ4oJGImpJ0lAVk55x8rEe3EH9quU34N2M
f0D1kX6Wos05j1e0vNIgDkB7YE2evQ5d9awbcaoCtO8coZlOmIHqZ81jtuWxkOW2oewCzC4ktZBT
5elgHU3ktRobowRwFbUxx6ypnKnoA+uxlHlnbo1rxshUcBOhU2Tm6LrVfPCBaX4OKr1j46glSrfT
jiNceKyU9xcBidvHwu7s2wxpjYayGQljMWqSxB34NkJfOYLpcVf2dsBZmdSxknPzy4JeEsir5mzj
DAZO61s1gGZB0mosySsw1Co01UmJGn9d8WO8y4YgtFV50p0yngkaAMlHklYLnjSpyVel6OfrXolZ
cKBzjLP4pO+EEi59XImUWaMUmQl5VyjH2ta1d443S/mzV9YKx3Bk87V6KwedAdAMFf0mYKaUqXBZ
bCZV8rVaOE6BhXlRM/9UB0cZ/+0Q6MwGCZxOZGuQ0AXAILWcwEAT05iqAl6QZbJS+QSANJVk2GjF
qdaPVebOA2+WNds1Bl1h31S4ZOAK5ZVaEY7C9BbWxps0RLYobOOYt/ra7rQQk2u1GaDoqk+gi1iF
qriOwRyYuyH3O1AvlWzFaATofj/+rgVw0LwH6C1DtQU7jTCainBKtca8DSqNx15y/AatbG1/KMr3
upx+dY1ASuQsk25aTz5P0Mka5aFVtc9V+Zbz/aWMC0A/ir+lSWc8PJfmjJkxlBCEuWUA2HCUAghd
31eYpxKPArfR0tzsR2AZAEehCpx8ekXbczEyvPudOGEWCWmz0s3Bya0HGXo/E0DiIh7T01wnrnGD
RHkSmT4fY6gbcQMG78zuCSRsaiw9B70NdEridZrrV6w63p2rbcYDRP8meKjn+WRq+XqZA6YFkDvH
vkK/l6jFqVOCkAUlqbI+5nLBm0XOedYgy+hzBvDKmpN9jOKIfffFUI9Z0q0l4kswZIuGbnQtoSpx
uytxVaeqz4XyUQNtqRLYGvej0VqzBkO7ENtN8gTs5W0ZOQUL2WWpAbeC52vlKpThwYwh1TK2ACj0
ZLJGjEU0KV6yJDU2XHyoA8a7607GHhNN2mwNaDKDQVCxk6dzgsaNlXoMdnlwaUewPHIr7hghBckB
7RQNgBjMqQ3J4QsGi8Ud3wDR8zQVAkNckPRMXyylHud3rXqUNHT2pRJa8n/2YH0u4Rz4ICRhwgEm
qypslI79T7iJvLKLZG14xXqU92HkAiDXBtwa47uW3n7+LFQPULhG7x/deoLm3gZNLr165BRxLdVu
4edWOwlWliugbjAZmra87tC/DoRGTBgCywEzN7cH3gWC3EvKqB1BJ+WVu0q08QAhajQ6UXQGFWX6
XPX7XHaDaNwCi5MhfXnjYLgb1o+EIs5/kZ5t+wwlEqPTjo1k91lgqt65i3ZRe06630l50l4HuzGz
ARMyyMIVb7KGZmdGWX2+bShTu/kEyuj5IFerIey1o1oAVdUR49cSOtB7e73ZRgNrXnYZw9wumDJs
YE1MGcdN2hHPX5X0RSITrcAU2gQ2NEZstugggfdAIX8egkCUicQtFZz1WTOheVXWjgO4dcbiNUDp
Td0Kk9lt5bxxkZ2IOACsWom3j9vD45O9e7BXsqldBYVI1PCNpB0NgO8Xh9w7+cmuZziPbwulzg54
LoAIQB0VdzvtPLoyV7IaPFInmeOhIWXiyaHla14H9MasjkrLiIRsMsGjoXVm2MRxvi9rYXgLC78o
zUjiGm898HX4UaZh+sYZRhG5KLJkT1E6tMIGk/TjiDyQX/hWxieeaHZhkHnrJo54nRRTMqGFIdaD
wOr8XvvTdm1YEPQQ5SkJB6F60ZU+fZeDkfvIpzkbACuYtFUkpbjdlX7S1E3c+lzryHKBNKEQYtiG
cBjSxo82XEIAfg2ak6keJ8IBinMzSN4EQrBKEVB2ioe3nm9RqwZ3fHfpUU1JSRaBVNLMm1LLSKym
+XukDS1eZBhuO6RcL4IuBAVShQBTZNQPQ4XY/Y9Q5xKUoB+QwfDGZPxVAU4F3Supp2RAGvaKt7Zu
MYkp10qyi4UkQR9S5aWWmkd9bAF/LBkAXdRwu4mXfLRqIMNWWyr2JsZQ3dT/UlG5T0mdgjkFEBVi
bqy4SZH9j9Qo4HH4VslLJ8xljFGNad5JL2MtJ7vRC4SRketf3myAToZ/AzU4XA2qebeOTlKA/BYr
SXaSdSsFWAwKd6ICYugNxtT15CKeHhvAncDmRt737XN1k3pJMYVxCHmcQPTmQ60wG7wNJpRLinWa
k84jXeg2ZU6kSibBsQlJWtiPv+HODYdSLFC+VEWdAWzoNv60Tvgu1rzsND/OlF0FvGPuw/P3QntJ
821bfNbFLwOIPV+DgBQ5UlO5QOoQbORDuI2BY5X46WaqeOfxZ93xgZjqRPcDgOlmgl7KByIWqAMx
jcKT4KuHCOlcP/7gtIERYs+RCuUbUM/B76ONE6unvV+qpCWYAo3oxCnKG+c1T3ofstA27ng5lBWB
NYgNNuBk53+/PuN5mBjTgMgCpiDCDrZpv9GNAXQYl8c7dlcOJAGDYOZ9oJttOMlrsiJO4hPmSa3B
DwDRuAUThquFDCO5u2lXgigjGQZE414RxSe++eVlL1P18nghjN+np267sFDRJZzHJyAZ/zKAEmGo
LQPbe9Htj2sPm/TPZtH1pUIZczSkpvEJdr2vOhLgj7ANHBX9p0jvmApQvtfMnvI5Tlqo25VU6sLD
9FfCSRxWpv7EQMof7yC78a7deW/Tj8dbeMd6bpZHWY+vcp0KHxmfBr12+ATP1gaDC4PBs5A1lg5z
3kcZWSQkimeMj1vlxiNRbryuik9RQkSCl4cIHMTUlHfZCmgQjxd1x1veCqO2r0M+DC3DEFboz+lH
/4TApC6txLAQ/28aMuyz1WhaLEiF+3v5d4n0XgIqRey5Mj61crEbp3JdpBhTjVvPfby8OzEm6mR4
a8yzbIhz55D/2k+UBfpEPE0/IoY4TGJseoVitpK6GZtjk/4IcQU9FnjPztBeMb/lcecJNFdpGIWZ
h/KBcZT6s6Bvxr78vwjAQuCQACUo0c92ke9qVfQ741gbO1l/nnyWRtzbMmBczBOVM7oBnZNtlWZI
Ks3zjnkjEk945qbRDOvUaSV0Qb/IgJF8vGMLCJTZbaBsiuoWSNEB80K5PqHIJkksA25+CKWjqSay
1YavVf9adKOLtlP0rLft2cgdfXzlUc6QU9MzHKUsSJQzvORSLZHinItsOD9kRr7z1VfqkucgxwLF
CXcEVSvCg8FO0ZNqRP92ug0VTUC8I4+KPANaOui0YsKVWullkX/a/hpP0buibqaVMthIfX3KHqkB
U8RQmqVH+YZMQaIYQ4XIMVHmpsljJgdKEp7UBmk1+JJyWmWH5CsIBcfPnJDVknMnsQ9uo3k2+zun
iemRW7vTOH4YshiRRg4GlzpIV7LxZnwqyG4KpBWSzaQF+wmvfIYqLe8CNDyCflrCowQMvgt4XE3K
c7XtwlONhqoZnCZ1UjxybU+q+hM67zJXM3rgXSIf78ZhKbwYaIj/10HW/A2oL6AVUVWRYbldOtel
SL/WU3gqwlEnEjczBjY55xYKGLQer3eZsJhJpBBmoa8DcBN0O6nWjX0n8FF20s5+bTrDJjrVjEf6
UnNuRVCrkQBImGTdLEIwdc5uQDdeK2amH8EHvU0wtCYJ9uNF3ZN4/VyY/dOVDWKgI9VDHuF7JaLQ
bYKhL5N2PnBbW9LJaFtn4bjc8T9zrD7PmoLBCt0qs1O4EthWSRzCKyFWTy3O36n6Lv0hfKB/ErCx
v/xzDR7ClbLv3doRdxNLZe+sFsJnFDzMfsx0NrfCoyYRSk2N8pPQGmYzWS1czmoocFHFOzBKskYZ
lvHs95gY8K0w/4iuAuo4s7aN1ErislOAduD4JOq4fNMXv4gZBY27mwoYCOTY8eDA0uZ78mpT67pq
xkhM8lPffMgympq8bW/hNFP7x1dpG1+ht0/QnacAazM3m2hbMuLpBU4G7B9XMKYqUPBDOYlO5o2t
xIdqzcun0gbNyVPiykf1KG6QO9zo7nQ0fgan/qKsPEe2KmK4rAaoZUqbkk9plQJS0xKlFvmUqYBi
qc8hKJb9ziowOed3By0UgUzxbIwZgL08hgUtW2oo2dTrqCr8bIDfkE+gI3YLJ96kq2abrcE/4Qzb
YR2ugB3pRGv/WXHFo3SIndwR1+IqWf1r9KLvUwBEzDfDB9K9lL71JT9hlgm7oAp7ufiQxQ1CdVPi
XZTQpPzUKA7yH6xbQIRu3bwIsPwZSxz99SjHo2PyVvdKtSiGMiyVk2KKXwUKKVa693fpzj94Zv6c
sFR9XsONOFxviF5wrc4tTCj73orD+AIQ0EROPb0nz/5PEDO2kak+F3s8EKbIYtHUL3w+IHERnSBr
jKZajPJQi4vB5BT7SWycRMNuOzfhtqVMML8tsfq/liY8S8IwEuYI5qCBtqC6K+uqzRPj1K27bfcG
RPu9+MNz+p2+jp+jVW0DjeGPzMqL313flVTKbgDsiI5idKCexuDLO3L91+BXYIDSgopxTy9fPtT6
KCtJ28qvhxo7WVSWl7/5nK2sS9VsTxW/G2RijK/ADQsUGeq6blMzzljgMItIGw88DH0h4ESYjSwR
ZRxewUfaKA3eqVXMEFPYMfH91ZP68vg+nTeMUs8bKbO1XHliIfGKtAes3Ck1nTfy+LeXcR61BCqw
1Nuc4/kRP94+jYqpPV/6g9eamDHBkTFEzT+1WAfmnTCbiZy6ylPrKJMIiCS95J1AXIdR0E/DAdb3
D96F4kch8d6Mw3RgiFzclhIq8jODzQzOgPQxtTpv5GeMBsE/c2t/iw6/YWsY9rBJnXO75n9Ve/0p
f1MshRHV3dtUFKeRO8PQ1dyqT61U6UtlCuQgOKeygxi5RuMj+g1JLZno83Fqxk15RwsBciEaqIbP
nKffZnKlH2WlG2WfhcE527UrDQPDmFZ59tDMzkgPLTfzOx2K1w4maOYJ11s9VPM4CycujhGqxubw
O+/OI4f+GOBQM05toSgzmRtEoJcE1z4c862gKvfU0q+D5AwWTX2l/qlA2vUWvHG4DXYgkvuj/B5Y
5RBaNSmJ1IGBTt7H6IqfnIXPrDC7t2kk9Q60Zx1rknHhHClBlELKPQjCeB9LQ00D5ekTSqOitH68
fwt/QcmgIjdQtWiJgCvm3B0MG4Ho419f1saon6f8+9DIehlJ+Pngkj/VJLLAsaqu23crtRSUvFFm
bwhD5PzFN56DEkk5+s6TPL+eILK3f/UviUhUSznaerPxyO+jJzEc1SKip6TNZ3hlTwbfTRrmz5Jz
CfVDafcQtQ6ivWlvHGTNeby0e7IMeAo0K2DuC1mUW1mC2BqlUIs4q9wEziWHh/3n2BJ9jQq+ljGO
brmNaBqCEFTG0dCPls5bYcEgxVPvx/1Z54LoucUwpSWWaLB8vKSlisM1IKE/N/SjFk+7eVBgc2Uf
ZPIZEHKdYiuolGyb/DDJx8dylmoOOXju4TZB1AZqz9vVyMqYJBHXypj83AngEQYwR6j/eCxj+QgA
wfO1EOp8UtATlWU/yOf3+APqEJ4CJ3nLXtXP7iN+eyxr+eD5loXxVrSo44RoP56h+RiA/JN8bpwh
/in/zDoT1SZD+kw9oGi4SjFgDH/bp0RFplU4YtrErF7ryjXABYcGl12S2I+/6O5Jopj+vx9EmR2K
kEI0JoJ8Ll/T0c4L9OnLuz4RHZ6FebdAiMTzHBH/NxvGnOiiE2pSMbUAaFbk87Yn74bpr3/K9gRi
uACMcAP5UV8+Pr5G89yaEsMmFpcnJZi61HyQPMVNIMln/SVWgVQSffhuwHDIy06dGyGAlLlVVXC9
T5o2iRCyL86F+8tz4xWaglxjFdkhw6Mso2JKGHV7Iu+MpCCi3nNXrXlUS5+1E8rUK7PZhDvg9Ry6
J9UDwQ5jH+9byj8nuDD7JJ+MiY+wkfGrdBGJTACRctT23B5pPIZeznp3ex1cKwtGOm630yjKRIjg
Fc5WeXS7V46RMVs2pVM7SHkWTRjQReBB79FaV5JItIIDkMvaiaDab9ewytSSNurnNNqguXpscve2
EZcBGqqRekUfE83dUEhcj0pioJyrHWdqW28HKK1n6Mmq3rLm9lmy6GR5ZORpqSqefOZXwy6yzM+D
AiZpUIaywvA7Rna9qO8PubpR6yCcZC7U4KrP1cWRAE215X/Ih2xbW62lmxKpXgLbKEzuUPusDV0G
k3PD/T8b+m2bV7K7cpBGOTXkcxXY/tY7HMxpxf1UVhOQsvzAZApkrZVSzhKsvXFcYVMVc3J4u1sb
q8qMGXfsslKLCZ/rVVEqmhZgqigHTj73BDPbh3Lvg3zKqrChEulegk37VjOc2J3L4EYidROi+b/K
vBKKqa9yczfYDJueP/jGptFkhSehgtIosiNob761aTluBjQYy+o50EA4Wbyh54lhWeI9CWiCR4fg
jFxGd+iG4CmZX4jauXjnvzT06MGYudocnQShuA1aPFakvNAEcGCgHxbvMuQpMIlOLakKc8xcSIJ/
qdHBe6lypAorGDfJAi1y9Ar1dWDuyafOCFjOeOEgZ8mI9YC+hUQxJhluNzOQQr+b0sG/aLmr46Vb
InTt29+MDZ1vrdsjm6UgNQz8Vjxz6XDSA7BnEUVYn1IGmNmyK8D5g69Uj1ZyPbmqFlvJSmj81WOx
93Z1hq3FYCNKjQuSDgntHA3mifwL2lTIpO5RqyFFFpl5sBKiTwn9Vo/lLfQeJVrkd+b85/cgLGXP
jSQFlTSKwWXc8La/8V0BM6iPRSzzBbMMaD8SkKh0L1BNQO0RGmEnB5fAlTcYe9qCEHUnO6CwWjMk
3dGMG0mzkVx5Q08qRy2WleBSOdyaW0c7fVPuq3VMCttbC8fQFTbRpmJVpJcBELVAahNjPgrbfoLY
fhMcwjXgOA/C8Uf0VLq6w7mMNd7Ry5s1UtqfBe3EYe41uMRPF/TVyeeJYC/35Tpn7ebSpdyeG+UT
S5H3PZAYBxdura80x994v/Hg2YDyZh3sWbNPdxXxSknmo706uj7VpSDJsKzw6Vl4yz5yh7WexWP0
+5QwvwDLQvcXPcibSUaixLwUXHjS2+rGXw9raeU9Iw/COKE7NqyjUoamjvnlu9B3JP1zNVar8JLb
k4NZUSuxlC0wa63YBX8KgTFbodOb7fqVIXipGkAjkoBXMDO3AXGMOrA2x9ysV4jRt/r7JwWVlORL
W8nbiPyXkqjTktHE6icdJDVW506m5xT2m2TX25xxby4jAUBiXi9pVpsrtQj6PPSmeUkSnk1PP7vD
p6Nbyn50gpP/A4Ux1jXK2sL5bK/kFWM0cUUDeSM8FUc0u3VaCxnVfz9aOC8MmBmY2wLeKqbKbgWF
SSqXGDWLLkhroufUEp70Z8EOzPLM4jX5xta5vcluRVGPwDyctASNHtGltKtd4pQksX52DggH1iHw
1PrCHA/is/5cugCSWWvueBo+f5cZk82F9R30REGU4r4tG3xHv0lcAZbR7PQj6l88Ge3M8W1/Fbq9
074DLf81ejJWEmlI7GguU6mW18TNhtDDiYFe6ogw8SGAlbXQYg+WyFPz9vkjMqt9tQodz/bs6F+3
EeHAJYx2zr2nM0MCZTJxKuad0kOzOgctv9IuINN28ohugSti13xsSHQs9uUbuMEe2+rSsd7KpSwo
TbI5mQW5/oe8EbaigHoyf3osY+lab2VQyjwUQYgBxW+r4czJ/AX2gnPqsK6I2X3Reoy5BRl5RLQC
I5q9NRlODEHL08gwGWVXR4cRbLEjy3mL8488EkJdr4UnFFU7Qgi/kjfeit/03zX52gnRYNGuvFW9
qtbCZrK1lerkVu70a1a6aBZBfwLqOsj5AaIEYz6UpoxG40thUicXFXPvg9SZcczw38sbCpOFVxIo
nUjaKCojsUounR6bY/EE4kHSjTYXm1J3wsAqQwWXQ43QfXSTAYbkm6iLrhhFoha1tSLHl1o6Di1p
ODR42X5/4qSdnAm2ghYEL+XdHHPxleJEADbN5NbKq+NQ7FTg6xe581hh76kSXhAAtMJ3oVhHqVIl
pi1MUcQWe0VrIb86WWmSxDZQYT4eS1qmIbB2lMHnhxlvzD7gVmv7ScdAYF+kl/arfhK2Kdn5bvkp
ANdcODBE3VMc9FyqCObhajDofyuqiKOmaMISqL3JNIpkzP3ij9y3IUfagMv/AMQw16xAa6YdSC/r
91EcRpUkvtfvVaHJRTRQGREeOjWXfNYKiKBXjO+7Z1vX30dtRYjhMd8vm/QS59shG3eGBzbASXZ9
PrTE5HeOO0FWMnP0gUv3EoAcReoZWfW7OwRwc3RQoj0f48S3O6TwIbhYpyS9FLqyMYbuzGGmkaHt
d2QAng09tjMlFh6PlIwCOIM+gPvTi84XaJWMRJ8YeWcwNPheZITpRG1uIQJ4NyhGbpeCaQCMUUxp
dqmszposAeGs7qqWjMZoY4OC91r9122h3yhG4KEHFCboiDUqvMwAAcuJQpZdMFCF/KdvG+RgfxSr
tXZgBZj39hCQpzODI9oG0X92uzhF68qi8XL0gJEDK796f+eufpxah+ENWjZWRXbxMFz9bHCV+I5Z
9urIFW1LgvlkTYHvVN0UB62ATha1AIwxtGMCfF5FTmDV6KmQoA82mTuQA6NmEbEvayUzswgQMucB
Nrgoejyn8UBKXOhad+ELoqO/JKjCnpTTsfT/NJHTox3KOPWdG4nhGazxZtkG1lhffFDbjN3K9ywJ
JJQS+hwwtjkwjPhbfW9vJ3wbsliolqMXEYSHt0fDT3yZqFzVX7hyXfqCU3i/Wh4uOjr5QU+8aT1m
tR0rpQl8l5ALXa9D35YAEpQSXM4kfR+MdwyFoW0lTxxVsYN0nQRfbWj2+rPeyjb+d1vtI9kMMfll
ABomGIg6NmZe2BwyWjyKesU7Jzu1si+L2uK9z4zP7eAp/JN2qyr+pUbvBuaC0YT92Hktr0xgaM2A
ARjKn6GHKN8KJ9pEnaD0lxTdCGamdqrNtwnvyFH4VcvlYHei/rtrudh+LPf7tqf2G8lQECHM6SDk
9ai7GgxNKvDQdDQDDm+eAhwS3sl9N89OY34CMLKkmaH3agyvIYd4OTALUNIWz9Iv1RW5Tbrjz5Fm
RbpOoqdhJIVPFOE5qNHJ6cpbWXcU1RL2Y6hZwnDURruww4NoOFrUmEVlDvtcXQGKp5RejD+iYT1e
2HIGDeEAOpFh4yA+QPqJChozMIVpHki/L3wcYOqtNSv52QCyLah85FUw7dsSaAahpR0Vom4V/6xq
+7IaTC0CdVIamEHM6nWVZpdJb/X1F1GqPVRASBsDr790YWYCVbp04vIQG6T2G1IY6WpUd6NvoSqS
71RXDT66Vy8wK+6g8KA6fuc6S8uJp6+hjPsxsCcNDPT7TMa1agmY5vPWcVJCc8jYbH2rCVi3/1z5
uvl6NHUDjFRAoAE0FEzh3Bpm3MfFMIlDfFFMgJDZ44CXq30eTeUQMN4yi+iJkkTV4GJRC8FS3ceX
yOMUdwCkFKmmQbd6IDkwzG7xsphFARAZQw9I3MAGbhdVenqXlNMUX2LT0kanI2iTqUaT9UZe3Dez
GAAcILOM2hRw+m7F1HobJejAhhgDfdyIkFoi6g3rVvvOGdNHBNeBY9JQ4wMTxq0YwRCLVBPr/FJX
A7fOfDkXScGHXrwSShXwo/moYYIkaeRqNSVtW5FETkId877g9jK7EvgzJjeFekEykHoAZskbhwiM
SFqP3q8irKNV1Lad/xRyXBCYAwZFAEYreeK5LCQDqqlg6pOk6lgnZtFOY0b4IAZ3kQFQCySkArX/
SAywazrtlAUS4F257meYR6B44qtR4xiObXkNY88ldKUiT4X+NXCD3G4GL1dZnxpCchmcxi2fJKte
BU6IEl309CGvMT3MQnRf9vZQEqlTVru2mzofUX/jFLt9KG3APBG6cHCT0xDO8k7M/uJFxDtflZgx
BWIDfDf+vl1jO1ZxIaEhCu+Mp8bpawfdxT1Sf07d2U32Km/r38CTANwEw2yWOXcIxgAtRnxlXBsL
WGKh0L1RCNP0UtuaKW/2AVHdxh4vDCc+Xz6UQt+IoXY0AXlg2rSIp1uSvvw4f7EaypjroG6/2iiC
xC8gwFtp28bcPUl2ZJJ/39JIbRd1F/FaNxVFPa/Dxvg/3IxuPgVoyCCP77x7GnizX9QNo4STVxsp
jgVNMA6W5Di+Kbu66RNtE5mssarl23NeFt46KPyh7wTQ57fq11W8XoXSLM7q7cYV/9SW2b0CnPrt
9+OFLaIjShBly8EwRWNfhOnlvTSnrW9GduowVG1ZZZll4NEGJ43EOrT6djGIkVDcGXPIcJ6xbe4u
3p2PzLzsPYu9lkJZbKSXJSaZIAVpB8F0hDWmCtFa8vJSkC/GY/TepqEzCC2geOhgLJlShkHQ40QI
/ewCqsb3fABUHvgY1uvHJ3PnAkV2DyMuPAqmICen1pNXhlTKUouXlAnupefM7Uy+WZGagU1z11Cv
5VBXGyAuwAyWQc775JnG3vQvTWJuzjpr+Pjepl3LoVQ6T6RBMkLI8Y4iqYn6jIKKzVC1RRwITbuW
QWmzXAZtW4Bi8LL1FBNgB7+HjPGKumuZ1yIov8bVGlICbY3tSlxxxRPO5n5K5Mwqvc67QfvnazHz
bl6VM/ipkZRQwEoiV9041W4ejXO16iRn5jl4YSVP790G19IohRaETjBA+ZldMI3wEYcm+WIczLzx
D5ZjUCFugmShWql4uTeubEUbxq/f9c5X309PAxVAWEFiDT+vbrzCVGzVfKrI+vdIwEb89tgsWQpA
p0S1SvW7Kiizy0gQcJrphiOlle4EzMow84LztjzaNso2jYHvuryr5nNBIOCIkRk7ocNZDG1jmCad
tIl6deCqCcrWWMMZEKOrigB0h3VILB2gjDNPhrEfY2xc+RU5svvH2LpAKlHs+Dyuxa2Ip9Xr46Ni
LYuKcfqIU/xihEArPP1Jd5s1a0kMszEoX5B7Ce9JPAS8y0RYy58JYVUUWBIoN9AXJddOPAxT328n
ZzDx2GbZPuOeoS+zQPaB7KPg8HtgQpSryt7giW4ybsy7McBfC8UE3a0/G9uEE7W6mzV5JN2uNMff
vbNZ64Rzfz8+dYYzWMDEVP4kp5UEo7ECEhnHnf3C82Zvym91YGaENeXCuD+XLwWp9gWem12bYyk6
eoOLj9RKNgVhbeG9AOd6Cyln4Iu+4PnFtzNQzM7SCfBfLWVdbWUM+BKSEMY+zmHZf3Y+mOK5PTK/
1sEqLs3mE5s/QeVpqdbuJX5mGdHjOxtjvbdiGq+M+mbE/iFtKLu1y5trxkIee1HwXNxK4Ht+EMMK
uoeHanPWD8GW2ERnjnuzxFDeICvqpucAOnHhv0yzdiZCQORtsrzoY48AJufbxXSZJGSjijCqJyhz
6gQdwM8BCYlsdh8Z3qfaV7vjVpnNetDdlzt3QyJThSEAahNjvxp8ZCfgve3K2tcmYJtfH5/TfUf0
VwK1fykIOXg+T7KLcM5PHGk2Egq1LFIF1jKo7RNKpa94IA8gqv6JVLyzlg6PV8ESQIVSvDqEyJpA
QDqZiZmZ+mf08ljCf/A4/2wU3Y5htBiXGUeI2Pe6pZLpyZYye0NGVo/yvBdLB/BXzuwgrmJQL+gQ
V2VxhhwB/xpZ+vNLYjNsk3HmNJ0HdE2XywZaBSJAk8OE22Bvij1DyH8I2f4uhPKcUdEpY6VFcDGO
vkrR/8yZ8aq2oqdkzTLP+VX2aM8op5n0VSqlDZ6G0W7b2oqjS2ZHfkz7jKxZWbH7jvPvqijHKZRN
10dKiKre5h0comfGUpZdP9+Pqb+/T1l8ZtQh+NBxNkK90UxBtATFFJ64J9RuzNSpTBusWdbpFP8J
iTaYIqIrhkO4r+igjQBSFRoQeInyCKLSKUXQzsVEUySDK5jaGs1GwKwirLtu1oDFsV1JotwCpj3B
Q6GgJiv+KX1SIaUTmIa1HfYFWTOC7Xvp03kG7Z9VUR5CS7MkDTusasTYi0/63Qexk/Xm61VClCIy
dH9WggcLoyELkBsD/zQHYYEbnEnpPHZFd53d36XIlIfQSyP34CCyy+vPKTBP6ef58e/fdQ9Ihc6Q
C3PynTqWEl3BQIBA+GsNlpWux5coNRFZPRYy/8hii66EUOdRFGVVCAPiHH2Fi3T1gpmP/06CRAW/
FYcRpMBHiB28A3YTqtWs+DUjPLx70H9X8U2KcuWspaL9/1HvaXVkaOzdU776aSoTJY4h+jhrbJD4
2q+UjWjKa8Y5syRIOKKrjy+awogx3ApXht66xj57p/9yCZRb9tDlhh4ZCEgOHektm/mEvu+rrjaJ
8sbA5QLOuAZVBdDO6VdODr3F7yrCWAdDV+lyV2JUwEOVIWU8vv8yPhBh/v6vjIF2uYHBNUIrQkBw
mdbxapc71eqxhLvX1tVGUTY9jk2aKyghXRLXf+HNkJluvvtuuRJA2bOeFyAhmN9J8uq1sqQteObg
M0KLVRRkLIR2rZrcgxG9hFmUT74ZXwDQaz7eqTuHjXYjBZDPaHoC8QelUmnp4UHRSDnCFrzMczI6
ZuazNOpecHQjZV7mte1hpNwoQKmGgpPk/BJMN3YHlGpGVnh/x8Zv5Mz/fiVHyMtsAH50jrxZ584b
NrJ0986BKGhuQgs9gHNmeuFbCeAMzQK02OV4iTsi+JgA8Mdw5MshVszcXIugNmsaC6CtcBDh/Wzt
/vW5cOqXwgYX0CuJfwcmw9rvXH830qgtM4pcmJpCzS/v3t7hSyIDQaND9FP9eaxoLDmUSVai3jdJ
PctBj/lgSk/Ee2I9vFgyKKvEHcIpaoedG4m68o7INFronQc0/+XxWuZDpm7z6z2jM81xo/VaPMsB
Zq+Zd8xkwh3vAiJcPIDRGIp2Op7aK6PpBYGb/h9p17UbOa5tv0iAcnhVqKQqZ7vdfhE6uBWoLEqU
9PV3yXPumSpaKMJ9BoPBAAZqi+Tm5o5rYa/SFxZ0rr1P964Gf1F8/dcSWReiuC2LJAb8NhWiDEzB
WghaNokH4O3BTYLJlb+JEj6rJ/Tvyj5euLMLCiDxnmTLygzX2Uje4N2QzR/B87Jubc6EcB6jqsdj
348QQtxsH07BfIM8ybPAFxJK4TyWyaCOlciQ0gT69kTCxouflT/P0zeBINGWcX7LWM8EbRIfW9b/
UHbmY1C+/bmuz5+7rWwgqoHrFoOawNgGp8OlVauYwlpm6UuIDFT/m3o/HYqbaPsU+ekpPaEV4vh9
fJmOlY8+iOC67I/f5i7ThWzOosZoV5ZHE7KLxMt/t37qd3Uw+G2yLYJY3/VtWDWY5G/ZYfDRCt6N
/qB5cjB5wAwZv1fFghWShhjT0P8UBytoDtoG1EB26xYn+6QeQMsTvzfEbTO3+NlqYOhys1d2LGM/
jnZ9XHjaKS8cV9nJPyJ7K+XI4drES8Yf6DpM2yc6b4cyyPI9Nd0hFtRFVx5foFqAGQeAqujj5O3I
UJaAnW4VRL+KX4ez4T6nvn99e0UiuLswgJ0Ws21syYmr3sY8/ngUDV6seaUXq+Augiap5qRSuXyq
Wve1CVRPi93SwD7ei2Z716zVhSjuLvRUr2yzxWq6INvXufcKNMQWtEfeUnex9oXgbVyx8xfiuGvh
JCqQ2guIC+V3tEIp36+fzZoJufh9TvVBB5vTGR2jT/MtqvwWOroSr3R3L9VOfbguasUxupDE+RQN
Ohe0WIGkaat6p25r/9r9bwI4N0InRptp5rwUkWTvp3nXChawYgUvFsA9iSMIJ8oStBxLanivB23u
/tj9ERy36K4s33D2ODUsVVlPoMgpZu42Ux9M2k6Ub7p+EOgavJTRkqg1Kwsy+j+naqv79Usk6MS/
vlOAhL6UQLSZ2pGMk4iewYD9xBzXq3xP8MaKlsHd+agxB8VusIxwQKL+WUjRgm/k3oSz0/40gZMr
3ag1MqoplXtK3cx/cAJQfv4vGouI9nKfgN1exmM3Ie8joyiZ+40vIgVciRUuVsFd70gqTabki/lI
D+gT3qiitnOBATH5qtNI0k6NIkiQQvlwWqomgNIaN8+xL5p9vX43TJm73zJy9HNn4USaxrVdL0Yn
QrMT2veV8tbFjnG3vK7AxUIozuQVsZWKV97ymqP1chC4VNftuskDzZiOWmmljsU87akrCkIEO8W7
uHjudSfL8ePy4G9mt3hPT7QRJpMFO/WhGWe2qioKHczdsIfM0zZvy1yl6aZ3mSjcFRiTj5L7mZhI
txIjArs9/PXNRn70fleBwOiuSgCvDuA+dBADfIp1TBv4CIOGS2Khm6qaXePeZb8FXtBabzXmMv6V
wpn2rtTmNHZUXJSd5fpdvmuQfdiAJMwHYHblRihuD1sZTcUVHAtyY253FKP4/bc/wQ/59iDKo65a
z3+/hlcR+OKpJslYM3Grt8b/jv5qwa6uKuGZBO4RqNSqipsIEih1HU+6Cxmu63X7uWrdzkRwTwCG
IetSLSHiBcdmQkoVCSy0aBGct5ehOCTpFDqet/4mde1jYrq1J1ANgf59VFLONDzvk0ZlDEIM8Hm6
IPf0ndsNxmKqp+vbJZLDPQZ6b3dpQ7Fdk/fWzhsHQxFeYDxfFyLaMc7Na0c77cDxicvUHjfoTfTb
l1aQnhLpLvcQpAMbScUgwrrdDGG2E1k2kVotSzw7j860Kgdsa9Dcyh19CnDhx+t7JBLAmQKnnFHX
hv1/mh9fjYd+I+qr5h4XdCAvkwsYRV+mRYDOyF29NJProZwqwMuULz0GlufCAS6QiKRr8U7OPKRP
UrjbV5GUjBaFFNPYpJZri5C6Ravg7h5ACdsapOvZsW9vJjtwTJ9JX8Tk/M8aTIwwmoBEQRB8edSD
OkgGoTV2KtJ+JrFpe0mtzIL7vb6Qf4Usfz/Tp0xLZEzClKCHBAhgox5s4xeNSoEtFAnh7h0x8MCw
ucmOTlrvotj261HZzdnLdc1dlQKuBRkUu5gd5kG17KHJKluesmMFKmu06Y0aJkUwCgPIn2JzXRR3
y/85GkynWKDoMMAoy4UptVLVU5xBVKKYgfUqAUphrHYGiwP9r/YOTe64MjrGkvmIKE8qQ8qNGQeU
yl4Zv6G/PugKwVAad+n/s55/hXCXUtMpJq5khgNSQeemzCzbJmyyNppelDtV07LgL/YPiZ2lgR/w
LXxRObXsFgOOMlTbxJhVlmNabGRpspEU0vqlo5e+mQLN9LpQHknhn1WeSeVMm54U9UxbLTvOXXtQ
u9nDHOB2UkpMGJbBPDh7axp89YeOeXOgbv1WdO3GMkAakt3NJAO5wb2tdvukEIUpq3prYyZ8qeJj
3ogz6b3ZNOrs2NmxyA8OQeevHnv20Am8BZEUbvFG3nWT0TjZUZe3IOTapc6zOenb61u8qkdIkYIM
ArzgQCy7tCagnZaLeU7IsVJtv6p+RKiYzM7kzaLYcX01/y8IpblLQVFlmvokSdmRlJ1LBv0gWxhz
Lqq/sY7/XQ+4UC/FSHkvZ92A9dQgIFRjZ2fqgK4rcsHZcH7JP4p5JoZ7rfQuk+SywmqaSN2Au/pu
IAegSXg9PVWkc5VuECRB1rYPM/KYjHYwDWQ73PNVROBalQjueyLfjA8ALc3/RqnPJXCPV81Y0swy
zFbCHpP5fRpOPdJG17VtdRXIDCN0AawNEuGXp6NWNbFjgvsMmrtdUuk7h91n4KG6LmXtcBb0xwXp
BKEvjz0kSVYXoypDjimgVZQReJAtBpyLgyKVntTMbiaiEFt7XABEYqHdSgFGhb4s++xJBiyko80R
BXR1giR72U/R73hOLc9uBvDjOqkVqJHyNxZ5mbHEcC3qq5gqvxQajbljD6wgR11/rcsNHtOt9GKg
GaetBTZidT/PJHGaYbCyHcu4JcdoYBubPulJtGnt4Ue12DzQFcQ7GXy7f3GGiBtBqwfeAABTXq5u
aBhSGjMDd2RjMhfkeNW2plq+nx2CUh4Z5QA97EFKMvOLmGgfV9s4k8xZxKmKxhrT+uQ4LZPXjhID
cGI69b3iMsVTnQUcw+n9Nvs5xqrgvVu7HnBOLBMuirqAPl0uuszVOFIrgxxhtL4BMmba6xN5TScz
FngPfInjY5FgYsLoPOBKUR7jF9kkdpWn8FQ1VgdVBJcboASk2hg/O80Mh/qlYI7f2b+vH+raPTmT
ymPFqBPm2wsdrmulnBJwINWYtZ4ex/gAPAjBVq69a+eiuHegYOpoT4B9OhYsd7vU9pv21KUxaDue
r69JEUningIJa5JJDMvcgtsozYMmLe1gLN71ZEMigPpYw4bIqMJNvVtE7LUvttl4qNiPuRpumOiq
LleRj6JQgMOAOeidAFTLvbK9FRdWUvWIotran+3dWNSb6+td09FzCdzGpp0eFegvhSPYRH5PUJ9s
T8LAYF0/ARCAPh74miY/XCVHFnzKdIQPnRjbfLS9St6WIBceo8hnM3oUtBGkNn0fSnkl0JxVJT0T
zV1Cu1XSKpoRKbT5RoH9jsFQWIAUHEwYzBTREwoXumjX2dNhW4UBVx5+deI8G0bqmXG6oR1qA2CM
23b6lo2jB6itW5pJAgu7qipgJlABzIAhYz5PqURAXY8NvMVO/MOO/sSx4GKs3ouz3+dMTJ2WkkVa
HUcI2q+2vbXKrZFUgUxbwULWBWHee6Ho1eAiXW5hNhFnzCcFfrJaBWM+b5RS2c4lwAdSwduwqhrw
wJDbBVSRzHcVGHoGz9I2siMtZK/LU8+2kyDt7KDRDB9oPH9x086kcYqYaB2JGmDzHSXnFNmTV0jP
zPwaDdA/78BCjYsg6wNN+3LvZtUpu2G0sHfZI5V9TXvL0oNo9mI56U9G6b9CNN71x5A7aH8lhEvQ
NKk9adPkqmaQje9KzHaSlrn5KIKB5PvF/1kYoM/Q1aYDk9ZYjvLsXmVRmbSgp0K6Z3xixp2ktb7T
ti74nTfaDA5nAzzRSWvVgVFplpdQryhBTWiX3QGYJcH1g1xVUKCHAz3qg8aWO8hIyhRCO3xLivkf
Oqen6sOSAe7TFo03rF7qM1GcOakn1Ht7gpgxk5NtB2auTlG211ezegkQ9crwdQDvyY/yTsCowOgr
IiytO6kJZmkQXjfm7OVp5krmy18Ic5BzXPDldPhEl8fo2P0g0RrC2i55Gc0DsGI2UtxvJbK36140
rrUcxCdFddClYEInF8SvS2kAKBsocSBNKu4ji3htechnTfC+rB4RoPJs2BAsix+7blndEcNKybGg
oC4A59ydbBWJgANrTeVwBwDCAoQndHdyepAkIFwkWk2OqJu7WXFCmoqi3QcoD2UvELW2aUDilxFn
AdsXGbbLTeucOQJKHKID4K1GXvlWffu6Cpz/PhcJMKOopYw15Ggpvjxr2zJPfDufDjXSaizPNtel
ra8GGVzbBBMR4rnL1ThNPhhlD1s1yqZboHqnZY43lKLwZvXdB+H0f+VwqlbKUywRBcY9z4+k6lww
LXlW962J0ZUTAYAZ7V5j/d4RkWFcVQzkEBYmTjCy8pXiIc+LmiawReVw6FjnJc23pPidgxrz+j6u
abn1r5yP9Z/Z33aQKmrEMERlcdumt10SXP/91XMCb91C8Qnz/uGVn/2+TWIr6lLE+I1yqkkbOPkB
bfiCRayZuoUc7/+FcKo9JKhKqA2uKin9CK3KDjjlCFr2eunAqIh5nR8d+3iyzqVxih4VJWP9tNi6
aVOiNpEYSJTFnvK97rZmpYIb2L7N5UczB3cNu0+o7nVds6+dYE5UP43fiva+6PeW7TkKnJMHoBT2
S45tBPXq9b1fe8/RtwCiCODsYC6T25a0VCKz07H3Ze450ptqgquT/paY5UrSHgFWTO6vC1w97DOB
3M7YrNNTsyewZm3kU6f2M0rcchI0L66e9pkUzmG1EtsaUxlSaP9exiXwgXey82Rkfl4zgWKt3o6F
jxyVNRBL8shoWjKl0jjBPA9W9Mshu6Ebf/3Nlv0rYfmCs/uRRaNC7QZZDFZXQd0Wma9FtZdRIxVc
xFWDAugtkNDZyBHx8xZJ0aFEqyL35WRvETKghB1Y1HtfBRT/53acyeFeNLlKWWxIeGaQcx8H5pVD
OKahzZpt3Q7BlHtR/jNRn/u+9CYwg7L6ZGXxPa27XTmNqPV0gg1e1Zaz7+EuQduAloaa2ODRt5Js
xwzrsQIDTdP025imoqni1RtgWhjoA0WeDbf28jjRmxCZ0lDhyjlAs2sO7TC7rBZcgOUa8e7PQlyP
rCLSQnibLoWUWu2weZzJ0bDYa5Po91rabVAxNSsfWTj0EKRCMsjlu3mRwBgFsQ2qVTKoWS5FzgQY
iOYAkbGteUzaDcUhal4lq/eMJjSrytd1ECh28Fo80/p+/YqsaS7cMGBSWcgwIKq7lF0xZyqkvIRs
6U6ah71TUYSPvVfKvaB55bqkTwGQqUud1Mo4PWVuDkkpgTDonjnGHSIX939ZEyZ6LteElBcFuRMk
OTkNNWe6zWN6kgrMoqO8LnBk13Ty3/3TeLQ/h5AiTaQcafY5d5n01tp3Y/njL9bzkQC20KL3WYaC
bFZR4JZRtgUXXhh3J4Lu+XzuBBb5A1j2kyaeSdIud85oJSmW1QH3ebI9pJ4ct7ICB+R6beErnfk7
ZtMpH9st8OzugHLtFVZ5b+XVXZLNgTLLu+5H1+fPJBs2cayg7GBtCfueMAAEy53j5vq4TyQ6u4qN
vNUsi9w6HirmwzzCLiDQBbaa/glpgpVxXvQpPr9k83NmaG6fbtvpl2Innm14nUTC3tBvjMIOMVPr
yoomyCivqjim7YBdCocMtefL7eurvmZAfsNlQqkK5E22uR+qQnvRZqW5aaVa1C6yqnyWCXx1fcFl
dpa/n71vYNwbM6BBQvlQJvV1uTc3tCwojGIjmgZf9dWBhAUMaLBPqxYPhjyYE+rpEmRV0d0g1dvZ
siuvyutHJPIPsj09A7Q6MKNhoxXd3XX9X3MUzkVzWkkTOgKMSSHHXAGkqWUMljcOqihrvLqZNmhe
0bIAii3eoVPnJIOvh7qDUTfLTUYVU1zRWdMQZAzQSYT8NDjsl7+fndgcgQ6lqyK4tyXdz1a5Twi4
qvoe42CKJUjUrW0bmjwwzYhBItPkOdMqonWNVUoI5FXyaCF9rFadiAdrbdPOZXAaqFJ0QydsWU/c
eel4onPpC33S1U1bXCsbnaQA2OeE2E2hFkbuwCrREdx2bzVKJknag/BO9HKsbtmZJO54JgdHYUQ2
JGl/7LJ05eHPdVVe3a8zAZyFqBs9Igkoto6pvEU6ziXojhG6MKL94vyJHmx8kWVhFVQ6aTmSRO1p
wiCwXG7+YjFo/0CHOqa50OxzqcwGqyiVayzGae8rdBe007OwCLJ6ImcyOP8EXVdkyhMocSk9D10K
uHP6F96CY5mAejcx+YvY83IVQ0fz1i5IfmxIBSIMuqXafUNoEJuiKIGfAV7eJ8Q6mgNUzqUyxcfr
uqnGTQkQnqPRpQDsSODQSehnADzK4Chur8YkHOJI9pK8lXw9oq/aFJ36PGtDYyCpX8lSEVgGUExs
yfy6Yl58GqeYljSO2dQhypeH1mPjgeYm4PkFIez6BgAbHEwM4HiA/bvcaykein7s0TEiK5jUQ+tD
Fj8zMMNgtqyKXlBqNseDZA2uHmPs3kR+IcyY7CbqX7RgoOSLMAKehgLmNM5DTC1lkK0KWQarlTYU
zAkE823V85evx4UQLlyZytj+qJUcJ6S2Um0KUjDvUEveXRezcttB5aiBZcaQ8Szr3MnlyZjalokW
CAn9zX0JepXRl6DKGmCkvi4JNCcolKABFnEYd3pRYXStKUESviNopMRP+nqjWKEBPrHrkpZv5vzQ
BegG8dAyugrSlks9iQ1LoxJFPI2MOHhiqH6wSvDJz1L3HXkqUECndRxcF7limS9EcmbAqc2CGgqy
EWjydetoesj1zI8zxb8uZu20PrgkgA0OElXejSKtEpezMuG0mMrcYUj6XTPskv7WMHL967EJwjqU
W1CmQGMpD7wWTcxu4gz2WZ+e6S43nkQ1rRXjDJAnOKCAz9cRpy2LPfNmlHLIe4OC2DZPTBBkAFnD
G51WFB+vnMyFFE7B5bxuZAVNBfCZNmM/ugRmk46VIDxdlQKAOg10VbZq8sUCo2kbRZmz/BgpSCvO
D6jo27QReLKL3nJ6jen/f4VwS1HzJC3suMBbU1ksQGfPo8xaw08yarupXuUBlXowts+ZIIJcXxxy
3TZ894WQ+PKgMoAbo1EUWXZZGVNfbrqgooz5Vv/1AAjr+1cOZyFyyYlTc8AmlnW2c8oX0BS4zgJz
PQiM3oqBgCA0UML0oU3I5G4raxt9Tts2P5qasosKCiOh36i5uhskRXEnkuyvX9vVDQQrBSAgVWRK
+FYhzenbBChDOYre6gaBsS+B2iu3BOqhrC4LphzpCXTt4X8uzymvk1nNOywLrMow4mi7onkeWEQ+
JQpY2/rohtk/WWa9xjTy6HxITPTVZDkgUUABI3X1s12KVr5isAz57JO4nTYcjIohf5IfxzYYEBKR
cre8Y0P/F30F54L4viilGuxpGrr8OETPY6TvlI4h3VV55bgpehEx7FqqYOm4B+Y3QnWEFpzpStSO
Ymvr/FhNEn3pizzbN0xB/xc60jypKMp7u7b7h1KLhwBgPcAwVNBizfTsvhlK5/UvtMtU0YKmobMc
n3R57CaopapshnaphvokyZhiqy3ZL4kIMHWtTQvBoAVma7iieBO4w7Rnlc6OhD2O5py5SIb1MDxG
2bp6fd+q0QZtw9tI77eDrnkR2BDJnwJFYPJI8vtRRF6zdqXOvoXv0tLmgeSjCsXKOkR1aEsA+1tQ
FQKXc+1GnUvhPL1l5AI05ThnmXwDEYcOsFN9qxnfRVXztV6L8639mFU8ewursUiQm29QyHRB4kLb
7XvdeZPqark7PVq120f+n0hg1tfu5vniOLOua13RaTbMhVxrQYEqQJF1XlM8o8ApcMhW7wvaHZam
AJhdEIxcqijNTCeWZJzW0NxbnY+aKQzSDGbobK92fiI9gqmLKF42PF6/Gmt5JwQM/wrmvOhaY3hP
U4Z9HaONNBxYH8zaMg5t0o+CILq6QJOTC9y0VeU8k8rtbN23eZzYPcxDZroSOnyjiIjjoVUphg0+
P4Se6EDjNjXuiqkbZuhMPlc+UJNdhz1L7P76Dq7eABS60RUmI+zkObCHrpVak+DO98pborVbgkgH
BLi15I65qJ2OH11fIly8x4A4WnrQwGbHnRa69gtp0MviaOt9QFVljy6ZXQyuHfPRkfcRG4K4CYzm
LaN/cWBodV1YsAF6hi6MS/1M4b/HVtoVx6i+YTFKb8wGqZJAyNpWLhJAH2osDSWcEKNVCrOznOLY
WubvnslPXT1sxkJ9qtG/NaYil/STtwhDje4t8HqjHgXiUu6NmkZkmqUsHkMr91CylGRlk8D/7ZQw
1vRtDMyc65qyJg9LwyMjqyh+8fGdXdA8G9nIQrV3ql+llbagjpNj0Icm4McpjR8oX9m7KsMI0nXB
n9UGKwUDCwIiG5NwDp8WlRszGluZsZD2GFsqjIQ8jMT8luqzsysJuZW15ndPZfWoldmAgWHD3Dta
qQqM3KfjxVfAtoGZbrkun3ooWdlNPZWSMSx6DfnYtxJ4N7nTbJ06lFHov77mT7Yb8TManwyE0iB8
VPnm3nYwSB0TC4c73mhDFhDdOKEhZpeWpiCy+fzq41oCeg4aBFIY7VOeLi/jhEwWRNFX/cBOoDj3
0uf4mZz0u+xGOrTP1c/u5/Tw5fVBKDK2yLEgQ/zpeZfmsWgtewwn9PtNrPIcmwQq6IaLRNShsrKV
MDqYM1wIb3B8/D2ZweVWFXQKR4xFOM0hXzgRlVNJXq4vSYcNuYjesI9AXsE4jYMhYLT9XdoYq6hM
Zcr6KVSzb3Hzmol6L9augYG+RaQ8kFMFbBdnPR2U1gqN2FNYteDqsF6AjOOhf83LqvIIYHA/AXGy
VFverL6iC3v79dWhqXdxQJHhQVB/uTpN7ue8Sp0xRLAPnva4QDto3oi4fFbOCqAsSAAi2YmcBO/q
0lFJW2CBjGEng2yFyvdtKp+qDjheLVJX11e0Ys9MeanZQDUUDfndyxWp6lzOTRdjO8168OlgAgym
ZpjUrNTiZ2ql8rHCcezgRMnBdcmfHnZgnyEpjsAC7XNo4F++7MwZTGYrnabCGMM6x6COAmpN5dSY
gmB7VYiFKhJGHPC684k/WZMqJVeTKZRJ5HaN4UGIqn7VxVxWsqC34ElYAGK5lUwKlTXSp1PY5++E
UFdBcOIwzxZs2IrpBcEqqm4gKYcx5DNJlRrrbd/IU5ibvyxpY6AqlucH3UF3+SBqI1kUmbvGuFpL
mAVeNpSLl309OxxDk2iUgv47RGFhW9Tx0zAXh0n7k8mqp6qe0j735ihwwtbOSjPQhorSInpieOLT
kZVSg0+BCTbB3qjfl3buI1ciUPi1XYS5xXj3Mlio81fYQc9RUqXWFNZokCFSUHfaew6u9762QpaX
gjNbMYdLWRFcjpg8g9nizGEFNseWtPMclmnfvttF3g8u+vLsrz8kpoWm2qXxAYMAH8TJZ8fVjblZ
ZboxhWnSAVkLeIf3rWZotwOBta8UqgqmAdashv3BwbwMA6BEcKkeGtWZE1naHCplsZPrUEukX0Pr
thbZdGCN7DCfct1YrOgjfIElKweaaaySM1Nd1jsW0RMZUIE0SJQ5KDE822gvZrct1GDUfVSnBCJX
rDBEos1JXxgCQa13uUbaZ51UZBCZNMmGOkUgjW7ZvGuNYC9XFNJSEN2g2KPAETC5qzbNFpJYZi+H
UafUbjRl+ltVWcmmNpMFlVHPb+U5EnHOrxzgUgZB2zLQj5Ga5vRyMo20Ky11DtPx3u76TZSHRAEy
6ULsNiYuoAGun9/aZp7L4xSmRgwOCnsojJG6RTBHAd0K55TWNvJcBucZANvEbqNKn8PB2Fv5PaMs
cNStmZ9qmm+vL2fFVKELYqnvoDPbQmrsUjdKw7DKaiqmEH1UW6lDV3ExBC0TAdqt7BpCKFjDpe0N
0rhdo2NDy0mvp3AalQx81u09xlmzfghpLaptromyFRABGOjThcPNaWFBSJuWRYk3rPYIJc+SXsiu
0am+DZiEr2/euSjuYlXWpGo9aHbC3HhQiOLiZYlmgUFc0QX066EMZ+CUFpiVywMCjIgs02ycQrMH
X6V+q//qB/RDWG4tyheuWHiYdhQMYChUPJec1hVYQWIQmN6oBgsxOkzV+f36fn1O7yBkhHOGaX48
Wkv/4+ViJAo0zlFXsJi4vq/SuyjeYbi6lvctS4OhSdzUOhD56brUNRXHUBRsH/QOBpdzdaGTc1Ek
Kp4UQ5pcKZ13mgbuwjjuv/7sY7wYZQqclw3+I+4uZVqmxczC6qAOcdT4WYtI3hENwa9vogERS/AK
OZwY22TtZEo4p7rK/En6Q6IfbJPell6/H6SbSdQls/wc50Ch5AL/FpqxvMqcOBojIWdJ+Ryiw8GP
ZTSrFq4EBJBMPbTTdEg0EW/0ygVeAB/gNoE1GlwenMBIruYk7+o51EcDzbhV9ZwmaJiI0GOxqWf1
13Xt4PFoF1cGs43ohwUWCBSTHwp11Dix+rGbw6bR2UGzGGByUDX0LMLYrsbIlIuBxAY4wokdknTU
dpqclremlZutm04ODUkxl4IXe+UqovQOJwhtzwCo4KeyVGWWAMdL4Wz1iQwf1cm8oalFU6QrFwNS
oEGAp1gKx9xtRPq4jOOmn0N2kO+n3yLotxVPB0AGSEKi+Q2dXHySjsp2rMsVg2sVAS8mwlzRg53/
yi2yZyBExJwHJXttFGG0rdhLMI3DA7GQucO8KnfbpR6mxLQmbJ0JGsSu9IfpoSjxFHSz388/Bcqz
vFv85TiTxpexWNurQB8aoKsH67V5GQGFsbH96dXuvWqviqSt7ihyOvgXRgaW9NJ8RmMDHQZRT9ha
NKxVeYcJwl0TmU9T/yvPb43oGVNNJ63zrdlv6rCRAxVD+k0Bpy/2CuOhkBN5l2oi/om1C4vUpYVe
SrwbsH6Xn5XM5oyJWuiRpj3o6iljmavPN1khWv7nzQaZPAYu8D7J6II1uAcqtgGLpBqwRCZ71p1H
CzX7Jj9V7R9DoS9Zqnu2cxuZByn6egwJwSjX6Vgf4NV54NS4mDH1bzQ45e5n4wxuDPfWHjzTeG/f
EmAOdqJZuc8HjSYOODB4JYE/9WnCZAI7XE6aFk6mXN7ARqIA2+ME62OvYtyC7bNaYX5uTAKz89kg
LGKXDpLFEUBV+vIgmTOz0qIwhWb+TdK21HmcU4G5/fyaLO0psLUAjVmqFMv1PYvv2j7HfFkCEUCz
mqbUnxjg3J0XZ5rRflltoi/3+VqQt6B9IGjF7BHvePZW3kmGDnMg56q6q3RUfhHBJG9KnQoSNJ/L
+R+iAN6CZLKM5CTnqdFp1kc8JXNY/yqbcltIvd/r3bGlo0ubxGcDQsq4xIBVEo7dDaPNfTED9iT3
qj4eUO4HUWOuCE50TZGgsDbuC5rw8M/ldhMkk5QFUSxUiu+YOQFeao+aqLrr4iPAUasv+8OIa3FF
0YW+tL3wKdM5bmwzM+U5jKobJv3BgGIvair8/DJeiuAWhPJLGxFdwSazb8P8U/t6PIRhIEzloASJ
Sb9P+Hy0MM2yWWJldKBvgLiEq5f0L5KVfnXwCMqCSieMJlKWGJHnbBntMZJN4hQxObqbzW2PPpN9
3d6M29i8v/5GfX4QLyVplyow2xZsaQNJaqK6mdJvHAekzbYWTnHiR45A4dbu9/m6uLdAR/ZQmQZI
y6TDu0q9WPOMKail7fVFrVkqNJgtrAuAoEIJ8HJR7WQUBrUXNSgzP8prv0b5b5wiwWo+F8KXYwIW
E/ImS0VF5yziWBstfBhkFySYDDN1mda7WTKV7pg0Pkt+l077qIz1LSPxVpOAuuO41xe64p5efgGn
8Li7ZQR3Bk8BzTZS0h0Xq+nEzmEiG0QxuUxfgGq0SSNfzQNCvVEWtZyu7rX2gbuM1iuFj0CjvtPZ
QLEHcn1jo9egMo4S/epE/bLPOho9l1wt3ljOazOkIa/pgIyHyX6U8wNmnoQJ9DXLgXNENwP0BVUX
7h4wuaQU7wS8FH/Ytc/Xj+mzC4TvP/txTu0LXe3i2caPU+lAqoc6Oc0m5jWD61JWrzJa0hbcQmTY
+HKKGqNcWacRfNt2F1WeIYWscrPW69nmuqC1ZwPxK858mddFS+7l9ZInC9g/NQShrnOSkvk2j8g7
ZvtfNHUXRcMTMDMt16oE+cM1RUOaA9caFmSpF11KzaR8IEwmcliTzsvak6TeluiP/4ulnQnhTgq4
Q+ijMTI5HAfnpY77oBqHDaAJvNpWPZuoQWtZm6IiAoO1ZhcRxy2VS/ScYnWXa0unDsl61sDet0+m
dWc2vavpt9jZLEO80H67vsi1ncTYFsorKO2h7MwZDTWvJygrpDl0fO2kOJTG7lhI2f66mDWtPxfD
Lap0Eto0SS2HaRkYg1dkYVYin/1yXcqaMqJR4GOKAm8lb4NjhwCTVGvlMN7lyo3auOa0GYJI8stt
LCKUWN24JVxFZRR973xNdmp0EzB8eL4MFbnjJA6U7JuD5+X6ilb3DX3hKDAvGEF8Z4nTl02H0Qg5
tNPdhCmtQbu1UGkbyFcRNGFVAVcDEB6kixyMSV4qXRtpcdZ2A5wZGAk9ASIkNkzJfn59NedSOGVr
S61o+oTJIbvvu3dlQRreql+e21mWsoS9yB4Ci5c3fSnaN4e8kuVwUg/TtKWyF/XbtBds2JqBhYKh
LoOZPRRBF/U4i04knH49TZqMydGbEmvQ+84bY88ZpkBcmVx5kIC4g/Yi/FdBgYbLc5WjigTXKA3h
DAzSkI4kczPATj5eP53PGBuoyaiYd8KzAU0AmPHlmvDtcptN0RA2RdhYr6zcRBVwCI+2+l1SXtrG
j7LD9K7fAU65KMMUUB/5dLQfU+mQ7CoMJhE38vSfWg/GBcErs5LJvPw0brvlqeucEVOkYfVj2Of+
w7ydNt/lo/H9+has+VAXW7Dcx7NjzYhTRnYCORRIBfOJxZmrVb7lBKW2T4Dn+Z2Re13bJc9Ce/Lh
uFwmiC6XyL2kBEevsQGi22qfynst2holUs+uqhyMbldk3/TUU16lxHKnaBMVXvpUSXf1BlA1LXjM
nIfZRLY1PpLdrAeq807VbWse2/kU/x9nX9obqbJs+4uQmIevQFGT7aLsdk9fkNvdDQnJlCTJ8Ovv
wufpXEOh4vXdamlLvbUryCkyMmKtFfifS1cNktf0uUKvLl4fGulU2CBvj25UbDisD0mLe8NY7FXb
6gTThCPODXjv5MTSVztSXLV75YrpZqi0WJabIt/UJsHYecnwp3xs8jKIpWeS7jMgyNPyaPff0ab7
qJ+N+LtSh0XhG3rh8koHI86nY+YZrVvYr6n0t+lil0BVYrMT64p7n22E6ar5tBHMpLecuo+7s16E
KA72EIzUTNeMD5P4zIgO7OVr8p677GhF/gh/2RZudjFKz8Qq1GcKjExyINaT5GXxt8H2ocbNReJn
6ddS9mrzzC/k2h/jk7rTofDmtDtMmotlYSclfymDMpR6Tx0u+tV2rnn6mklPPXSu3e6l/1orLsku
4slEOxHV7UH7Ux/k6OLkPtRunGQjCFrBHmFbAtmE/gYqkj1LGfpqsKWmR8rhDMUsQP6GvNmZrB6P
eV1C17sv1HNaQm451swLHfLuS960UKLshy2i+Yfsy3xjof2IAVYpqoITvWNxPhQq6lZ0pDuP2C7A
YHqKIb4I5LuRWfVGxs/2n9rSXQYgRVkrO+qYO00+OsPPzHDctNN2veEOyLFwV4I4Ie2yHTTGDlOy
lyaZW8tQspU8vm9NdrCnzD54snZ+5o15kLeEBTfHsjgkaluqdeUkwDVKpyHxrO/GQcKxKC/aOc52
fWwDg7vr+wO0dEkOqa0E2WKUJstjplzSi2a5unQgOyL2ZeZFqi/K32WQnJBgtLRr2bq4LlzjnyM4
TD/QZwh2UGzBZTQ/EElVik4z8+78Uz+GWvjPfnf+64sJIVoCWUmKX4/4iLVgQa7uuQ3ceulN1QxJ
eXLEuOND/qPVHpoqxqMp2crdfhDfb3YY2DUW2IXYasv7z05ZKudt2gFRMlwkWQqhB+aWXRKWmXEq
oPddqQzgZbixEgWDQfXl2osiui9V57m1x5dEDO/I3z0mzC5cKppHUUcHVG2eozjHonpE0fwY3EUp
cNAwohi7HdcCzT5b7XNXAA5tmV4sbZzf2wASEwskGDiMqgNQzuJCq2RN5NQuujNDo3unTv0yFyh2
7CLUPO6v4cfD5Gb6Ppla7JCKKXrNYtYhdjCfWVyAtAvMSmleoQryqhnEp4UE3Lfly9rwKDr6XWSV
Xzzz5A9tuAu1mYOw0ZRJe+vYSct1TzX6vZofNr7yNpbChEwIAwQ5KIwaiyAnioVdNsnYnWNKrGCQ
RFAUSuPnsWn6hcQhvyxFT8CMw+dn+q6VjNrnukh9qRkct6aF4o2NpOPgtW1QA1AS6JCheEjiAuIT
fVHsSG278JI58iyjiScjN4NG1fnz/WHcNn+wMAzE0kDTwz1DM2J+HEF8gCKH03TnEqKPlgrRxxY6
oVJpHPVR7BvjaNv7fnjTJc9JHtEnIbAdt1CgUK4MxwqRTJe9qfVW95XJ6GIHAF0zKSyjkmcCbzb/
KOD3lGlqu3NnR8+Fs+flVYn1oG3yA2CptTgnI9+IDFeWEybBA51Kk1P/jbnJvgbf2MlkmMyYN6Yn
yEduRDSrg9Im9wRAG94W2txChfbPEqdAvxcIAJJkz9UnS6VomrynqDm3p3LYwGUvQg+0RgHw6j+I
W1TujCUOsW0TklLDbC6KRL20QL8tpu4ltL69v4Uml/ppsT7M2Ch4oF3CJOhuLMbFWWyoqEfyS4EQ
pFO+lOkRQqWDBm2fofBqfeP+WDEHiQ7gHYCuxD9LilnPNY13mYbAh5lfpTaI051oPLn9gmWrNyV/
pp22GNxna0uUed1HPXRbFH6p/8bXRn8Ctuz/h/00PYvvmVk8aBU+lAyCRvxiFu9DKvzBOrP6h2I9
CvRSJvYxjXSXp7/vL9zCpU8LpzlwYRNSxYGC7+KUdWXTO1Ku8wsIa7713D6kr/cNLHb8jYHFZYxi
I7QoUhhQ92it7imu6Wv70icbR3dln8/GMX3GpxA7yijLWQwzJC49HQ+GAtfpVlVvZSOgDowMJVBr
gOcvEdcKFD0rdC3gF1odVdKceAdMdFS4XQ0R2+p6f+JWVgZEKpTPJsQSKnuLieOiApKZdO1lSIvf
Y0u8NG5cNiq+0RlbNcTpeC62HgIxsEstCyVSZVlK56j8dnqstpfkGKOFt3iXT+xLvOcnyLv8jb6L
/f2hLV/g06aY2ZtW89NqyXkk9amstBce8Onh8gVVqJ22M46823BMK/tiZmma5U+WlE5O0c1ChiX9
1YnrX+hq8bPffG8vn/ofA0LyGGISAAjAzy7MtIZJyyKt20uXPkbpxdDiF2bsJOlksr9mV1Ve7EDB
UzmkY+45WvlcxIeNKV0bqIJbeiKn4N/L2GyUIyJVEAe7ODZFjtztZM1N4rOK4rYRjqM/0sJjeO4n
vkFDXsRu5TzQjfhwxS0D5/u/37BwJqpaRsPYixa3wK7r+EOr0QebN4eG1a5sjT9Gmf5b6fc/846K
6ZQ3m/TCFj6zbNWmMwscEnU44PlfVCDllBuuZXW3Iv/3XyOLsEAUlpHYWd9eaHcWoMkxxeuNEY3z
nrV+T+MjA4ns5f5yrh3+iUY1FSTQIWHJKinVNAdhGyY5EjVafdGhSlF8i4ytPiirdkyg66ansInC
8Px4jKaT5NTU2gtJnbduaHw7kX4hPTTomw1613wMGEf/NbWIldvRoh3A9e2lChAWcB+k8IoBZxe0
nZtQnwD9jlrqj2brYEyrs/RtIInCsQGqjarSYouMIoVoYIUhOgAekOyRt8WuLombkMLvqLXrwPTl
+AZFREHV9a9y0WxUGRdh5X826acvWOwfpDyYSRJ8ARUsTFX+aiRb67h6+j+ZWKxjm9pOV+hw4DE6
MzTonOOIB93cGMcH5vLeVC6WMG/rgWQSrGgH8rOp3er3rwQJpJ1qenrt5hBsOIsDhfy55Zrf1dht
DtWf8lfReyaeZKkL7vHYe+kfspWl35rgxXWiRQkp4xZba1ABvFN2Vrc1v+sOHtQ8kGQhrYcq6Pyg
KOPoWKUGE6nqIjftoBLvs+O72gcgpKRv2VF9/j94gE8GFzcKmRDexJzGdKLHPoCC25Y8vroScOqo
APx3TAt33XZE7lOEZ7gy9C+0foSWbmt76E9U8RM4OUeDmshUePpQH4s0ekI/jofYjF2jb45yZbiV
Dg0tQJsNIP/sbsOxr4SNs29bRD+0RjzXgd99Qa8IXvtZfDWvSvbaEMvtzXBg6saLYgm5+DikAHVA
ZhVogIkoM1/gpMnaRoN22KXlz/KQu9whjxGpfD1XH8f+uSB6MI7VYy43e2bIhz6pNP/fVxzxgwN6
8gRfXTbONGklD6Y6dhepY64W7xtoN2nsXd/i5az5CuBuNQtcIA2l4cVIiwa0lsxROkQpyARWx+rX
WG91sl2LBIAChWITcnwAaC6crpZlWCIr7S/1WO9S+cECx4iHfR/5Vb/7x0f1x9KBcoG01KRhDGzA
fOlyp5Ui1cz7i5QJr0vSvQGUDDw6yB9nAfnGOsv28rCxWmtvgc9GFx6XQVXconnW47X2J8kCy3K5
8d0sj3i43d8WHzXGhdedUKfgEUxVVcDv58PrRO2UpQlLFpLkjDReYbNDK4PAoHKI5f/Six8Fd5E+
upCmDFLd3ptQsidvpSR+msTej4PkmqzY9Qr1Ki0K6u63077wOvcyOd+K7FcCCgMovA/sEh4Ty5eE
YiRJVlpYi1w+tKVvfke+PO53DmTDc/qL7/J34gTJn6lxV/Se1O5W88tpMpaT9dn+wk/bsd03ChSY
L1KqHmtLerHRfPb+giyrGNN+A4Z0eijBTyBhtnDNFiMKNeq6v4y4BKKo/WlrT6bBH/MSyArbbbQJ
W/k3BuPNGo2tCV4JZ/BmRgNYyPhASWBZkYYWWqtrUQe96RYUWdUeDnJfN64hadEXiYhfyIdCm4JL
e3QsrneJzPystVK/H5VuYx5Wzjg6QeG1geQ2Okwu6bRCwquH5ym+RJd/1OUf2WlDoG8hLu457U/Z
2chkLXUdP6YdGUqgCkB+sm5e340dGXrHxXBRrcpT4v6gVzthdV6fUHdMdjlBd7vSH6q3XP/GaufC
3to4OtF0i2+4lDr4fx8CbhQYo9AhWxaP0LrIpnEzDhdeXNL+aWzRqFA7W2JvW7uBB8Jy9lUHspED
ZRKAX2USyOYTV/4UxmZ3wbXdgKQb8s8G0nxA/859gwBMJm7lYbg05Rnl0PRP5QMoPqYXIFbEznoc
7e9WvIEhXbsqAZmDiOmkIAAx+cUZi6Rx6DKej5cKXZ16lIcmfcHaBbcfSM/Sz8G6RDExi1Hj0OR9
ZDlbyo0rKwAEJvAy4OoCqI530nzYJil7Bi2K8VKn38q2e2jeMEWAmzi1V3e1m6ABgyR71eDa3GXS
IW7RKDb+LYrid7LVO+zW4QBPA2iVDjk/8IaX725bG9qxVeXx0vZK7pooZqKd3laD4luvOjeyiNSU
rDASyxgBiOOnsgKf/FGhuy7y7zu2NSug66I2a340q1xcaYnoDI1xJl+MNPZKS3VRsfpLxZf7VtYm
DHKbE8EArWlBLpyvnZ12VmdItXwxh+HcqRZxtXwLrr3yZEd9Gbcm3pugADnLcwExIlvLIRx8SdpT
1B9M5USkR54+0WhSJdJ8DcyURGcbebS1oaGgDBQPgIgQ/VpMoFqlKrEiWI1NyMx245DtQA20vPsT
uLZMU/EUG3wirC3VPRNwQig8k3wp8fssi/alNLyguPNWJVtiwqsD+mRqMaDRKQD0pYZ8UfRxJ4aP
jgD3B7NlYfrvn/JzdpTEGhhwsCAPoRjq0nXQe/a+jduAFzkUYN4geoKjCi85t5GkRLWYkcsXK/qZ
RUkg14+l8q/yQrgVJivAOk2YQRyhRVRASpG3lYXTU0CNw3PwJgLW8qT6xYk/Fj+rjU1wO2+ACYKm
gzgE1AcUZedjspJGKBiUeon1wYcQHBW2/6+zhp9GnIGMJrhP1jJv4jSS1KQN1cCeL3cpZbvOHv0c
KmX3zdzuZkRSeHDZ4JfhBlsWIHqGFG3JR/2CJj1uJh/RtW+SfCOZsTFjK4bgCwBHnFiyeJYsfKgl
5aro0AjsAtBSkJokrCL7r9aQi87zb/fHtLI4eMShLfZETMP9tFgcvN8KkDMz64KbEv3GflZwpPct
rMSgQNlCIhS6ThDtRzVxvv58gBrAyEv7Ymlenz/werg2kQKv3TkuxB4KF11s3gzSNWj5+OjkKFTc
/4Db2QSCDB5ootbDQSwrcARiOv2oE+eSNOjYDBgSezQhr8jIBjRyw86y9tYPIm4SkTgXKUm9CI0P
hTa6qnMU9Nf9Ad1Gs9OAUMvHbDrApCyupX6QVTaIzLlUziPAnkgUoBGt8dwWb0qsHInQnu/bW/K2
4C+wPaYHOLpAACtpLVawNI0iY5IuXQw0GHMzkKOUE3irIZtwCzkwYaDgMgcK7Y/OeB1pAkTX7wq0
NQVlIDlG+vLfw7r5B01L8ckVOzZXLSrb0kW91tSVvhvcPUag0nwpTuIRsPjg/gSsTLgOLpIDaDWA
95BQmpvT4mhSAlKT0ALcc5TeslY7MKnekWhwSQcppVz61z0LQ5AXmiiOKB2jTD23aBsdmn7Htfk0
ji/oSMR9KUbKWVjS3w7Iv/uju9m3H7Ymn4anETaUOrfFWcvyxO7Mp9Y2hhNpmleohKB7Qc2sAE1j
tjCtk/OaPXthbgJbOxNBAwzdxWZiFTAunBnWkyz8qrWfKnMvmHjRzeirCQnUjaW7Sc7BqUFubaqB
IuVyw9OIq0rnDTo2P7XWd9P6Jur4bDCXW7VbpEhd6Wjr025N6O0IYROxFU4o6mtYx/mEUiiTIB2T
2U9oyGX6Zc1DxJZ7JiIknulgQPEg29QjXbWJQwHYBETUAQyZ2+yyQqnajNtPNSsKDzYPpQXBnDKW
lQNUH85ai/aOSSbxfVYWP0qkHDziGJVrgJv8Ujr1z9puQlDGI/CDR+rXIm1297fZtK7zdUepD3fZ
tO4QmlqqJABN4hAdYJOnVOIuCMOaF7f5tyrPX+7buc1/g10JYDpCAoAFkKVcTEUuKUKPaew8mY8Y
79eRo++zKyrf4K8EPUzIi/Z3OCKniBbb+/umby5TWIb2GBg6U9tpcGnni9AwR09EWzlPUkq7QGGj
7I4RtTdixKW0LkICpEKhNjFtaCAJlpRVw4mriFHdebJkZv4c4hZ3jZLozneI/IB+zXM46aGLne8j
iBU1lHZJFrsSfE0V9EMHNk1LEoseEjSb3+fM7rYIRGvTAAbC1GMZ8LsbEpYdN4ATjlDIYWM8PsRW
XKJlxdBtTPbaNEzknUmuGvXOG+auWept1qhR9DRavDqPCP4dV4EClze2UeWao1nuM2uwd3rWGU+K
Vgq/MKvY413e7tB42tpVLQiBTp51G+Hbjc8xbMiiI9mA7B56Jy0DnqbuqwwCmfklV1V61Umi7OOI
8msUK9AJJqpCXaJEbm3Xww7Quy0i1c1B+zAP2TgT6Wxwu6fl+XQ52klL5LZK8gtaCDt+IWSyy8aI
TOqFW52lb64OsHPQ9Bxx48RG062FqaEmNAXSKgmdsel+0xwBviAKA2WHypemS9q3+wfs9rEMg9Pk
gnUHN4eAcj62zCyMlpKYhGbzrqOJt0L9vmoC8lqhJ8qQ1EEkeRIaVdw3uzLMyWVhk0E8ER52USKI
E8FIndkkLDSdHdRajQM2cn2Htq8VFE6Ajbxv7ybemPRWP9lb3MhdiY2KZztGaZ3r7rmWnrPqAn1I
a/TyTd7Qx1N/5phhDVENpH+QKoMw6dJrcQ4xGWSiw87TAnFwdtQXvuJrvu1TX3GlXeZJXgDJiuaH
+p6HreIZhde1Gxf1ZGXxFbgeJkwjakq6vZSukJS0AeW7zqB2i6RckRXQzna8UTd+1WjiiSZR9obB
lUVFSAdVGySGP3bvfCupra5LdUtpqBG0YIxceQxfh2YLHby2Y2dmFuGOUje6IFJOwySJ91LkWkV8
VmICIO2ujCOPovrdavahUuyNTXTjhRDOfR7fNP5PbgAkS9pbmZSFcpH5kN5M6aXun2QlRA3KLeiT
mW6131tbws8WFxupkzKu43DSkA1PksN8fkAWWaoClmzV7FbWDhlt9ClCSh9MNGMxqZZUpUIlah7q
DAl1QfY5+arl3dMI7fX7R3Fl/XDJoEcJhI9w70KYbT6NNksdPqpZGQ6l5aEljod5JD3QxUGapwdF
8YqSu+jYvpk4ng75/ECA9wicFmoW4CXCHcwNd6wkameNZWg1/Gfde9D/aJC2dwI12fH8qNDaZfJe
IfRgSvrGqG/nd257MWj0Ce37UVZgu3+B2rVLi0MOeZXh2/9hcvGAnTYquo5DsWc+xiItuZ1mNWg/
StgYmlc28b6PHlLnjIwxcqLuwENDer9v9eMhfjuz/2t1OjmfTgbkAXpI+pVlKODgslf2YvzKrulF
nCEt6RKv3Jte/lAG8jn3o8vwUD2lO7ofQ/lZfQavMgDGfOOo3vr7abr/+0Efe/DTB+VT6oC3TRkq
XEKbEwfHVfdydlRksL9G5kVd++P+HNw6h7nFxY3Gkj6N5RETL5prLMPNj49FA1y/T7qnGDDRVt/f
N3gTlCBKAxYFh2hK2ENAZj7nPK8KgYilDJlsekKRoK+hHvLi3/jx+HHEgoBa4z2F4AvdsuZWnKa2
nbocq1CLXERZ0s9N/M5tNmsygf2qIgrB8VzWc6K4L/BcT+pQiprYQxFC+J0jQ7pLa7Qdh7yy1/SZ
7Jc9LT2q9fm3FPQwr4mt6nh/RlfOKCqaUPSEQv3Ho2o+1mKICKIIowqJ3uG9FgdFfYJwhMtSsWFp
Ze2QHUD9GO1hUCe3F2tXgkwzIC1XhWU7gI/Vhww4tNT6Z+zZdBMDgIH0Kt4lKBjPB+ToeWaMIq9D
u6AiqBNZBt9xrIP707ay8yE8jKIs1CiQE1xaAU+jhvzlUIcoWwdG1J1yYl/Ts0SGH4pkvw103Nfx
j/s2b8uQGNpno9NHfTrg6IQytKXd1OEggcuWfgVfyE3YCb0hXPCZXctoAQQ/9pVXSNJrzEh43/7a
AkLdCFt2ov+g3+LcvFCtPskFGKURN4K2554Q6EYhlRu3xqqZj/Z0uK2gR7DYJ9GInJZT6XWYSCjo
1sDZSdwOhsr8fX84K+4SyOWpRvIfO4vbyU6I0QHvUIeGdVRrFmjki4KePe1DSS+p+Mc+TJNPwSFD
oDE1SFSAPZ1PXty2eZYYjIV9U/CrjgYoX9syczxUDZsHUarVLlXSTVmdyQEv7iiAJvDgwGsHZaAl
pciiSLXWes5CI00OMsfhrl1DeUduNdOeDfRhkC/tWEAzeEt9eWVyp6ZeJvRfUK1BY/n5cBVAFOxK
5k04GqW6K+wvorZLvy+yq6FVF8JBQHUg9rSRg9RvhjsVB1QYxTsEOZRpa306IBlACDmVmiYcLAbE
hEKTr41pptf7G2clmJt6SyCgM5CdQCp3sUOLOpclkusYXD5khyYZzJNRQ+xJkwzQFAe5eS7rrv+a
Tl3narOVggzv38PGR9wuLT4C+SFIrUGcHJWx+VjNzOYZOjc3ocZq9EOyHOTcmPMG2df4OA5ANloi
clAyN3L0k27LHY2Zg2xsusUsXptzZAtxn6ESiGfQIk9WNlyekiZN2CITsQN4hB/GNN9Sn96ysog0
hM1QtCJILkJ+o9vhzdKiIXLDd/cnddqV8+OCOUVzApDhpp5+SxG7qIFSAskxp0pbnzUeoWNYbL6n
arKP49iAfli7AfG59XUwCBUmmARiG+dlvohqTXJNcmDQkAdnryTKu6pAcEiOmeXfH9r0S4uhaQDM
gDEA4NKERphbQobTUlKF8bBhv0X/VWvf0NGKRb/vW1mZwJmVRcqhQOa31+qShxMT2CfoiOMmtRW5
WperbqFnoIUU1laVY7k3EI6gKIzSEu5j9LpbJjIHBsaf0xosBG6m86qqZkiQJ1ttP29CtqWZxdhU
XhVjX9sAtNuNi+T5rsh92v2JROqpzdVK/gxDcwTTZatf0XKPLO0urt2xq3qKVDELHfMrtEP48Nqn
X+8v2+QrPm+ODxPTHCISRalh6dBiHZVh2sRNaGU/VYhsMsBJRaHtQGdxxxLsGt1w0Q5mw1sra2bh
OQBWga9WkPKe78l6zFmFnrBw13qQXsir+sP8Qh7FKXoo/lpefCqRMdJdy2uOND6l/f7+oJd7VQUx
A24LFXIki6ayztz6UJhtFEUoqxDqGu9FlxxT2/RraGRAvWwjdLpBni+NLbx1RRM1yWOFhw7kMdVA
LnS5dptiAO1M6CAQjFI2nPoe3umgF71l7iS1aBKPt6yUXMMyIrKPFEfYeFJVKj1EdWPZHiQ+wY4z
CSWpX4lGHg+qSYHz0SqzoV49ivHv/SlbOhGMAgBQrBRQjaiKLEVF8a6MTU5HEWqDgIo9yj/7bEgg
cpOkh2hgWy0AbirGH/YAKZgEb9EkdElPJlXZaTmlXQhmoPpIoDjx2gy5dTRJl0CYSjRwLxUETSS5
EZ6WVZJfVVAHlMxUeHjeqV45qoe0qpBrlCT1mOIEIPTKNxk30x03Pz8ooaCIYE0Ar8mVz7dSLA16
T1CrCNM2clxTLc+Gw5ofdFTYA4VaudsjTbirzZIcQdpRTszOxg0k1u1ZmtBfU3kd8C/csgv/XnSF
VpWl2oWkg7o20j5PUjFY33VW8R2R+vLSkujVirUnpRJi4yB/lCJvxg+JBPBxplftEvxO1YGijq71
YRqr9YXRqA8MVRtQPkpGDzGKHED+pPJaRRIPDgRInsxcJAfAvKtdHlfdW0rT4injaJCUdpIGnQCj
QwJDLnytbyw364p8R5MafrZi1gnKyPU5rSDi1UV153FHj1w8iHJPlJHhmfLwbJLRCYQs4oMkzBdW
1sID4XMnIT50u5xr6M1ZlBtUoZXrAdVYG+5kYtMruNnme6CIM0YTmfRh4vyCQIkfD1LhJV/tMjtA
7S7sI6Cx1ACB4Au+8P6xXPFkM9OLGwJF4kQH5r0LC9V4MrLohZnK997JnhpxyiSk3O+bu4l/cSyn
0vvEe0dFHHoy86E21ZDXvUz7UElTzy51P83RHbjLPKqih6TEPY2XR6kCbAXyBRu2by/7ue3FPtcL
0VrMKvpQWIOC/kwg5oyQcKH7VnrLI8tTncgfijRz9SbbdyRAowQPkGmNbkEf1yb943UjT4hGgGHn
k+Ck8ijqnmG909YFC1VGHCDA6Ruav0BcePeHvTZqXFH4WGQAUJRezLg1OI2GnpY4YKmE2mNkKAeD
Oezf9xF6ykw5GiidoAXBYh/ZWpI7dmr3oZkbV5EE5qiDIPgb/aJc/np/QGuuHUU46MwhRYOS2PJl
WloxRxHJHEICRS0C7R1mf62How5iztBJruKM0O1yLoWFWifqzhjr4CRuaR0a670A8Ltg/6hIjPoj
QIzAyUCkArKf8CLzBR16FhlVTcYwjnS8TtGqALImgB9DUnJLFup2OSe85KTNDXeBu3TaW5/eqQ5L
Y60Y8zHMIqNzCYL/XVRqW2JiK0EHriK4IzTtAVAeSYC5mVIYhRQTpoRZLPiOUsKPlayXbmXr3b4b
JPU6oHDvOnocB3GtWT448ZYPhW/bNwR0UBQaWQ+ZUxZBnOT1Iy+psrfkzvIS1hYROrC12tWJ8k3e
w+1dhkQJXAvUSYFawjaZf7eo6GALO9XCIc59ZCz0XeK3zl+9dc0qMCyXDV7q8tyFDAbxy0tTfB+n
c8fcaiuZuOLq5p+yCFFRF7ckI8enmCfozAaJH7I39NUJ6q3n/HQ9zK9QaAYijgYoA40A5WWPCM3p
sk7RCi3E9Yd+R/VJ8dPgXTtF58LLXu4fvtsXxWQLLz64UvQjWtIZxraUY1OBLY74vqi+KtaOOVvw
pdtYEUZQ7AI8C9vvpnUsY71ImjTXQpa9Qv42SIdmRzsKDZitqZu2w83UIZyDljguIyAL59uFaFpt
c7PUQvrDlA7Wrt6jxVLBAuTUpNNYet3BUNxcO96fxJUzPGnogpA09fRAOnRuNe0INikZjZAZ5mmo
B90zjMzZ3TeyslLww46KZgFA6UBldm5EUzui9xmzQ64I5lsZR9trxh5GTtIN+umqJbhAFCihUodI
dm5JVwVV+1i1w9SQiG9YhPt6q+e+U0LW5v6gVmYOjFMZgH2oZYJOtnC0stbwPEktO5SgAusi4WwH
IDel+/tWVgc0+XK0/QSCbmnFkhqNV71kh2gkxo4CUSjBLdKm33iG5/o/2kLcq6GiAbwB0igob8wn
z5LiilaEOmGjyuU1i+JSCyTV7uGqQM7balpzwwubNh1oQEAFTdQwoHPm5gjob3ZlWRJifUhX1hWa
sP20tM6NjH3X5q6WjeFQB/rUOJDVbsyiPf5qJySUJeMNtPLNWuJTcO5wX4IRBBTxYi2VzkFbOEHj
61BC9mJs2N9sjPV/N4Imfmihgxcg+AbLtJxdpxJgf3Zyvew2fMfK589+ebHrZclRcO3jlxFxeBu5
vY9X38wvTTCYT5+9uMYsjva54DUm14F8gyc5GvpF+p71XtF0nkPHQNOPRvalSp6KePBU9hirEMs2
PWY7G0HzjSvGh4BqgO2ClwnQx4vtKSt506Rwxleup4eEUJBoGK9AjbUgu0m2WPYr1pCHwx88BFGO
/1Bv/BTcSJEiUSgzpNdajC4OJkCFwpeT3Ug3nOOqIduYagy4QIBRmx8D+Nwqa1mUXm1bgrZvd3Dy
8VdqZ54Vb6ohTFO0WEswQyZInAYUBV66c1tGTnUbJNv0StIk7Ksf+biXxUtL96L/ZSBQlE20fLio
UJocR+TMgBZFicBl5aFI/5gSDe/7mxtwKjwAEjBYS9ziuGSXDUCKvFWGRhbZdUDwtydNWmiu43SV
W3XJyUmd4rnvLTAiHWStU6UE99jIkmMnjO6MqUy82Gg2idA31zCuDQV45YmeCBDGEt4P0mMyoPqQ
XaOOfikN55LZ7W6Qhat+KZnmaeW+QFkZ0SN0ChM3SkaXbj2TbsM1fAPAXzh2eIFDhnIR8Q69QRNO
Gb2W5hlP2Kc0u9bZPtGPpXVsVGxDyCSa8lZfppurBhjtjwwV+MnIZX7UbT/teChxxTayKtkV8bNL
bOZa1d822cJFrfgqRIYIN1BtmXpZL8YmklhmBqCSV6LYvVcXMp6dwt7q+n37MMNgNCgaqagtARew
fJhVqaVHht3Ra6TmnpoEzED6PuHHwkDjjQJiQ4NHBRQzIOKpcOIz+yzob6AtfQZAmC495lG2cc5v
6t7Y7cg1IjaZrhgoLCxGbiZGZUQcIFia0Bcnso+iZO9GFxiF815XwhuiyJWGw6D9YYXPsyG4f9rW
Jh5h7CR4OZWKl8wzSeoKU5RJfi164ICVfhgCI1bqjahoxZtBn2KKmC0UMAFjmnuYNNWLTsl5fs0F
9dBH5jiMX8Y8fZHy/9N4gD0BiR0AWKQN55YEapci0U1MZ1EGjXTkce/fn7G1A4EcJOQ2UEzDWBbX
KlHGTlMJya8MzAGv6cz3qG9TZGyhm33f0tqJB/gSHDdMHm6CZdyaUcCP2roqrsNehpBLZwbZcOjN
a0SeWzWUhi+17N43uTI4yOEBxILhAY1kLqYP4Fe0uQQ8/poJ1XBJKyTXkbSjrL7et3PzCsYpR5dw
XNnosa6oyw1ROWU8lHpaQDH9Cz9qUHtEQtF55VAsZM9MrTeGtXLDzcwtgsqIpdZIh6K4ykYJdY9B
E35b8T9k6DOo8ToQlbX/VV4XfOGPSj38DB5QWMOFTVM0SqSMsJkqf8aWBoZeecZ4Jf8MhZ4MqThZ
gECg+y5ChvmWr6Iol3TaFNeYeDx1AmXY9a+gmxXIIsh4BN9fuQ9tpEW0AHP4g15oeM8v5WWjwk71
pMvLa0rH+EEjOtlFPBOh2hS9L4//Q9qX9raOK9v+oStAk2XrK0lNnjLYGb8IyU6iebKs8de/peDd
3g6jY+KeRje60dhol0gWq4o1rLWqnS6Qe3YOUEU8lapuVydQpC8lY2DII/e2juQ1LRZqyU6SVtuL
EdB2RqWbtI9Lw6t6cPqCpTNkamcsQJMUFxs5qxXX9DtA3gVlRnLj3Ngn2Cs7MnvQQpVD4p3iMt7W
VbQA01akPqTKuKQ+NgX9nx2MeBDm90mlpM4p6wPSNig2StWZBZIarpHaLtcq0ts39XhqSLVsGuf6
lv26xzCtoE6AUUKhB719/HNNj/swyUI9P06o8CZ5TvbwL2hQWQcCa87rOS+I07mm18pzJEFQ/qcg
N8Azjz4Ej4pfdU1eBGf+aqlpjEZR82NlnZkCJKsFOTs5ldyGRG7vtie6vLNO5PDRCHzI5Agv9Y4X
zJmmhR42eAJo0yYqDHwnT+uOLD6unxRvlngZk7e8CHaGsSqHsoKM2Ous1eMfpASd8VNg1kVCJht8
IaRfNWaZLyGko4uCLC2m0JfT/l8K4WJ6za+GVO+V/LipHltm7tENTU9UhMf5a8CI3zDO9kDpz0M7
KRzrTadpaEu987F6Tmz9faO7InG/5jB4cVywFNd+26Ewmh+f261iWNF2d4QBuE16K7D6tfZIAbTN
sE4lsb6kgh5EU67Cm8wnxpoA7QoxPiAju8AN1vphRQ5LthIkBQQqws9J623f5aEPFXmWnc1ATSKR
IWDF+3VtF62GL22O4TIvKx+n19sFiYj+8ebT3BHcqV8ZHe7QNM5i4DWDYm2IPduMdmctALK0YsBA
poMdgueVlLAewt7AKaC8Yiz4d3rkR8timO4YO+ekiMnbA/q2bVfIsSrcQs5ihF2M7GiELdxFJHuI
nKe3nC5vRXonsH18718qS/4yUxbQB532JPBaS77/l7rAGYylKffZooeIXebadvyBXneaPl8XMrsM
zGoAsgFdKb9eeasIvCmnYpUflw1dvRSeYhlu9N8YvgsZ3A0tk8iQFNAaHE8qS2hPlbX+PGzYv5Py
y6NXSBA1qpEfUa150e62CpVJR0R9bb/q7t9X5+9ieEBcY9Vl47KGGDZQTBASnZ6Jsj7v3evn8gsK
lJfDXdFSjlfBuYCcpHSW1vLVJ2BKYYRap03trff1cRN7kr1aozeMNLixsZWF5O76R/zK+/AfwTn4
IjQDo4ymxaLHJLhr0GxygA95ConkZEzkS+Zv7sXecjd3BKxULw1QlM1OPRGM8wH/EkO4jmhZs6bo
Qg7n7qOsQLBcL7G3JMP2PbcsWI9fX9c3T3Cz+BTeCe/qKJAhJCxI9bgB1mSIfBQV6MlkA35Z1Yul
cN4+6s3Qz0dIUQfSE9BG5lQQ5IkkTOu8iI2GPAuHqp0U0SA6kyPycX2fRL/PWYdIPUfKGRjT8Hi6
t8+FafHpolzZId5xq6vzMCQL7NBjZ9XEfg+syKNvsWUK7M+vtBF3WXjXHXZqch4kLGSgrafSm5GQ
nOT3JypSX4Fm8d67BbVa4QdYUUbC24E2JLx7bKwlkW7C29LDeF07EJkFbHm8flKzIdBfXeM9uLTq
MPo2WdgFMQ/STXtcsc42QiZQ6dnlofaCv5CNwJD8T4UzUVmHfTVhdJrH8ybxHhImtOKzFuBCBmdd
hw4wy10HGRvDybcyqt89GTT6Jhr5nDdpqHAC8QBFCqjIz8UAojXB4HdU4Kwe0+Noy4+gQFtYIVzT
9cOZfWdeCOJsmgFwrLqS40kQeli6nBxEY/PzCn4hYrrJF5YgyJVRAZ9bcWxtBdHpYNX0s6fw5Swk
IjTzWV27kMXZtf7cD2XZY9/ahO5j2M0TBT2yKGYQHg9n3MxxNZbLGGKeAeC/vTVumu2dqKF6ft/Q
fKOgbAnkOn4WB41UQxpLeQF309rFW/eGuJTWbCiIbqtMqHLT/fhl8P6K4/PHdTysDEkuCzxmR3t4
DOlIbkfqPyvW13WVm9+9C0ncTa3M3GzjBSTJNKQ3IdNJSTIsSKQMs7p9IYe7rWBqaiTtXBVH9jy9
u3oiiaCZ5uzB1JqCpDtaVVZ88rPpdFAUZyeoG6sJRj0Rd/gE0EzsUbBlc97uUhC3Zbnv90bmn6dr
muyj+4ygz+K8fe9JxdQ/0Ih6Wx3P9L85qEup3AbK0tlHxyY2UCPjc4Z3JTrAnRY5IZGg6Yd43bsU
xAWMvdICtjlriiNQxFn6otOa3IOB0Trty/VBsJUiWZxpTWM5ANIczuxsI4IbLDTd0NquWQlrIWK/
mTNHl+virOtiaKCEBo6tZa03ui19KVhoBaIQQqQd059fWNhljUlEI4SYkskUVIesptKNTiOoPHqK
rTiiGPhihiC18atzYIpcLlfHGdu0PCnLs1lPBmq0T169V5j+plsFvUUb375/VR4NV9hVMnepL4Vy
pjdJZbTMnr9vwliQ5nGwlvbSNp+7N9SLydSoQwEekt2moiaMWXt8KZmPOFutXy1OWO4Ju1xDa8qN
F9GXKe+heAIlnZTwP18I1Kl/nijGCQw11SfFsdV1v+23trLFoP7CIsNBpD3XjRjmMH/KwjMbIFUh
Lh8QAj5UKyB/OtZ4/uZOsKbpd66tibMmXVd2ZwMzfkeQxr5nVmh/nq18D0BiOGiBKNGSOHtijkkZ
dAVEjbZOgZpDUrIiuTXgySuQNP3StUVNB3lx9RYSagRhhYNarmKy6Fpb0z4H/c7M2SpHsRlx9YkZ
rdudHROzbGUr6Ieb9aVo9UAZE20EOoqYP+Wnyyg6hfVQILhekhQ4NjqxSrz4Rfdu/tr9I+f7Oy7W
iYh7IQXNt5z6FXBfVu6IWIrmjCWKUSgro4fK1L7rFRcipJUOCr5lP+lhNsJ0AdJgt3hjIlaC2VQM
8NmnDjjgY6Lr8+eWBZ0p1QF6/49n3GM7h3bcLpyHxP4QqMaco7mUwx3NQqmHsF1CTniU/tSkJSiW
2xifRFdwwETNHbOKcCGNP6A+0vXMVyGt3Bbkvd/8GR/Xoq1TJ23mtf1SCGcqRr87VeFklrq1T9HC
9wfPOWYMJMAT/+Z+ZDZer7eBhymi/it216YnnGESfQFnRNJIVrNWxheM7XpRbB42d8G+ITLZdx7C
LhFWyZxjvVwvZ0f8sUmWEuBccbsGikRG83x+u64lc/fqUgJnP3p96KGkcCrBm0zf0bGyFLiS74TR
tTPjYpClOsjnRY01nBgaAQoyMjSI0yW4gzPyvAvuQJNMOvtWD1j/YLG3dU6/RFZy7ml+uUguPmmk
pTkGiynkYgs3QSJXJV+FdX0jRTK4YGQZZRMkBJbZPIKz7my9BUy0jNm85uU6OMtR1fl5WC2+1WFJ
anqMwLHks5YM9oO8EQ1jihbEmY8wBSRRNpkP7caexAAUScjOOG9y/zGFfPL7HBR+PaAB9IhEkPqm
k8wznRMVuWOBjvO5b3UY1QiDh9PLEvE9NDCk+6/rpy9aCGcWcr2vV5KEzQIjJ8LAhI40uY1JKHD3
s/YA2MpTDzUmkPgnuRmXSlG0cnF81ezRS2519/oyfrW1TSE1ON/+VwD/CC8lQJtG1Yh15KFlT9Mc
4KUfYqIW5ASvvs9PdHAEMmdN6oVMzqjHWhrEywp+N4GRK4ixhm4jujVYS2WbVjf/do3cWalVUZ6S
DJuI+F2nEglctHnYCTWOLX0LLclD3+XZaR0mWOdcUIgOYxlzgSqwhHhlb7tSUypDQdrBaVn8gokt
mRRHTGwL6x8iSdyOSjqM0aBBEngBwT9kL8iuL9joNCoRbaZIFLeZ3dIoeiVUJw9lxyzZbddALRJX
Yaef+eVELvaOc4RgVYhWmYYzqxMX6WKJ1DrR/ygW7UZbtCSRLM4lIqDNyzjFkka7PdZoHCLBUaP1
zV3EJCbKEc3WtC+1gnOPdbfIM3SkF8dKcXXNyrYm0NIpkIPxKkHr6qZwUS6joeDSzdqri/3kPGKp
mX0ht5CqrZy6fiyb29XZWTzI6YPc2JmoF3A+5NVWgKDGeCaS49yWJuVSluREwyvlxrPtiHS7bf84
pUavX7H5Vf0Vw+0lOtKB7JjoU5bKBAQAUTblq/EuECJcDLd3yXkiAgywmLDFEFr47MHeb4E1+Xh2
6L9bDxdTgMtLGmsTjx7ZyqzPlGynJ6QoxhSuZ/XzPXIyyyaopsNh6XaXs4qioYJpwvTFvO/6ezjT
4V08r0J/qUtGCDH5LbN71lj1A8aSD/1bR2J6YiLMmOmrf1uMf8Tx9TMpPRfLwsctfgYgdblHzz/N
qejJ+G2zf0kBghqmRaauax7+WpGGrgwraFwDQ6vYzxGjj6BkTlzNDW31aAKUo71PLV+khLOafiGX
s/Bof9CNMoVcMKWS1+rhtrq9u657s/t3IYEz7CUGbeNFDQkbfxc8KBR2XTD5I1oDZ9OHaJRQLoOE
eiCZG+x7n/ggSq7doNuLxtxEsjgDtMhPwVBhqPeo2cBfvJdJ7tz5ghfAZF1+6gJgCTAWjuFwwKVh
Duangut6cE4LU2+OzBO52enzrv30z+O+frC/o+Gfn8kd7GJshjAYteYYerWd7Tqbigquoo3gDrYr
V34X6NiI9/tbUV+q6Le5gzT6c2Y0S/x2Romw12v6sGvbPAm/MFFyYEoNWtqbo8bua6AxL61tAOd7
+Dg8Xj+D71r3NUmcDylhCaV22qKEeJsAVdUNDMbBYMSmh/vc2bwy3DeLWW7ALEHa/LsQfU0251V8
Y1CTUwsF2Nmv3UP0sLIy+lmReMfam/uQSRSNBm50sGjDDu4esKw0sE3v4/oOiM6RczqRiTpIe8JH
2PfIjQr85m9X81PFOVfTtKtBHlb48Z58im75TBr+8scNPjW+ahaLGjBnzfExsaR95pTvKaESix+Y
JIIlvn7tMeTwQx//zYaD/+zHb/0PANNG0EJNG34rOErRV3LXvZJq348q6PK//uVJ8sV9bMdGM/3J
VHmt8LJfV0AMWf/87UGSs6gb8NULQoggKz6Tp/ypI9z1zpPsHGGoEDaWGve1aanFw116f7aRUmbb
j23jruiw2WqPQLhe7sL3sCfxNhYBvqm/HzI/v4K76J3iD8vVdMc6GlONJG5k2dspr12T3K3s54eB
OK719S/VgbvZw3KZt5KMje0JFfy0JlI17mL3JRo/E5BfH/EoSyqS3BXO2rrZDuSesruGbN03+nFo
NtRhQFBgay1mlSiOFXwCl+e+fie/M0//2RT/HlEPFYxzjFjP5rUhqHDHzN753omoxPoMyeG6NAwx
Q6evieNsQKea47JLoZYV8ZhJvJ5J7wn5ADg+rV2JeCe7ZXZGCmCJ6CzZ79Ags/AkywvtjTcgva0G
RHu/Weyfzzlt1M2xZ1NniJtZu8VEPVVZQWm5o9s4z7Vzs5It7Q/IuVWycvRg7TvmVsNcJAkn2O8V
69eVs0vIaqfch0jlByHaUlMPVEjnW+NLQRelV6AzHpVdFm16MhU8KyfdPn1pMUr0YPthyqHOWXzb
+l61v8+3APAqHpd2Qc/4XOnP6m0Rf3dExDnpHM0e7vuaFlsfyaXMUZzQ3t0WKyeknztQy9lOaX+a
ZMEK4qFiRuV1Ze06CI0St2dxg5o2UhqLd9kaN6CuJu3hZmWFFIlsy6QGDVlpxyvy7FXE8Gp4s4L2
N+jhtcG949kLB5pqZoDoU2iFbi3ytnVcKSX3SyeyrKWFjPTOvAs2ZY4yxt1qnVkJQYWrROk8fV9I
tAHXBusVan4uN6qnA/8+Q8V3fxsC9poA423qmzI2SNDdnal8Dyj3D1DtotwI0K/tm/yeOeunarOv
2OLxBtSvLTkEFqqD2TGnmiexO39dPiyPICeyOvLR2TpZWRJCY6cjuoK6hrFvOwYuYctr1g/Fe1bT
hRMyumq8yANs1B6+zzpTEO+G6FmeWv+hIzEexCOyd75nle4BZOUe4u2vj46pN+7HQ/e00AgJ1wx4
IN7qHgMXa3TLuuT0aXTEWRtQ/lEi5x0lOSIPqsN0/WnI6bjUiH2yfSf+BOyQF+/R6nJDrMOJpBZ4
4Bkw5AFuR59a2hp0uU7YV6NYMXFPxFtrOzre7UG3S5T70wMQ9skRgS/Oo93vPfzPdkfKHpuGzFWL
b2EBxe67xsceZPaErvCj2AmJPocsfx8d2yD7HP+pWJuM2EumPkko9n/4VvHe2ZN5zdCG07GotMzU
2rtPNP3UnZtis28oVlqldImSMKbRreWxdMxbRdmkpAE0/ie8HMC62q2/ped1uftw3DPRS/IhuyoB
asTSXjvpuiD35keQk/ArYsOzbz8sb98Ku3wAqXa+BjtCzHDRZNJbyNe7RHPWnpQzP4BWhlZD8x0K
3g5dfLwl9L6ztXvA5pB1w+qaEjcl2No/yIRK3h5giyAP3qQgEiXE9SwQ6CIhZQFv0sK8KOKd5KYk
7kB97M0XbFXi1OS8efh4zm4eM7u/C3fxG8t7e3RlXIYm3a1BeSYI80Sm+Gfgcd04in5r+vOLUKPX
CjVuS1hidu9e/+XfT88fXvg7AXjxy2FQK6dlhF9G+ylJLEDPrac2ShH7+Dez4jXjzsUcRlwUUp1C
zrPdosxGdjcSfd0dAwtXmrj7kDxuLJkcHt1YcAyCSOq7pnCxwCCpKwUMY80RSXvRk0zk8flx/uWq
LzvgRiLa3rQ2gKWOoCxHf/LTEYbWvieu5S2c9WNIKLXox0DXARPleL57Xa9tLBd0+LqaVuce63tm
bHf/cXPjVuQFLtTeFICgQrOYbbMQNn/TbnzmrdDpZweEjSgC0S/nrqfWwVrrmwOuALmN2P0XjJK3
/nQ/9zJu4pNGdrsQrsZdWdf1Tr3+0Afgw0+Vlsy2HqMpCFXsG5/tvB3r8Kmv9sKtER5hKCezNbJl
1gGol+S6bMFt+o57LlQiHpV6oU/P24xaInX7Rpi7ch7fYe/FjxtdmPfVFDSxY0B23rTTDrXejyj9
hwTuKGcNYx8RYt4Bb9fJKy0YhQsxCEJEQQ7rG1Th2sf8tEH/o5VGKiUqPmYTM+Y93z8Fd7r37OyY
V1HgURHLdSg54N+YEED51LAsfCB13EPsrKzYc0XaKriMfKZdCgED0E6H3hL38fqhzoaPgBUCy5yG
SXHwYfxUKDUE0Nw5W7ZIr+9OCsx997xyMQ4nsXojOuU5q3kpi7PHi3ACIOyNFlYzslr3j08O01kK
VjQ9oPnTu5TCPwL9KEt6Y9HihbRL7t8zmr6haxsDyAI5otVwttlMV3UBROkW/aVgMLFetffTyBZr
pKR3YKRH63GI8qr18HWyrwsWyeVegE2NYfY0/d5F2Qpel/A9h2VHRM0/IjHcky+MzWGMSiyPpUBB
yYj/J4NSpLiB15cz+6LFQIIGKnoTlG08bxnI7pPC71ft8XmnYEgF/uDkTuDXIZogToiWMhbYnbv0
0s9pkrwSXPY5g3opndN/pdTKIaom6c39fe3l1sf15c2mli4FcEo/pPVJqTUIUDI7G1ixtFSfvgSe
XFvm4+AzHJ0In+8/yATABPBUwEnHO1h59BNpMHGpdyaxUfGPkQA8W6NF84f/anV/JU1adGG3JXCL
NVqM1TH/MR5ZzRCkJ6xxZRyYJMjA/Adb9Y8w3vmZIGY9tRGWBSpS0lkVUYjvyZjIsFJ3GYv7MH/X
wQHnhHHU/7+NvMdL9H4MMgWLS19Gd7F3qIqCU7gODtc3cTazdCmHe8Irflj7oNduj3gwFq7OtNaW
rHKDkrG6yQ6Dm+58xBV4v6xj1AqNfQVwPYFRmWn1+7lW7h6AK6iow+kgBzyME+vsrraKdajehWZT
tKncffBjScIULg5xoPoaffId1e2H1f6/mFj+uSDODcSqWpktcCohR8XbLMNAeWeHJHSEK5os4W+H
81dNOEcQgbp9AFNgi060zjJJzlqM4WJKaD9NCfmIlWK8xyIMjgkli/aScwW5LJ2AzzndcxvMdrcG
k5wAEpXb6wo67wr+LpBzBQB0yaUwCDrECM1j4qREW7+B8kXgUNVJxa7tI2dLQOJoLjG21h71uw6Z
o4JANZwdCiklAluT+nYUEcVpYT3X6U7ygpvaFfUtCY6SLzCDQCdTfR2+daD1Q9MAG8MISmaEVut/
/Z/3FGhphg7QeA3I+TxuZtYNJfgNsNjWfq6JSU/osD6IfOvMNAUmzS+kcCdnNOY4Bj6kPJokpElP
+o38GZCaqWgGSK3IDg7Du1DqzEH+kModpJ6lmp7pUMvW/o4p8VZVLORc7LXs/p8r2pcL/DXTUPtq
FFTT3QOYEWYAF5bKDqJWw29GM04xL9bza5gB/FZVENTTepi5yV9yO1qfXZAa3Jn34126mkY10ddD
SwQqhft1ulPdLax3TtYPyAUxhlE7BpQOJrumsJl4BnDn5wbwvqPIAFw1nTD2GnjvFTXRs/Dub28/
y81TiU4nYrgDkbzBR7XgugrP+QwAXUJ9gXYsA9eWk50v5CCJY9iFgWLmyd9u30phePg9yftr8y+E
cI4p6+IOfW8QUlnZ3tzrN81DsAYSlLOworsEs4uTT9znlrvpkfL7atB48pXfSUgVkgEN5aLkxUxn
DTb84ns4/2UmC2DQLvE9J3unWrJOnN5q92c0oojGaIX7y7mwTFqWjVFDFPOnfHNCc/JwMF9EL6YZ
8/5jRZz/ktFXCLI0iNm9B+vbFVSmI4Z1XVdmDOsPGZynUptKrvQBMspbf3uydPsOb3hBKC9aB2fs
EkMBJefZhzeMbyPrj+Sc8AT7b3zuj5Vwxg3jCmp8krGSyqqtwgITOgng3jMaW+z6ns2F8Zei+Mbd
NFD6BRxvd8QsJllutE2A0sK+sM8P5U60rrmkxw9hP+vS/2OO6PnUJeyecqM8yzAkO2+JKo/CbAxV
verrYResU2bAnrCXxqP528KdSIq2lqYTmDaf0MpbhzsN+XYk+y3f3q/d9uX6jsylv358JG9xwlYF
nxB2ZNWjKfsp0pDkx0znsrOL1g0NpwEJh8aikzMCHE65iQYygrtspCeZppnlx0iSo0F4AONgyOJx
fSrv6sqRy4PgM6fPuGKzeBbVGDtpnM9Si2Fkf714Cjb9d4XHseQNOIDdmFBs0PtHBeCHyH4UCJ+/
ahOJhb7QdSDB/nyS9YYxLIoQBznQ7u0ZNZmOnFEYzFm07nbpCnWMkYKgxIqO+g08V4M/TQjAcVkp
0N/v99GvbQAHooEwZ6Uidvv5JbIqaYG0iDoExnGLRLmCch+qVJ+Vd9u7EUY2XlBjOMRE32Dah4mG
N+YtNVrqJ2xRgOvJnKXOtZNvhi2eVVpDk89wQzMPl/QgWOWs1bmQwhnpICnBJxBgu2V6+pBo8oKs
vCjKmfcEF0I4E50C+kZdxRCCSOLRwDBChNdgd5SJIJyayYYslAs5nJlu5Eo+gRFtymkV9+pBwwvQ
va6e80btQgSnFOMpW2XnST3h1Nqbz5fULZggthZuF2ejtQVGGE85ZACw90Nxy027rj9o7GQCjzN7
1f6u5fs7LrIfQdgiVvjWMGh370n3ht0iR3V9x+bSA5eH8q3nF1IMEAZIUoTV9LZmoxjek9doP2BE
OWXnjKxuDDsCworpoXi5jnDbP/6lfM7oKiNYBFId9+jxVcmosomOR0TAKGLbsPO3hQdmQ1u7NdFY
kO8Exkx0h79TQpdrB1uCnK8guxrI69G8N62I+gR9+yK1nG7QL1t1cZScsZDlYKnXHUz2M4us3U5d
a/vqGSHdggGyUvxyn4zwNXG81ViBS8444UzLkjy9KI8x2Sg2SsKiZU2/81sOMGbBjgayoV/p/bIN
1daHwzQJ5l9z2UbPQEUpWMSpG69jUt0ORHRmM1kJ6OtfmdxWJlXcZMEKMlFBy0OYqocSIAhfnWBt
88EAKGN08K/CuXyXGS90I9LlCHRISYdyArBF/EczodoGvSJ4bq7s1KUvU55CRXeWjuzZ4vHkfAhM
//zj6+ILuFPUwzQ4j1rYHZ978Myj12Pdbkx0LkxjdTGRN/lutQcOJUvXuSN8Zc8GGRfCJ42+WP4A
0gOpTyC8bzCk7eXE31qktSxBMDPX1or+5+XEB4+eeCBn/5QD1P9GA31zB9+jo1OhBZcIRqxq2udu
4uwiV1+DWHlk56cmJvUR6P+bEswbTI4BFmk8JQf80y1FXWOzXvfio7jFowS6HI20xXuCAdwjofrx
IQlJ/XTd9M07kolsYAU+JhBYc6ocLFZ5lBpY+7AeUWF9oQ/CAtzsDQVE81KeuLewwT+316/kvA/9
flpJ/my8bvS79Mbw+vseUMagKHq9EzXSzuXZFhiJ13CcSG6DreKnxALz6wvJT7tj9JU8jraESssJ
4djWfvqzR3UT9Mk75W5E380hdEohg970XuctEsCOUXFcqeC30rgQYyjkoo/lrEOIMWC+4nRMLGBW
bmX7RHrnIJpUVqYTuiZucuEXtyQqlDJaJVUHuJmC7Kq93Xtn4OkMjErOggrCp9mIF5ydoIkHpDdW
OZnGC2lBfuqqfAV9ObHejo/njAZLakBa6lp0+/Iy4pFUvMiYiP4QaOqcGl1K5qL+sz/6RdTW3XGD
0I2go2o7Zfx6on6otkoqZL4Fa527gZcCuaggGDS/kBosNfTJTtuCSDYlsn0WBT9zVg6qagIjfdIa
g1OXNgGpyCkpYOTLFdFqS6tyWut3WamRVn7rV7YhmRSjdtQE1lOx99OXTHKH5VscqqQt14WC9sa8
BR1Q4SohhvllwQfOzPot0GL99wM5BavVItLK6TbhKi3tZB2QYPfpAzLjJaCym1Zi2M9pyb9U+kIi
ZzGMOG8BSI+d14B8V63TGla51qYuRMl/NgxvP+5MFEpD2uLtCzyKjAh0bS54AVsygEEMwwSiPPcB
YSRpyyHGByyAV7m9NzFU0NO9JIyS5i3VX0Er7jqtutMwggcYewvEeAxFPYPb0jLt/KAAu3ytQxPY
/k3dgF41J/HavD3vRLnfueo0jveftfKvaa1V20Su8AmbCc+89brPalc+5ZvRybw3TJHmpHGt2HJj
x9+LEqyT6vw6aN0wMF0JLptfgLhj6qtpWg5INVVTNhm9fsI+r5nhcKjvhQzuLPVVaqpKARm7822e
0CnHuEbg4jwgX0/QWiYxUSpw/sb8FcmXcX2lKruhGzs0aCw2GbITU7OsdQvA9nAnMcWr3oUF8Vmn
cyGSs46+n5SDH8PJsoyotL4LrACYYxg1htaIwWBmpYGSGH+DLxt0sT+9gDymrQEaBLh0z47AtMAA
f2TcdNvza7weBE/Q2RcSakj/K4x3OX6TAT+lhrDHJXKQ6JlQaMHAOI/yzkFw7+feSJeiuF0E23YC
rFq1O/rO+QMAUuFeBbdQYeOvygpRpu4fFs6IdHzXCCqQ3++8X1fhYpWctzGbdDC6DKLP9pLcxKp1
PhP0D6V3Z/QqoStcFCTNRn6Xa53O+MKTZ3mVJWUOgQUSiUi9w8ABZo1IeKgJdnXWcy/ARjORGy1V
gwtlE+QqhsxcTAEgoEzQZji9IXr6R2VuaIn7bWYTMAhRwCeHotYCbOY/V6YlhiQBgQZWpdfQCLxq
JJCVyadkvAH3rQ6s46Ywz6zMwINCW7+KKgJaKeVE9GHVGJbfqOcvTVoqf65vwzdp5K8TxsgtiARB
nQY6xp+fJY+JVChd0h9TPNl0qjTPg7pOJ/7wjphhYa+AKZO+ygBgVTBZs7qPxz9NQirtLkXpNH1e
vJkpetoX1Xuq3Kk5UYcnpLSt+rQrtK9MrWiKR6j6npQkkdEYTpKcGidnqD1ANSwNQafKrOE2v5kK
gQll8mspFrG87LS4P5Y4P+OzPeQFYEnfkoP2cH3X5g/zryS+YF0tlQD8KZAUeybgvzGJEbwP/TpR
qYzTe41CJ0a2t/MEYuee+KhaT1SM0wK/xxEvbscUrQUAJ+sx6qig9xT1a42uz8IK2Fyko00wYNMc
NnwgF1vFvTbKEnorjtGb4o77+laUI/5+bfBadymB07qVJhUJxmf647JAH7fkE2OwBuuUYxwkWo/b
3iStl9+UYDh9VkMvDR2/xFwLyFki0vQu4NlqqmpM1gLSdzsZeeYY2jrSofRWgSOtu4i0xj5dgU/I
NYVPqbnYGDYRZGVg6MJN5o2i1slJVsKRnlj2tWslangl+FYsWn62O3HYN6fVl+I4kzjmeneS9G6y
wdPLbXfMAQm2tJ6meuHK+jqgmCBMcsxpwKVM7gE++Iu+Rl6uO+oO8us3QAMrwO9ieBnAO7YJKxhi
P3chguSZDTwvxXJP5Lxssgi0irD+wLIGHsQNIBRgiojeIbrX2RQZyW6HRt9qU2xOLN4VFqr/7Pot
m3SP180p6YLeSJDSggv3p0UsFo2frWp5art5T9nSGukbuN7pdSGzOawLKXwOO4/xiAsqrcNVrsj7
jURQWqSVq53J+ZBs482yEiWUZwPAS5FcHFGAzw4QUVjYYOmf45HZr6zd6iy4bR3dTf6ElmCJk2Je
2chvI3phrXopl9HhDHm7EvxKUUk/x30SglhHJdP77ENUFpjz6AsgOSmgqQWO74rz6GcpKbOhRUim
t37KwiVeqH10Tqk0Ar7x+trmdeSvKO553A0+2M+bFUpBjvZcL8BPxZYY0pIA5qvaoy6QNutuQP+G
mhrAo1doLfupksHZiPxQx8oYQtv6vlj7DO7l3tjEwr7Z+U38K4qz/U07SEoXIyya+vd6b6iIz9B1
g5JDbrH6IHlophEpytzD9nJ53I2Tq7GP0Pg/PWxl2uwD60/DRrQU5cK2Fn0ulr4QxT+CTlVXa5IG
UWkGvThTRQ8ZSEEV9CeO66RhZZ5a6Uef7Yoiok3DzlY3PserkXTAIMvXmr4zO9b5yBCuo9pbBAFU
mZ4a22+o+dqYx7TY+IbVpn/O4XNd7szwYwSASe4OiR0CYyywCry8Tv5i2+k3cr2Pe9dPd9d1czZo
n16XK3B3gk2TjxIWdbMqzNjH2xn9BAFp9iGmmFQ7wNTa6a53vq6LmxsrmpzgP+I4d3iWRzk3Kojr
JsSxnuwMjO2hD9PSqPIoby31ZX+i0u2J0O2SWg9TSYJkdsLQJXT9S777q38ZnIsv4TxlURT5ohsQ
Yu9WS/a6+kzuTBtIKPfLckMfvs5vwxajlaIODqFUzleaaXNusxJSWXCPid/anQAmVev/cXYdy5Ej
OfSLKoLeXOnLq4zshdFqtei959fvo2Z3xEpxKmOndelTgUACSCTMg49g5lPjQ51rgZDi72VKsLt8
Wc64nSx55l7bWCwLBvAg1+GRB8raai1tsAA4UvQeaTfmJXvoAT/0Wj/Vn8Xg6RhuDSz1OgrP4UGK
0TZVhu/3xb/oE2ffQ7hflEv9qKogB4CJpprNWArqDzltmYcwifPeIRO+sFIZqWpLkGmNaNTTNbOR
G807oJT3qzWnlQfisUNfw3nyXqMm6/JbYCd77uXAWPar+guIYDaaZvT2k7E64/DKWLx+ooGrLj5j
pzce4P6xjlGSCE104ySKUsabAvUW5TjAWZstctAeFRKUSonQvsDFHpt8AKXRMvAcwTRa9FDrkUV7
Li/66BlHhLbJQq8Ebhj016bU3tp1vhU0rLfH2IFDm4ChskQoEj9UTS7GYEnaR4fm0OzHg2qjpxJR
mHZfZb/c/U9l+j4nQplKSUrUsARXubESTVdmtNZrtZ5bszLGrC+976SFlm+SRO9LrcAguLQGAnu5
8UJLzizKxyyLGCNhyHxKaCAiPkZNEdlwU4Yg3+2VEWiK1ZlFp87+QR60zPpUHLQv4eG8LfedQ4sw
FmM18Zs2ce1LY8PIQgFB9KWh/OqbbflQCnoB9DxTumYn0ap9S+Daf0VW4mSV5VgG+7MJlvtI4tsq
QhwVRU7lneT6En4kHm/ziZm26C3eif5vPtYFMV93p/viXnxWzUgTHCt5GpTCMF1b6mGFzWfAQhgM
VdwOucGGFD6XaUkcxoIUgUFW+9ZVix6e832Lk62tZgNQ/1or1onx8W8Y+iYyqdfsPhBUFxtTSjDE
TQARGIRHf0NCYWTZNqVvIsRlHzVZJo2T90WKDndbH+n1URjsOtkMw07OHhWPYqKTsf+w0BlBwpOO
agmcuwZcFWb+wW9YnadFn0tJFbjovw9HuJVbPapcGdegIGpGcUbrNnwoRv7tiGLfy++vGSHChbo5
XwkxD0KKLXIYxRyA/JHqrxzmixqjeZ5e89R86vTxP8WHghFAYWXkxInzSgCHGWHjyBScYb2f+ykG
mv8amQ/xrzTfJgY1WT0Z7D16xHENPhO5rQ96tfghyd1j/paOevuo1sXlvrYvR7nSN2fEsflYlh2l
rd9fX969XsOiCsFAU1vnVE5PyYLTeCLOTU3Ri6GEKgI88TlAkffs6tX/v30G4cKMG/LOA56eUE8B
A/MZPfo16k4MYBw9Y/VBEdviJTMjRHjcJCy5ehwgtuDzBU7WWhdozEXhYmtQCC2alYydVywzKZ5M
cDRgss1N3Wy6WqOD5xxl/Tm5YiD4PpnF0j80+28yBD8t7wl1qIBMI2qKr4sxGisyW7o+Rx+1mbxU
K03a7aZ8INKCn6qvFVuXAgK3GPfOvoC4SNqx5LxSxBeEeP6g9F9ZrK1owCy/z+lixWnOKfFKxsRH
XitFPgnU10PLfVAMYf0anzqHpSg8hSPyugLua8i7FShlpnfw9bPrYJc3FTWMRoW4r8YsDsOmBBX+
4l8l1NAKg7GoOxgXO1FmYiM9IOO7YY4dIv3V/cMfsWXGTv6oJnbdWqtTbOZ7lD8p57QYSn3rg0K4
wCzJK09KQLCdambZvnY8m98cMKy03tKWy9BkSDhBJmI6tvFAS3UiLM3pNdHcCS80zGEaFcIBioGC
boTJlLn9qkEbmqcxF3mvAMT8vuim3yEvDwk4qUjdMVjCJRGW1LF1xQtDNFxrpuXNiHFLo8XiPLvN
O5V2SkshmSSg6AUgZfSRkLWiVBzbmPETVCA0b9s+5Ec1N0K0j8g2a2ZAT9Uk9O5sFVf33/7VA2dG
m6weoRYnCEIM2lZ89I+u/9CazTMzJdZcWqVlUf3ntAgrE6UhqNQctJpsK4xvABWIAXbUrGNTcY2I
eZAqPY7WmEyE9Qn2/fOkEieij9qV01itUObJPt391pD0zkabG5ZU9GaN+S31RKG3FCzOmSVMb2DC
uMUYZD/1gXnmS2CudGYtntJt7CIfhc6gz8zVaWhBi3GdNLX2oa+OYfCGug0gC8UNmjCerqDz3gpG
dGmeJS1odcxEXj5XFBtZjMDn1Ih7NeCTiMUKEBRsjeGQYxLP9pDQ2IwDLSRZ8mNzQsTNWmZeGElS
2l8NfjRKk9PQJu18uibAp2jGOOnBD8OfSZAwfGw6LtmgAk8v6U7GVjzhF5+g2tOaNAWh8TR5utkb
KZICH14GhLbYm9I+y9tgXb85gLZpqK0MS05zJr4v6J0ZqdTz2CEfQMp78gos9VsZ1EatxSLSnAZh
3EPlx0HcgcZTp79so8Mbj7ExI3jE0jSArV2QDHu6b2FfueM7JyUQFj16CtZ+tXAn22OlR+b7O+AP
gX3L++ZVMMLBbHY6s714hqP3ex0b407i+oNanVy8J77Vheyud/0k4l12OsV9bkWe7q37QdMdx7M+
nJY2B7IYd82FTNyxZVHyZTOC5UF/wV6uo2RI2rT4SabuOqOpDOFIRDeumaIApUgzggMqc0DA+qB1
ty2sFcdLQ57K+mjhRzqCcCBKl8dxUbKwa+FXfYw5s3lt3wEVuMMD9MxjBNUxLtXxondbJJ8sdBVp
kCstnbh4hLOPIJxL3ZdsJvv4iCdjX+78B9aysFMNVf/zM5JtHm2bweJrcc404WGirC0rOQS93HjC
qkhA8P0+6PqJxtdiVKHwAC3HdLYokrJNhqHi80SEbBFYmN0aYGq0seHl62ZGgxBdHoXBkMUTjeRX
IgPQSTUlY8c+boDItc+Qk6G8BhYz7tKMICE7tVbLnglAkHl7kzVuE3noljqfz6NW6N4msY/rq28U
npFvisunc8reT+ig0h91LA5rTQ+9+/rlBN9HU+SJzx+uaPZZhC+PI6WQ4kLApSHZ/XZY3/d0izXX
Gddf9/DMf8d+JspJjp/nSs2zhctm45xOJ8ptvmjx3zx8+Z4ZkaSV2aJUQMRICl0wSkCAQivvczL5
J1JOmHJAJwMrTR0NhJyYkuUbJO2g+v6Zj1gjR5fSfQpLYZfMyii6Y9wJsTvhUbwsyoWwT4Zr2oVW
3qC/FICpHhaGltRIYenQga4Eaqoo8NiAcnuBYyhGUWJsmL2+bN8YSc+A4mTqJ9X4zAENalCBSRbv
uzk9Qnguw2dVy7s4oJcByEcqXgZPGOc11uf1WdYfzOdXJOd1UY+dTW1j90KqOd4R+IMf9yX89ST4
cYjAewBeEceLskB8Rxa5hZQq3XB9eUE/9ojlkNhZNjqAJ+gBFantNPNXCASB1r6g5mZ/euiKARA+
RZNoX0Gu6Gi5oqkklFgBWcBLNuByARP255zovqWawoMN6MAL8/xZvkW/9dIOzc9u22lja9IGwBZH
0ORvaYhE3NPUftsUbQ9pGPsM/TPHaIPypqDhU1aMDijIUrtg1xb+PmOA0/atSRMF+1PnJQzRcNhN
Ab0H1Avx1OhCyW8Ft+6uK2Dg7rhNu0tMAftjt8GuNlU8bmqbAwIILaH702HckiWCEVcq27ETQVbE
sEmgKeudAtBeavv9T58BMvBLuDJRIhEVwszYrip5t0F7umSLjOZuvNTEKPsFehfrqqa+hw9FZAh6
vktVQPVo9S/vd+ppZaUJxb59CnvaW+TnA+H2ewj1X9VjzcQjGh+zSBVboLkV6pptxO4zZ3LA+lYs
do1qJVsUV3VogWrV8XKgMV3DBZorZDJwq4UkpV1AC03801dJIoNynSQBruzWGSVyyLmMjAanachp
BUTaTclo/IE7Yj7iM9Uf2/0FLWrP913BzxDjliiheAzPt5Irs6jA2MVjZbnHCwJR5z6NJS0TOIFT
McyoKD9W8WCna7eSCnnSssGMTN8QbQAoAG3nPpmF0BqzsTM6hB3HgPavihx0Gr22AkzylM/sIVnn
2LtOS8t9zUveetBbWsRhsdEgh2oGWt0m3V3VRDsW6FeRDT8y+fUL3McGy0PQYao3W0WvgajNYY+9
mZ3XtgfQil8jwFNG3Qx2qhkCPfDUASlfBLgYfO7eoGaIluxvLhjikJs+EuIB+g3NitcAUL8qaETk
1pK2yW1XpxzDkkbNiU0fMwtCSmYUY/RCTqc93Sz7XxOQNeWklwx4ToN42rhhM6orAdKfzrkDZJQH
rDtZX+1XQO6kNQLR1JeIRwp5KPyu+5Jeph3rrWthT3tFecIsXQBzjogwHPdxhkZtECn2rI2+DloP
yTITaN8CUBkn45duTyX2urobElRaoaneH/PXZ7V9un8oNAqEmJqqXw1RDwoYCTVDI3eUCfTToLrJ
SVl/Wt43J4SkhkaSy9XUqCRax5dYRwBjKa8toM2pT6PJX9yjRFxbnouB6T7+4ugY2CHQBxGPASGK
Pr+1bKDfPE2yndlMxTAhrxagVJkh8KvxFALI/0UCWiTwLjyj2NJQXRbyfpP/+psimTQeiiQXQxVS
fKpOBVpp9UNy9Az9vkosvHpuqRAeOfSFqFUl1CFFbbTefYN5dXesjqY92YgoFxmVI8IjB1LqM+50
WsA3NLEXd/iYhhmdfyc55DomPFHM3zCEM5WYlVeJWFuLt/+bd8L9nAOqAKj7jEbryVt4m0N8M1KE
K+3SXi4i9osUckUADfGfXSO0VgcP0E02Nj5QcV0WVX5GkXATleRxXp6inhtiBcl7tO83I5ocPQv4
3PdVY9FbzAgR3kJ2q7QSIuTWC/OllzUtAigxbWBw8gQ/7HdGg/QUq7YMQhXDSEhnxrCmePNvApsZ
AcJBiBlXym6OnPY2Xo9Oq0Vr1OVo/cwLwIW3WkA4B5YfxWbVQFTpS4mZjTf/sq90tCsi2kBP04bR
WezrLo1My9GhyH0Ir9OwumAplvkqNfhPZQwP0XojrjtaN83iVf/NP5nUaFjJz4oC2rIXNiPSGlhD
jWO8ryhfCYU7p0gmNdS+bupEAJGnNtX2b64eI2YBoIuxVx5cATPLjOabh81ZA6qMzWA98p/Ypho9
RV3J4QOsiXDjSP1yZKrG7IHIDLi43HlN1odHPcO+FelMi8wXSCLnBzhtNDvInELmJtS4r0LGawBL
MmK9gl4DuSK7UKKOJQ8zVSzxT+RZhSH5knsvDtypiSjBCBiSOVa7xV0AVIXY9LVPlwb4sVBiQEEN
yBQTrBkPQC/iQiiiVFgNKXR5W0l6gifnHqNArYGA1AuwLJ3VEyO1lXNSazQoYWHBtd2QJu6HFZcG
YirAmRafrbFCsrHfKaExfcGLv4cvR3uztjoU2NmJtUGy3lncg3Dpdcz79QdhC7Sd3UZdT5rnWbEt
P1Cip4W+71vJENcKJ7almEzFxgm1j8XTIcLXiGYHRGzrohzMg3sQ17SC/0K/y0RVRN8TggEMqBM3
TCpWZZEG8GA8KDYYk4oOAKTyTDTjyTrK15tLh9mElYF1O3ixfdw37YWC7i114rYREzy0SxcVCsbm
bOBwsg6ieLPf5Jr8ltrZMw1bcikewcU9dfcgChZUaeoymsVZkZu3jSuAXVEr16zR2Hg3aOJmhb0v
nkV7N3DTHUZ4LgGrvgATyKlw4eSMbhk3fRvJKCzhySVvLeB+cVhyFR7LLVZgHFZ2bprOCc38mqm/
YtHAIzVUnuR35wNIdhFUZn49VbZqvD1ZRA7YibiN9khzHjboROaBEEpd/bMoY5lBE/S0aJVhyWxa
P0qJn/MKcpzcZjCBdYbE3uEBNWXv9331WSg9ScKcEmHRlSgzYTBlU7ELDJ04Ma7A0SqQwMQgZ6B7
1xTN66MOFFFz9Rb+tSQNi9x0R76y1BnUpfDz5mMI+xWx1zIV2nK4qm7fb9Kcj96EqBC0vGj9bRnK
QDxTEozOMElpC3kuOG6HgQOKRH52yd1KhDBnjJcGrVdA9vwlVNdxqtet1gp6azWiEYuWi/QyACGa
WM/Ry6uiud8SFYOBU2vX979k0dHPz4Yw7Ybj5bhpZNStCmO1E3o9420ZsPiRLhlMv9mHvj4MB9lb
B/U21jnMhQ7vMm9QvmIhArw5FCLKLGsuaoDXhAAFmmhIBkY6di7QFVrsZUMEcaIVt5bu7DnXRMSZ
JqUQKim4ro0MEdHza4ssPo2phajrhiki6kyRr8WrAEzxmHzkNY4FiGRrButK1gfMSiWAVxkfWPW5
UT/C1pKCc1BfGcYo6lMiNsf7El7Ind9q3CSRuUdl0H4Up5O1A5J1n2hjowPXMFzv03W4Lj8mrNtc
NoK1bDdGqr2KNmeYSqJT4ToWZi/wIajhANUZw5IiCWO9cmvGFQNvAMrMy5uyf0PngopJ24OhIRqe
IuIJVPE+80sZ2xuahM3nboiB1BA0mROQanX2MgGpmVizghWAtdPheDCr5lLHDpdC4hu6hJmvuuG/
ai0DNEPGgkjVkS9y+lartoD97aWFvtUWLapWEulFvFVSi1e0knvk2Q2gL/jkGeNbPtD4sUhx3Mp5
pRX1vo7Weal7l/siWjRAkRGBByEAaYAEyK8YCZWVIhiw3VsAzrC6OdCyNDQKhDWMeYX6XecP18QJ
DVWPD7r6cZ+HpWtcnvFAqDjLNIPKlBMPGv+u9zZNjRadxt+/j56vWxNyQybj6gEcGCOElB9r7VV3
3+/zsBRqYfX5VLiVUV1ivx4CMzuNiwmGT+GGa7XhbMEUQekc7VT9j4TmxPZEDT0WjuWGHuF5R6HG
7PgK9NTLlI1HdrxCT6609uzOUm0Z83wMmlGu97lc8Izi1B+O1jnMqv4YeYpYfhDLAYW8hjulK4x4
AWm+ZLWmdlIP+fX87T65hYO7IUeoXlF5mVqHIMfDDFeKrAnpCQVlPWQzrBV9dlVsEwie7tNcCq9u
iBLa6LGF5KPhZkD6KXtq7Gaf4Gn4u9rxgNChpR4mP0LEj3NaXz53pjTDqk7UOEKB1veA8JcBYXDw
nfv80EgQD0KhGbiBi0EiaQI9Ld/DeP0vCGCGH4OT0H3oxq11qXJWec2kE0qEQBQAIdX/32csieyM
AnELKKtADgJ3GK4eRgV8o6OY7kIQf/PzkwRnhxDzSsP3PBgIuLcVFxkAxNECrFy9L6Yle50zQcRr
1arJPXk6BzEODQVIbJyLYaxU1dX4t1hRooaFIe9bkRHeIWYBlzQm7HDdbvdfJXfkvK/x72uma2vt
9641d9FOe8VArZ6am0u5T7GO7QM5YwrTNNFOQpmJ1l1xfRYG+AxmbAG+97trAbxS0N6Biyo+0w/C
TVSxiIH2mBmu6FVHRdDDKlqJoygJzy2Z6owI4RZCNWiGDG8QNDHure4cAEzW09QDQJYu5zNf4T20
AyacdglSLTlePpXz51a9fmxpq3eWnkEzbVXIy0xe1VHbJ9BW5uQ/9Ovk3B5ZJ/nwkCTPKKe3KFee
RQ8L3taI+yaRzE5PCJKGAbbRcHWB9KPwH35Daw1demFiU8E3CcK0xVAJpGQACYRUE/LocVxfU+va
b5H7s21z1xk5+phrPOEv6vrzg+LrF9VzRp2wfD/qCjGUcaZq+SIWz2lqJpV93+wXb0xIDwlA9Fvx
5IxEP4RiH7TBeOW44TcXBkaj9rrXVx9Y9VGbbARoJLcb9PtEF/kSVSD5wS0LiEqIgyvQZjcG0Xgt
i70bHcr6gV2VFOWg0SCMrslqNsiqeLyGynvWYG8Bt1l5NOwmGhHC6AQ1dmNGDeG6Smy45tdtzpoF
wv/74lqM3VhJBRgtI8qKSir6KOdjw47Z+FVF2yr2CjsYVtikhVXXdoYVlbTazFLiSmTRq4NcGYOX
lDTxPbMsJCaGab3viIh33yKNA/ysXXnlnt6P2cnSCmMnl9preU4eSm1YX1Kdtilh2e5mH0DcD4LY
10USV+N1+9IHmodI7mEw9++5ZSX6OcDCaxPYKgXWl5gbDtDugCc/oihLm3b5Kor/iH9mn0EoaiWM
nsRXxXh9etrnu7dKex8y3dPslW5jpNJ7wMbu1o4AKNhpIZ4FFPNftM0ZdUKFlXG16humHK9tfhK8
S5cWOyZ/dMXc5FoEtS5r3tcz6rET6twzqjswNdjdonVjMN+OqvVe7bHK/k+g22aIHHSpZ5cL1jKd
aDcxv2hK38ySW3LEJmoSTp1ob18U+y38eBMeR8RTa802W7MzXje/LpvO+dxgheIr8NEfQ41WDFm8
TxQemg8MRw4P1lutr4XO87GHC/Lm/mSrcylc78uX9vuEVXlBJ6zyFmYcJm+R8iitKMWcpd/nGBlz
v9M7DysDb7+/DLmK7WtpvMpS9sL75Yua9f/Cc/McA7hg4KLI3I82xagdx8JnxisQJTV1WDfiUzYY
98W0lFWB/L+JTHzOvM8oqFUYiiOsTrQknYkxBlters8JB2wxAChZ6MZsEk2+UshO4QJp7ED6wl2I
fljAVBPGzshhwmUN7vou7Feh3qnovtc9TwUco9AJhauNSRW4esLDGW+lQVX3QcjKsVb36NzUmiCP
rSLORpbi/Rewi9EMCJxPYNezHAbsie8KpK5M0ULBwvuvON1HC5dV7JM9lmqHx9UjSq6htlE3AKLZ
OE7jPDn/v1jQgs0DKgTIM4xEwuDySpAkHtaGo2V5L+jBpjAQkn+eKL5uqXdvToYEwC2UqFTEEVxi
QZyGnp7krTS9V3qnzeTDiFO+oUMYiSvG/pB0oLNyEM/tj+89AJ300Tbh3LTLyaHdIUuXN1pF0MYx
3agqNuneajPvecXQFiJ7RdsogD2PaxvOFED55oZimz+vCxnagQlUdOWrQD8hzEaJJa4IGoy7Glal
Da87faSFOwvB/S0JwoO5ypD2XRkjuN+MW83cbQ6XgaLuC4pwS4O4+r0iGFeFPE3tojJc6GttNxgm
RVQLSZRbIoRNcQHCC78GI9uVJrwe0EKgG2hxod1qVIERV/iKQZMiolAkpfc8poTSMw0XgXboxJXt
DnWWN+V06NVpeLlIZ4ozpvz+F4MzX6xiz/s4Zvj9Ck/JVNNr+0LxL5P+3xrkzVGQ7R0B36IjoAUF
EZsOQivQfcdxPmgnQeNjcv4zPrx8TIpWxEFEv9RfwIyjTd4sNFLcsjGxOSPgh6ukHtEVjPc3VurZ
ENUGWjVoJxq20sIiqVtKhJ2LYYZ8tABK43H/0ugvL2++7hwz/f24t3KMUvWYdT0iSjtRDurn/XhL
lzB+JvfKSpyMn315e2g1bWeaofZIscyf7nkigikIFSlceEvCYNJQqgO3zDASgmYMOGY8MLTx9T4n
C1B3t0QIoxnVgltVbPrlKR/PR8Cc9c757O2b2jjvTtFoqDlW33gTIjmFMoU9gUj1+9hC4JYcKPu7
5oyel10FWForsLGoGyJlzzvt2czWGI5+RJ+p/PrpjZh0U3Seag8L5bIbGXx1y8z0NV8BRatkIOgn
5fEJi6c1a609yDq2ej6bB52mtP/gCP8+V3LQt1Iq1fNTkCsKVDdQituejH/lqr5JEBbYCxLmCqfE
uIElq5n+DFDCUKAc4EJZ+1ZshPGpNdbhdDUOcG9YlvWHe7AfduY0ZBfqTzQAWuoZERbXy74sDzmE
hpzeaB0tFodkl07q7FCzydEBSkd4mn7ypzf+FiJx+7ZMXHY5aijXcdtYunq9r///4CW/f564d8U2
5dMhqcDRS3TYY+b7itKs5jv5AZuXKbSmT73HCuFKIvTWhVwG6Rn7HlgcoYWhB10zLwE6zFSDdgEs
FMJvNYNwKlkoVC4jQDO220Qz9jiu9fqh1e0/tXNGdLnBeLeKAQ/axfYP8dLfIiWH6AamwizSCmwm
ni6+baCKChrFKofyuFy+QL/JEHFzhtXRIobkkQnNNGYtHQ2nozU2cNNv3DkxEgl9SIagxJIAiNB4
sSod3azItUiGZpr6JbcxL0t7dNCYIlyGOPhdNBTFcJUeRbwyrXWi/xEMG0Nw2BGm00RIPSrCefAS
W8uZCBVJsY7C8PbVywbYBqcT5agWWglvVFEk/Abr87nnTXSghvAZqAOgM9Y2ddNRgbdMRXGg3aci
4TRCuRhVBiturk8JGnS/7pLrH+038uN4U+mOZ9CwCWnXiUj4ERXo1YHkgWKk7Y1uX1m4U46U+4Tm
60XCgYQuUrFNDu14MdDDdtXWyPljoBqT21vFpNnxQvLt9tAI/1FFWMnCKmBpC3JvoOdbZ+2Pa9lm
iv5A2PXn6eODoYCNLbp7jlOwGhCL64Svx+ssCsAQVYX4HpoiN1r2AiDb+z542aJnv09oIjYEpa7Y
wqJ57QkTDG9vxzUSeti23gCPRQfGBs2iJ4v94UJmBAlV7IERwSLxDxND+QsYcdPDXrcUk7bDejLV
e3QIBYxFjhHbBoITHcHonu+LbSEDBl2YcUFoXi6VibyKv8QG+FSMQu/YDVZzOOoD9sLSNG/RCc6I
EYrXyEMltSuM23sx0gYoEtISE8v+6JsC2UbgNd4qk0OwkyOHdIRb/zO5IyQPAOhC830/OyBvRPel
kTONbvkBTZAuDka1wmPuoNqJnXkftOCCYjdfObsZlTr+3/Hzl8AW7fvHv1D9uOWBuJa8immbeAqW
n7Z/dbS+RY51Ley1jUT8btQ7wzwcEiOxHLzyaKwt5BtvqRO3lKwMdc2pkOAWTcvjOmYxhV5i+B1b
AfXqHWCVzodzeWS21JGgyWbu2BQ5opjEZR030+MobPTYfa21cjhi/4HPU5weReG/PPHs8NR0lUYe
UK6v8lFZi8iaUnRwOW6f6TvhHEp2XEV1NknQQC0DUe4Rb6sahYzO0DeDQ6tb0NzFlz7NGCpbYIMD
IHxKmWGhi2X95WQNU9Q3xr/KAsx4I7yFqKaCnCoTOAemBGSdtV/1zelUv943geUL/psMOZ5YioKc
R5MIg15joAod8CIxA8/JtAcd5cL4QuyYya5Ti/8q3dZgTNFxN8fi5bF9wxgTzc/SLkOyjNsHbMYm
xaQWifaEfVw7S9whqpCRDga8lhm9bKjP7sWczUyMhCcZAEQM8FacFrJSmlFp/ba8qHsGzS60UbDl
aGlGinAbVcE1iRjCqvD6mR4/f4Alh+DF1J3P7YmGKLCcBJtRIwILRglHTnTBmIFawd5KTLQOrc+V
Yb9uzM2gXRw8T7Yf95VyOc5FVgqQKYKCpZnEG4hre6nOWbxeeaBWHvPLdY33CbfWTByfg7Hgz8/u
K+NHIbt82XyTnQ55pqK5z69yhfsi+/JyBEoNdkCYCOp18TAF9fon+nhz9JkzDsoytKLiQv1iug6+
qRMqFKCJP+bKGmUxvd6F17f9Wut10L8eDjRstH+wkG9ahA6FfFR74gha2ycs6pw6wwLNOts1Sg3w
nSYC7/ui/Qel/SZIqFHhCQVTTo/n6cUJtwkQXMmwkf86SQcKLar2EKEpn6iVJMnTrc7YL5jp20/B
sGs92+bhl4lo2DQcCnfTL/68UL+5I+6hVmnDsJ+ib9zkWgKVQeuG/au0qTsW/iFm+KZEBKxFwlR5
voJre6p/yxoP61jbqTMi0n/GlpZRFyyAdlHY+4dr9psocRXJfvXfZGpl1sbWR4eKstNszLo2uv4h
rk+e8fFE6wijmAPq7LfGWNe+0KpTLFsaxguj72XniD7qyujthsLfP1zr/+NPZkh348tJkkxvmTf1
6BprTUDOXf96UdMazRbWNs6NXGYIF1MHHaAO/OnxaVjGcQrRz4ltBds3JDmRgQF/u53psLp+cQyg
3DmBcYofaSm05ezg365GJifr4dLlpJSnCxK2b10DDfkYbdwgf0CV7WKqaUaK8DTtSsb243JSWCAT
YNAydfDAVg6UG0OikSH8i8J7fFd2IKNEWH+pobI96PzvRKsNrB5MUA9uDQysVdo6VfAZ69+2vXvd
bPAuupimtvYt1/j9+xkDLC/oh1VP2U7/cPFo3mxMPJ+bjPZcJwJwGYgGgDPAgm5JERXMSBJCSfMw
FbOsB8xWb/JAg8IOC9EeRLPtaVEXIZf/UkIPiaKgt0D+Ed6pGNmIe6bbsrITZiGeafVePHjMofpd
PrWxa3m0NorJA8184Q+KhDG5seImoweKQehUevY7ePTWTUDha5GIpKoYcJax/ZQEB288IVIk7D/d
KrmrJcOb6q6sIDnzfrtukrc2tu87+MnB/eBpRo64mlMhGfPMB0/xGmsrJV05VmvM96Sb/xOc5i/h
zQgRijFwwlBEWPW3bcNHLks0yfuQV7s4pe60IF7vPwgR9tJUsZTIytht+ZfEbv64r5jl/BScQNEq
GgbYogrOeCKu45gba3RtgFT4UD7wjLYyGysxJAvbeFLqtnfiJv7BF3ETj6Oi5nIPYoOenIXQ6I4d
DVWdxCT9QWNSzlmYGGJEwJXLSXZHQIBj8eN7+9wY/oaxmjWLKfLn+8pHZrN/0COu3wg3RpWloFdb
ZWAVj4nN28wOy5XXqJu6I8W0iCCYpEb2B6VFr2aCPHRbsXba5lD10EXaC41MVP0gQjiJoG1qNWBg
v02sFYGeOKmvpaMxbjksONt4vuZvV7aCySWsZzT9N0qEuMgidA7pWAHjfRKhkas+SNOVC/dbY/dv
XMV61bNaGhuUcyNevH8xOSND6KIaIqhYrWDM3nbkjexPnRl9BoasFpNZPoDZCnh+3xwKVqdENDQG
CQ2VVxwbhtgxsBUiUwltX7SVkdo/tGhqsqQAWQDjFMpX68/MDPKk8cK65brtW7oW7HDHb7OpgxBT
97UmIcsNqHq8f1cnodQpgl30KAqDAT5BRTe9QJxf7SlChJYGqOjK27Xc6DQvqojVs+lWiTqtYQBw
kb+qqqh3gks5VPLl9HWowEtVgcmKxyka+m+NPx7rKq9dEddb4Z+E2K6kZznGItZ0NzJHkceiCu+9
FDQhTI2U27NBYAjetqnsrrwO08epr4xqeYLjRaf7Ulk6c4BCY1MVCgyKohJewg2ytomA87PNg3Pe
fa7Gt6F7uk+CjBu/mP+mAdCBW+ZDLvDrEou6t+FOlBysbbHirX+QtN5Z7fmTdNG6NW/fp7nIFrbC
ijzWb8lAUL0lyaxS2ctZsDX0vyru0Ge2IFMktxRMTItn/0di+oSZIst8C3xUoMBs3UdBH516mubZ
+LRQbCmGmFMhlFb0pCDFzE4Pl3eR1UiTwpU9YqpckOySWVeYYs5pN+8ySV6EMoiYMCBT9FzeJenI
gbF4J5mZ45kVhpgPxV7cqHrptJt+Iz8E76Ml2d6RBgm15B0E9ps28dCRkxRdpmPabyW7RTyOuZCN
9HhfNcgn4l/qiP5LAAtg/ggx9e3BJbEKnJUKNEqD1UZHWU/9PZEtA0lXOGMm21IoCe1J2cg4EEBk
fxMk4sCEiYS+BgzVtsPKlpxy8S5KbPbjhKZXfNLJYZ1AYklnSXVxZPt3f9UecIIUmyJLoD8ER2g8
oGAGt2/Bx+piFeccYHjeLxRA1i2AaUdnaj2ONtK6WPd27HAv4UF+dQ/DtnqgKOiibXP8BI4sY3PM
16jCzPC40BWAGwGORW43HOKVqLF5SpHqYrQm8AxagoHADN9IOGxFGqucn85MtYLH+iJsUFJ2WifY
lYdq3bQWRSenn/uhIjNyxNXLh1KEdbZ5v60+K0e91LA8Hhh57DZ3uofuxf8Pad+1HDmubPtFjKAF
gVeaMmLJayR1vzDUDvTef/1Z1D537yqItxC9z8tMTGiikgASiTQrV95lH8/5s2yWyabunEkVjH9a
LFlM2KqYCXNH37B0N69f0v7h+uokYkSQaq5OBSjJIWagB6V5Hpb7xbybZakfMcn1L/X8z2o+HeIz
vZgXqoF/ooSY+pADZLmvjqR2nMJbk4baTfuMsdYNKGcsv3aNx+FGu6ESB0q2UMGyzLycYtrX2E/y
rk77KNKctJmczJS4E5s3AI4o2s0Y6ALY+h1nK40WRLdl201BvezpOojcm1X/+plt2qwzEYL+5zaA
S6ECN35iCbgo7jRs5XUJIsj7f8/rP6sQdL6MqyGZKVaRP461U3yzwMdR3BbDE1hvfhPVQdo8lrUd
iknJL0IFlSc2J1rWYV05AXrJ+LGc5g8K0J4CnKd9q/6Ew0t+Jocb4xvCCaVy/pbiSvgAS3SGzA5s
v6xt8AHzfeuQm9Ylv0xwWoO33HLy2PnoZQ/6dW2xxDzl3DaDGlfYZyv2qbKPY7/tJC/ctvmCKmrg
6jfhc10qZM4VYjYWzBfVbxrymvPn+oGQydE7mdJsOfG4xf+WJJyfGmKke9jiiqWvYHZGCk4H7CfE
6OlGPsFzc1Vwvmx0doIRma4be3bNwnaJwI/Sw6Do3r0xOGjsN97Hu+WNcYwZtG/GXwRDNn+WHiLd
gsvCla04EFjrf0sXLjnYbcHFZ0NTk9y1Na/8w1YCeP471R09c+lz/astHOt4/VJuBirnUoV7HzeV
Xg8MymK2lbcwflINz8AY4vvJUF2aNQ6dHwt25NlbRH6wKHJYugtHsET9THnxxot/UNG462bjMMtK
wevJfnkiz/ZD0LE6y6rSrNbTaN5AXeIYmb9gPsnPIn7kqAb/d5Hq+VYIqlbGeZgu2gBVC32j9jS8
yuh3GYIGzyUQzA5wvlXuxS9McgbbhvE/KxVzKVpoJssSYqVJfcwempk7SvNGmh0fXhrtV519HzS4
XPSxg4m6fvzbvvGZ6PX6nal8r7A4YgmOX30Mb8lj69o+cysU9zAM25vQxaZLLMfmO3MmUHgyO2ap
GGquTgGnpebVCrhmq1AxJKmbzYf5TIrggce6ls16MmJZyaHRHQ2xBUtvTGmku2mdzuQIzrg1l2nK
+9XU1t5w1IdvuXrfa6aThI5REafUnVK5N+ZBcmyr6l+5GkwwVPB5THXOsLxl16Uuuwt39DBj6vTb
de3YekiARFwr60AlfJlKkodNlGTdMgXlHLtkwqBGeI3z038hZK3gAwhoG5B0qYGTopVF0hqI3NHX
XmkuaNF0S9ayv7mSMyGClYtK4C2tUEeIa7zynjoqOXaFZCFbmo3R7v9eiGCvksoceKtDBg2fw+SH
gj7Q6zu1ZRDPBQj2CYUroi4aBJgprDKGS/tK5ZP6WEdIGLppK3mQNteD3BXBjAgNFRThYJKq1Xqt
hLjqqID25fpaNg/k7MeFA5kiK0nLHj+eHvIDeVckEchmCso6+33hMNZs5DTV+H0dHHiP0/3kZZVT
PyYf2iN/6dw/+I/d9RVtmtJzkeLxgABr7GwNEWT8T0k0JynCm86uXcBwPNpWgdr+1rVjMT9XddO6
KLZ5NgYozfyb5DvWrROMA8iV1lNDko8B+Hp5oZqQY2SybeJCZXFuu4NlVB+UxtFNos8Z980MQ0Od
eFStwtEyNX8Oo8pEt3KiadMxbWx2GDSiZ54CKEa660hObyyrmE6dxXruhEXVSciHtr4Xtbk1yQ5b
o4rwP5rQTOnGVa3bOneKPld+gsQ62+uczS7gylFgL4ayv75Lm0JXa6NjxAtoeoRNmnSMPCMWQ0Q1
/KOPH6w91pWJuOdXZT5fl7Sh6Qb68xFagQsAI3fWv5+9sINmR9mYQVI6GaZn1hE5JHpTuggMmETr
NxZl2hR0umB0Ruwrnjw3KqU31VENytpVMcGnrpZTNXqhcjuT/OX6sjaeIPB3mQzZdRBsgn/gclkz
a8ywNUM1qAb1DZlXp6zZHZsXxyjv1GTxyimS5F833nRLxYgszA+meCjEcTyDjny2irc4KBrGd/mS
YqJu2MZHjB45tHEmY+LZFLduJBLKlGli3SIqaFGOhaoGLGldA0USpTP3qUp/c7uRPU8bBwdicVQJ
DDABgv1b2MyY5vYUj5kWmGW4M2MQqEyLm1rtjpgg5elkJaets9Mw/0mzoZJ4+QTLXleRTTqMjgwy
suzi+dC1DQNtgeJTbt+0dvFeE+33dXXZ2k1trQAxDVg9XZw5PthcVcOcqkH6x8iNP3lX73T1J7rn
//wXcnBkFsEFsEEqfamWXdzYUTOCECLPiJPOH0swdprTtrXkcdy41TAdiHwxEE9TqTgFXNNrq0i7
QQt4Gb3brNqNi+UpaicxUyLuds0eEGQ+VU3DsEJEpcJRlWhDIRy8TYGuVMujZeWdlyMK22mTNvmU
DbY/T137m7JEOSXtwI+DRSfv+p5uaCfBQlEDJZZNYKkv97TX04nHqBUGlPU+6MR2Ga12lPPbjul+
lP66Lm2rjn0hTrgMmhmVJlWwZDtR3QpFyQqUxeb0AyYU5Id7ggeImNydCozwZnX2904WpDOwfMEj
BPOIEBBNsxbWBdjNghKkkXaIJ28J9yOjTtHdVtU+U81fmVKdrq9540LivcbIW7zXMABiJpOaRtti
96G1RfRip27xVgzGUVFfShDHGkTGk7l1oJbGwF0F+pCvY0ypVkQhGwo96Bjo/RMwJ4XVKa7TXd7y
BmmpUJLA31oeHFcVJVi8g6qI6dbTRVdLkusBj9xFRSV0WnyOSXL8MUybUwIAy/Xt3FyfYeD2W9RE
+VHQoG7GTKISNeegXHqnMvycnawsPuRW6eZ6LLEEG5YNg8H/LUxMdpNlnGhtt3rQDxH3B60OEoyJ
QWYvjh66of15fWkbTjlZGUXWGbSgajMF+xaRTE9ts9aDorLTHWKacsejbpHc+G0ptgrGMYpHXrQ6
atqGvZ02etCO3bTXY/KHFHEus21bNhTat7oRFljn9PUYzzyjKU2WvjN7HFNDh8ppumR5KNRmfkAq
qvURsyHTlFs+r2iDHEGbnpQyA7HXlCx+NOFRjnht3FTqQhw8LTJmJXEC5KfltVDrNSgmMTD4HJdf
R+NpaWp91IMoWpzG1h09YvuUsOOoFV6eBaGVf/RxH7TNo0r3RW07fHlt8j1FzF/at9ePfUujCaiQ
KGZDgLRGnA8KeEiSKxYMRMndvv1geeI05R4cpw5JJaK2zp4wk4K328KltYV1R3yx2lJXtKBVrP6Q
QtfcLJ0qidMvMo5+bi/qebign/HlZwB3dvhZ0VT50HOoWJ7ph3LRzcMYRsPBmrC9MS3UJ1AWJ15J
+VsZ4pytaFT3o9EfzTB9AVFef+zpOO2a2dZ8ravr3aQv3G3GwXBN/LKTNGHrsKJRPIrusN08hqXX
hlrmU1oqHjMWchisynKKota8blReLSPNj9GghdhW9b3tJ3MHCrTIv36QW6aQgr0JhUx4J3DALrWq
tst0GBdTD+owiQ49VcMAwwfSn2bUfhtz1MuI1lBvyhpD4hhtCkZ1U2OfaFJx9kWUMqPsONODRQGm
LqzuiqjYVW1zDz7Lg8HnmzLTJJHPliZRZoL5DK4LMvjG5VqVuG+myMyMIILH6/D4ZmrnSGJ9N70F
BlJ71AhW51l0+GrLrIgKLtKgL/Zzu6v30Wv7jS1OHDpI1/+QZkW2CsUgW/uPQGFVXadqvR5CIAB+
Ds997YeSOtkHeQadsfHBH7jh9aFT7q7rzbZYuLRg0gfAhYogDbNKba0ZbD0Yw4ch8rL79JacBnOn
9o52Z+3Za//QdJJnYCulQeDhrhNp4H3AFl6eYFuY04TBQbikfe/y5RZ8pOXoW+obTTAVJnFKhnDv
NVEVJ0v+ENkzvmmCMWcd/hgQVAbgVJfipzKE6zCGeqAodNnnidm8hVlto32B8vyYl9W4G1Sy+CgE
A6fMlXpXc7u8KblJPYvVz4WioXCjdak/xkVzapvp+fqpbL1gcKAYIg1CKDIulx8YM0UlupIYgVbR
5anM297Xjc7al8YoA2Ns3d//iEKe5FJUOs8FMzJuACPokzhyiXlkOmjusvIIp+Cky0i0t4oS5Fyg
4AiDiIE0eoq19WZ1M9fD7Zyru1Gp7xC07RIkMCo90Ixsp5DZjcbabYqP65u7uWKEGxqccRNunKB8
VLMGvM+xgbwQqIq7un2vMDVDt5fvFUk7J1n4voilkNMNd27NZ2BUDqAmKrTvcp+JGk7gpUWgGhs3
6UT3ocVdc9bv2PKre+OPdYfy2HTL7SrQbeot+BAM0t3PA8YjS6/fhnrhvuMRhg/CgJESHKSQs7CI
FqQF0Hiyi62XsFWCOiZu7GfD3dyrjl5h3Fx1j1nsTf5EivCB0+9qyCVPx4bzgSgUA+BxBuvICGFL
Ipu3mWGOWhCWdzhpmJ/Qn5fQUVCbZLHM5mwdgA64KAgnV29HxDqA0K4eq3CNNhGLWNq0y4t5T6v0
bSSWowM5GFZe3GV+pvcIVQLb5l6R88epaR/iovPBXSaJJraeGFvHDAMMfVN1aoh+6jCTKC8VhISN
Wr8u+j8R6CXDLH9mQ+5bmPDSTBTdf3w6dsabXsgaJbZ2HyPh1xQi4B/QhEuF7FNCwAENf2xQgFWb
b7Q29YsR1ADjq8aerl+5NTASUscYSPv/ZIHj8lKW0ZQR7RrI0tqb+bVb52o77I2cSHcTy/JrW48L
0njwrG38AzACwRVKcPQ0q1I9MFFq14bZZTp3ol+PSfNSKrkzEn5Lutmdu8htBr8OH2dTNstww0Ox
V6oNlJ5WZnIxi8NIn6Rmz3DBOO08pSChy+yMS95usdNw9XVtC3mcFX+4uimC7dbNKVYpjxG0DeFe
4z8wqevFQA2ANEAjG9FNOTXBgDFIGPmi1oUTIivdL7uqqv5Es7ZnsEDZGLsx/1UWgzst+VGrov1Q
q8eEm5Lr99Xork4U2FaR/jARBghWPzMxKYyC+iTomh5drKFf83/izm+Noxp6Mbd/X1e4DXEYRUNh
bxHbAFor6IABdKvWTAiyKj6stUVWO411aBCoxwO13G6thZPRcK9L3XCmYE0BB0UyEilJpPEu9Vxj
UQFTp+lBxplfkB95WLk5+KCs5Lbvb4j9miw/s/qXyX0tB3142slSav+fL8DIFSgGIjoq7DNFAkYZ
lVkPkPdN3HYpj0kVnno1/DPTH7n2J1KSZz5aR1tpf4exjne+cIdp2F/fiK/3fd0HioDEBPaXirZl
irKCoyqjB+Sf3LL9yHT1Od/1ie72zDrU6eMsi382jOmlSMHEFE3J8yFHAGQpfe/FqVHv7GUxnvQu
GX0627lnJmbxqzX7fNdkRuZ2ObqNMA1DPVxf+yro0tZdfsj6Dp0FoGVCSQyjrgdMSZTdlEX1w8yW
bGcCPfV4XdSGAYAsAI/Z6ikCVSksmihIzZaY+Bg0kblLTBMdW2b8mjCvGCxXae9j9mgZTjlNfhWW
LikBcnWW1464JLzPpx2dfoIPaNZcUE0i4HdKmvrXv3DD1b78QmE3OI/SDtPZkKIrw19mBI73bmew
AdllJwwxADJ71jVzF6tvIT3m+QnuH9fuYsRZvYz1fCPlffkpgtezNKjLLdjMoLdd+3nAEFLVRTZ0
HA5Z7eaV1yQSsIjYdQ77DImYCLkOd0W7iAgwjqqMdTZwwYFqtKMzjvdkdJbx1FTUSSztqNNfdVId
tHI/WUABob1Ke5njet9FNtzS3YzGjdSlXPJVIuvM51fhc3TdWLMw8MUvFbTWq7pUKoTPbT9kL/oc
t37Bh8lT5+W2CQ3lfrGS2OlAc/yUDC2DAStUn3faoxaCBVs3yTe770aPhYS6dRllXszocIhY+4H/
KWAImx9Qs3wHB1qKOnVWPJapnt/1oN/wJqBBXHPJ5+PQt9p/YXSYgcwPXEkM4hQTpuuTT4ZB+UyB
jIOD/OD8WGqscalZKm5JyYPB+ErOrGrMsVHP+PsnDn4l0ulrYIsUqqBfJs073VggnwymV6PWZhCH
VhjAhvENM3Ealku5ODaeORS2DRS+cJxIRgjvDbEVO6yjwgAIte+dYlCb52mgpdfHWfTTKuz5ZJjD
nDhxmxYHq1RTt1qME0+15qBn8ew1DWcfY9VpLo/r7DcrCwWNaHV0UurQkJiCr/63gacfWRuqYSbQ
ly531HqypNYGI1D5sq9NfXCiutc9oFh7Vwd066/TjQbmnK2oe9QFUGUSDE8xDVrSd4OJ8uq7bsYo
I/+9usFgoDAMUP869E447iHmjcmz0QzConWSsvZqSh2DPBJwx/OsP2Sp075dt6brTwpPCxqs0GRl
o3IMtLawpjIvB7vqEjNYdDyjuaEmt1nfYFpdRDVX7ZPEr3pS7a4L3bKbeMp1E91PSN6iRnBpLwiM
WGdmsRU0S/lOuHmsjegljNlh6fv7egg4n/btEt+YYScxVRvqjTgVtXnEiEh4iGmiiRWstgZqBqzR
2bEzl8hPSmvyGQhadnGqAEo+KPHvpuCN5HBXGyjs9PqsWmi0g1+KUPlyzaFNehoiYg2ygQGimUNX
X5tZ8nx/jRIMhH6YVKbCIUYb+fr3M0+BVhoSUahjBGmjJD6fY9thSi0b+LW1iSiRoeSCtwiFZcHc
T7lSJslsWYHaDcFoGq4dfUzhMeKRX80hUrXLs0Rh1s0RNw8xJfJqiC1R6hTWNSga6buKWsEEcuWn
tcgCu6M6C3e62alzt/n+J5eByjauBjwg1OXQxmOsMcblXuJVaPuqzMkKkirynZru4wUzWXnuFukk
qTFsyULq0kYCCZkEQ6Th0qea9ygikcDu9X1MFF9DCy0DIt4ocrA/vEu2c43ihO389O+Iaf4LsH65
tF5ra0BENDvolFtzubE6v4j3ZWlEjp4+Dj09MdPLy1QSy3xVG1NVsaNgbYALwz6j7DPlbGoguyw0
mgd5OPq80AYAvhAvMNI46jR6xMgTlzVTLHklvt4JiLUM3AqoDsChwsVrWbSUiFdpoIPsfldpgNmm
CT9KtvTr9b6UIrybswKMU2kWNOjr6N3gqbNo8RMuoRfScme0IfDD9cP4ZnA/Y1GA/hVniH4NSexX
k8TQfNUlfAlsOjwHFVV6UZdspU4Utec0qGrVz+NbpLyruXd0FqEMKTnS1VBfKtKlLKF8HbK2Hgje
iqCIkoeFooUwRHdYdl9li8zobDwaqyykV+EQYdKKOG8sm0aztpqGBtq6pcoQf8RpO7lqWqVezxtA
EcpGv+E5mTzYWfuW1KmMXXNLlQy4YchuoTsTgLLLezOl5RwOY0sDJRqAzO26Edhp05Qc4OZKDRWo
oBXLTHRb0KV25Ka6FD0NePI8VZUT5Zj9Z9yDAA5YzHyfhBh5yKmXxD+vK/HWaSLpsw6MQYyNCs7l
8nR7mDDKETtc1nl9BFpgerS4emtHk3prkFGV3JktcaYF+0oBUkHKUEgspErLiiFd6OeLqCj3Y/M9
jhC8aLIkytaxnQsSLACbjHKlaqbBkFcuQuaEyhrGZBKEE7PieO7HHBJUM9DZ6xxJVGLLdKKsZCL/
iJcI+KbLk5n6sTGVTqXBpCxO+Gt47O+NZd9VO0uWVfuaZ8GkOLi5QC3CMUO78aWkIk+tfOoVGrDy
W1g48KR77mWz7xaTM1oStM3WtkHF1wZ8U0WhWTAfMW2waRmhQZ6GnQtEYeNWWm1JjNSGaQbuzYSf
i3GPNhHngw0d6aemae2gUP4pJ0yLp6WbzZKlyIQI+1alDPP84s4OEj1y2kF1Ku32/yxEVGSjL2hY
9VhJxl29ugMIzotlAI6NlcDVQgQIbUNEL8IdmIbQXZ8jNZhjfhizELwQGAVuNt51Y7Oh0oiiYGqQ
wP1kvbhUtEYfRytWcjUgYJRgvLyv+Ck1vSYz31YSAdJOEuTahrkx4LMCao43cc3kXgrEdLZ8gcUG
DNjeE+vFdkujcZgsQ7O1e7qJlAWSZwamnK1fcebkgE516ud8UQP4zsOBxpmXgvBhF02yWs+WIMBe
6L+AxvD6LwXZXFHVTsf+JVb5vSGYEBSxh6EZJZZnUwxQm0C/wPB+ybui4En0MoQYA21lkX0bJc+9
9c/fq8LK5LXms6ALonWLqlStMLlNDfK6c+ZmVwyDP1S/h+KNdo6sOr0+YoLLAsMGRLGxptURC13u
G6Z5xwDBQQ34XRfednXp1YQgWXfTS0LNDeNmmCD7BHQGeXsM97gUlOh8URO7UwOF/DDDP2P51+kI
8+L3hde61fTUjEb8/jLf0fLjv/t9+FkADKxu+6eXcqbJxqQlGakHNehp3cJoopM0Zc3h+tFvqdcK
F8XIPgBYqehR1VYeNVUCpHxa/s6M2p2A3tAKiV+zeeRnQgTbHFqaAjiPjpUMsc/C4R56zK3ow1C/
l6Msg7ZlZs5XJNhoveU8HTqA8YGo3Bv6RzFhOBhJPUvWF7JlQGGiLXg2gD6qVNAvYyZmMuDo1h6r
0gnb12l5MiGS7HJZ7mJTlVeouoFCm6V+ckCeqULYcQSuLYOtblERXBxiyMAMW7tmoT0D6FREal9w
t6Y1agtCfHRM5PmH3plP6lzfGAlGXsuI4jYlwULj7QE4CTbg8lpGirXYEQqfATF2uelYNcJRpxxa
57pib53Oap1RjjcJKJ0ENaDAzkU5PJ/A6pnT33WaryBHrA22q6oY+mpKfOmte4Rq+NpvgpAPKa7L
VVVxGpUGUgiBHSr3CSrV+H/8Mv12fVEbSJtPQC9eG7iGwBesinKmCHkCGJFlx2uFv74t+BTEqTWj
fYzuOuuGsN7pYu5oTf/Ulfw0qZknJXPb2lcCtVdhUFENF525EK1WcaOlWgCqecfsX0v6wFKImvcN
8crs8fqCZdIEZVlIRaowzYEwxSyAxqz8FjyQDrJqlO8WZfbrzigl3uqWsQIC0cYDhX8Byna5xWqR
Zo3WWXBTwr2Jxkw6Dnud/U6azB3QWvD367MBEERpd6XZEim21DpJBxBPqsFY4RgnFvTIwVA+e0nt
AIPpWLGsaWFzeYwhC4qhpABMCS4/SbihTSUUVQcwWM9TZyhqx8gPyDrDyZShJrauBVpC115HJO5R
0LjcTEqSBaXCFlw1oBAjN3p4ayWSLvGNMjHciTMZwk3Pl7hkVoo61QTPH3gvXD/T7ejLqGnebOqO
WRxQDxvin51s2PbWXsIqr4GaRbCjQjoCL2qvt2OjrWm8Jaq9kv8cieJO8x7u5u66pmztJEPjF/Cc
yAzg9l/upBYNRj9zyCJ16Iep9VrUldu1uUT7t8VYSA6iIwIsqIIYPEHWnKKZF+Hno9E7LRRkzCqJ
kK0nAMqASiVQzUgIrvt6ZsWQh6wVOKJaMPLaHdM9V2anoQ/LJIkJN55NkJQBUwxwHpxbMbwtSNUq
IFpVgylLF2dCue6gl63uXz+ZjdWsZmJNFiFjhNany9UspjZPZTGpAe3zyeeG2foGRgkPfPI4rRSJ
Rdw4IMQ2SC4SeLVrK8mltHIsLSMa4UuZyXNi3y7tU7Xsry9oWwRYLKHZILETX+gQAVMf9nihM8DJ
HJWT22JuBzeqZUSuMkHCWibaplWNxQak+tPHQRU9zpbESd8UgUrMmjQ04d4KD2aHmrcer2uZlwKd
8Dd4v0ALKtmwTT1D5x0Ix1A++NLgmiuxEkdjpAWGFna3OUZ8HlE1fbt+KptqtrbWmRjojEyssFkj
+lusVKu0IDPHzqtCK3UV0woP3YJW5JgBWntd3pZdXb1N0DyjcfFr/8HSstEq+0IL1KXuj6OiLJ5p
1YmLVI+KXJES+XacW3straHoQ4K2Ck2vvEEZZQiorZWv+WYVmTFQ3ogqv/K6WraSwOUoE4frty0L
X4fCI0r/JFny17rM2rkIHlCgJ4ErFQfy6aNK5gLsqSDLaE5Le9MZhyhz9ukLXMZOopmrWRDiYBNP
P96ONdsHm355kSeUDgZ7hCwgvxwLREUzHIxUc+yq2pnmP9dXtuFHrYgCoBcNNA2jAHsprOLjPKkt
zrLM0TgYKBSQXPJ96SuPGq89ldiobWkobsG668AGrn8/s+8aStZ11GBpDV7g3J9QkXTNXzU4FYlz
fV1bqoFH6t+SBG+m6xIY/xySBs1R7B9V/n20RpcUkrPasiJnYkSnNxsZWp5HOE0tfRtI46rRR84k
m7Z+qqgP5zIEV4lP45i2w6oPDt2X1b63/btucftfYyZZzZbmweVcJ8MbyF6pwvEsjNZDWk5wJYxK
B9/EUvimHTdHuKi9W+QVv1+6SPZKflkeMJLwNoGdBZYG9UBB3ds4UdGkS1mgL4ujh/w48uG963cT
Y8cBJGfx8mtMo9fr6vHl3JBmWs0yfAxA5gDSv1REtYnNoRl0JVDy8l6pj4maPzGrlXmgX8zGKgZY
2BU5sgacYsiQVbnCzFAJshxcUOwFrG21U6NPCq13fNfHoL0sJMnUjZXhKUAhFw1LaKsR+2SLdEFT
g6lGpxQQpKTdd8MCUjyJSsqECE/ODOM/1KkenWL1GMU+Tz2Dvv/1CV2sQ9i6MBx0I7cgIiJgvEOW
DjdYRnL35XleA+WzvRJUT6kZgrpxjk7kptg1f/1m4NcBKsFtQsp57da71LEhzvDzNk5iLO6Q03es
N2Z/y6Ydn2668g/PZ5cOf6/Wa94eQFy0BoIkYT23M/taE7Mqu3yJTvMI9DNrHHT4utMgMRNfbOu6
MOSV1r4SfLjYGj3yCKWgjkQn+NiuoqbAfLSOlt/Mw5/rOvDFHl0KEsMotaBEaXUjOg1JiOD3LY9P
ISiMAbRWZQivrxqNTBAaDFcgM9b05dEFfVhJGis/xbg2YMjsMu7Ef/1a4IfPhQjHM7QmEiQLhChR
eKMySFDaXZ7/9eWEFPT/r24tRTAgaHU4W8kwJGZ+WjBmcmrdIrspIsnJfKatLh6ldSlnQoSldEOU
Il1o5CebAzCVj/6Q215Tpe8zHW5BR685Y9g4em/60QwUogGWIq2qT8ApulNToRlJlr7YOkBQMKPN
D2wyAKMLD34UdSVohuP4xKJTZdkoU+1rWUu7RIYpvBrmMptJpEXxaWLfG5W56x2ue1meWiZFeO/N
NAJPa4OVNOQfq62cXHvudRmnqUyIYMHHop2reBXC+FOsVq42d54Vc0mc/ZU5FfBYRKQIGAHsQMur
4FG0ehyXTa7mp3bInJRGhznkTmo6AEzQPr1V+8ovMfMGzAAnrXyLyW8ja3ZDmwOvnbpp9hvKc1Bb
86jHFXh4R++6fflqyBCfo+yML0T+HKwSl+aSqdFYAcdVniqzBXTYVtJdr5Hcjbu89Wejj/fX5X19
by7lCSdrpxXXUjsqTzXgR+bSemH/f5QgHGua9dHSjWl5mlLuEvI7lsULX721yyUIz/KghnNkWVgC
6plDv1J+QY7yWyOPTUk8pEV9MkkeUtmuCfasTVOElFVWnozS8jTrdrBVya5tXIYLPVj/fvZssrFs
yj5MylOv7aeFBYt1Y6WxBEm4KcRG+GgjEQB+LeFoZiuOeDZV5WlGTcVF4fZ9qGBDwqL5/fdatr7/
CNFx4VBVv1xNGqslGlzr8pRHC/jZeBybd+gOk4GhNi4PykFwbj7HGUDQpRitBY5bQevwCbOQQtul
72OLXstRYkG2pMDJAM0B2IsA8BZ2re0y1sfwak6p4ueV+liX6h+zPQKzLgOjbKgZTgZtc+DBRg1D
bJQtRjQiD6QoT2wpyiAkkb5jcft6/Ww2lGAtd4KICRWEdYLG5aap6BCpzNwsT4nK2+OkNfwHpmYl
Tof0nczEi3kawLcAyjubh7bu7ZlaKyRsk7DDoDLvffCq4y1zQHvvPV5fkYiJ+yJldeLOpMRpWE3h
Om4chHGxq3xXd+7j4Zd3XcqqTGfuxhchgrLZWgESj3V49nKsvdA5/An96wI+89fXJAj+w8B1lCMm
LCN1LIc8vu+Ie3yJvCfiDU6HIX13vhs/uInz/BjIGPXFRj5xdaKfm1RWiFABq7uF1NZlvvrTveEy
GuzPu3JliZ/6cnZSKbKqybROo3/1PqerYk7tfnBOju837jPfPXqSQxNf/y/rEi5vOU+YeZ3UmP33
vb6rne9H7jw9kGPl6M6fG925eU4khlym8mKNrq+mCPSmq8qTm3B0tEdMALTQjuVIliYVtFqTs73s
IrWaO7Zq/T78hkGfh/FwkI5aEL3sLxu4mpMzKYk6pdSYoBivQYXJDuxO/RY/Z+7j51RYyQUQTNMX
WYK1QDMVjy1l1Y7X21sNwz5zDB7ZA7x7cE7+s3swvtkyBRGciS8iBdORWnTUWIFNDCIMbXFbj788
ysyT8IB8kSFYDjQiJV2aY1m3XnzA0PP7/P1P/Zb5zxgm/Es2TsJYv/jaFROsSNQZY6EV0Php530P
kuPt7f3L8Sm+/f2S3T9NztNsOL9/O47bRs5zQF12Cp7T5/lwkO2s2I4oLluk8UxazKUu1qvXeMH7
9/vdy8OQ4xwxXN4+Zq4EUCW7DWI1dzbiJavXZSuHXRU54cHw3dGBSbmuo5JXQHQGrDjhmI2A6wAU
4uCZtxRBQeapsrstEyP4uEkfVpxbUMvdzjrsjtDMJ8f9uDlggmfmylRGcgdE4AbGV/6vIQluvdoB
L8+tbDkSnRQbh4cO891bguXMew+j5O+Pya4LfsLqd/vIOUiO6H9Iu67mxnlk+4tUJTHzFQCDoq1g
W/YLazweUwxiEimK/PX3wBvMwXCFu7P13Vv7MFVuNdg43ehwWoIiYpn4lhY6pg1gCdHiV8kmH/cN
QFzm94dZC4ihF2c1LAtYAHvDglW4k11EPYd/mZBtJbGabFev2Mh5uqUtvCV0YTl5O5BiGaxWhGJX
6/L8LmuzksUAIn1rV9iRWnDbbs5sCkoxMPzqfnpbpfYeewS0dal5Wb3rcvCQ0vuHKjF3sdMPnf6z
6XUGNZftp/JabT4lJvH10++AopiSbjChGmd8Ye75x5rwHfLe3F1rngtT3IXedG6QjROBJ4R8dkS2
f1gqXIhBigmyEtUF2uXO8Qg0fnPZUlvPStbSvnCCZms90O6Fbf3PfbqOc8DW8n9ER1XAk7qJjd5S
ob9KWLhAeoGSgqb4T3bThXKDeDu++PIG4UKVoYPnovEvGf14O1GTKkeKvZb/m7kIMQn2OcfYWARD
LUHf5GM/waHrJCIkmCi2ancn04qmScWdF4sWpufLUOornXvPJAUcmWV2rIcXSDiuz5spfSMFttET
anqT+f3TkoVwqhB/NCo4uo0rJLW0YrcVsl/eznvcVDsmazqSeWExBRomTdK2cCcHxlqDr62qyA/q
0/9y5EW0MjFrlk7Kpo56aITHZE6SBR4rmqRwJpJd/CFj9nvgq06mhZV2F35qaEJjD5irD8kvbNIm
LdtsYsTbIbu8IIKT3NXxJwuqNZjR4wVJsQ6ghCA+CDkM2/6zmzgHg/3CinbHyQD8ex8Nw+S+fYyG
pwN5wm0CUdjpEmf4ZjpZ3nz7KXm///fHH30DAUJYX4OmJz2lwISjTo7u2zsefRFdpYS8bha4V8u/
s8KBQOFqZaqZWE3AT5DM517gPl4pAdfX7r5eo3HGQIpwrazinN2wDAxhfc8ibyoxg/GkxuDPi3F8
mKbgheZXydhGXooFjLhIEpST2ZoYo6f19J+PhePSTRnWBJFfeI6vaEX9PXbCy3TibuYPzPvWSQzS
2161Tu0EH+a0esenMStaLQ0WzW02e738l4uX/nGBB8IEt4u6aKYo/xDG1qk7/ekzmT4cA+7pI7jV
1EhsLB7CN1pqdLZ7of4WD1RZeC6S2vyhiPY7EjUpqhERxhQPKXvzQu/XDWtNiRPNF5SGhXPfqKXC
BDQo0Y3TqRaEseOxWp0Jln9qBc1c7XVqPZRz/9K4Eon85987RBEeykzRMw0SE1KS3CMGW5ENQlx9
LrN22ecScAEMoAilS+5yLW/98B6Rg6c7Jl05FsGzFJTIpCHP97UbjSMGRiiAxKSz9Syv+S3GchIw
rK46X2aEsvMTgEKN7OJqcyPM5tEa5PL05iDlxIO7GP8vkfb1VLvztcRQvelvRmnbkPa8Zg8POMKc
IkV5Jfy/Fw8bt/DpOpzj9Cw7yq936D3RgkdOlGQSdzYMpWJncibThYk8aUvtPagjSff4EzSqi36h
rsMEIbTv3/+Q4niDeAtVEU6SMr+eZ5C+fDv/urg6LHRrOc/SUXaJkYqhOiq8oZL3OGCVBB2WM59b
oqwW/j6SJWPHEzTftinG6pFS222scdtcv+FD7uZIta2cxX7r+5YMVrid3/t2Aqxo4J/TpyfEABU7
Ns6UruGYa7KqHcfZ7H3JRZdqJkBKl4cnW+PQz47MfQ8RuM133urVoVi4uJTi8+ibZ3COAqxgYjqY
1B2kNXRdEpDteSdHdu/Gg/iBEAFITCjUlDxz3izSlU66T3WJ9WJhQNINffI/pTGUTCkBVW5NMJ1G
JuQtAZZvKbPfZMutZHGhGMX3icqVggj34ewgyXUlP396wOINUr1bXz3cv8ASJNYE9EDTTWaBdBUK
rVM222TE2MkiadlHEtcaNFHbKTU/NKyXJrtfxKRwLCFztpXEafLrcuc6icyPuWFfTDTjIvacEGP+
X9aJRagTZ26LGNRfFk9YY5051qjP738IGZKKLWKpYhfZRcGfb2i7YFhpVpOf/aKc06UsRB9HHfBm
6WAGMW3xe0R6NMvLGG8461fDaM4WBZ1IsIZf7j+/xLcIIQQMJhiBttDKcnAxtvQIwjopvMiU4P5/
kFK59GHZYYchdwgoizRvMVMLR3npSObtLw/U/0S+SPKFxn3Qt1ICWoM6ta3UDiIV3Hxtvnp0XhfU
vy9k/O2BdltQV4DnAe3zv+s1663T7Fo0PO47k46uEY/N5481eVw5TozKnCyZOgoAA3kCAMxa9VyD
eRIF3J8pM6m6AG7eV2nc7wxECDGCWl0jbKG98k91Jkh0uw8uXA+yjci3wbEmsmrEeDSGoVtw2mMJ
HMgLfj9D/dJpeZ+ZN1ylM2j3SO+D0ZLwqOztxKxoGfxc7H17HrnZWo2X2+XHfYVHTXMgXjD+zgiy
a3OC+IdwixDlM5RcrvEkzECAYPuTk2FhlYV9w4GeVusTfXBj1jzNyW764TnOzdvvI5Y+yVIw42/v
gVjB/nHYZtj1xu1wYz05P0Vey+ilRlQr0W/UJAdyhDglAyH29GzpNxQ8TXw1i3UP5cv9TyTVRYhO
wF1X12YJXZYsWEywB4qXvfVXiSWMpzMHqnBTGaBUdMlBCptClXIXOTHbEQcJC5Ss9p1MIW7TfyDu
QBI/1IEklKva1AST0yG+kpTVF0rc5Ffohfpc9rT6KhX9Z1GKuLkB/G+n0uhhfssjOgSxwto9Y+7W
q0Jkz/MTyfDOCN3g5E43H2xrxmTrL3WJiYzHFP9WVxGZkLKovly6GQ6W8d2fZB64Gcl2+/1lKXmq
SixFEae4iuSKZYSBBm2L6xKVszOwwzfnW4lBjsYuA4UE0GjjtJ0k4II/xKkbZiEIcVLw03rKda5N
yWy2iJhqLIP6+DTpH2vVbS1Z/MFB495X5f8+MCBLrU99FvOvusZmttdLtEkXn1ss/sbwqmMWsnfr
eBFvoLCAJj0KhtXMxrlq0dyaYl1pQhtP+Vk9NyqdaiQqyc1bKB9Yg+zop6Mhe+eNRigD8QLI2K0Z
GK1m3Q7nT+yZiB4XocyVj/u9gQgBY0KshDMvMWx0uV53zluyhCsnxCLm4ofq7Jkvs1SZSgLYJHoW
Tk0sIwWmtT9KLstB5uHmVMSnEmD7Gvi9Zy0C3FzDNrtZEWQ9s/LzynKnpUeWb9ZvTY9t9iSfr1aF
07jGg16RJ5owWeJBouvXrR1Ya1QZZ725wHoyVr9vHLih+/dRpuBXTWcgoDmXRWsn3Akdj8FiHjnA
b1eZo3DHUxws95f+wnCRe5amOrjl3Tnar4fCQPItNq+Yj4dqbF18zG/k0PwKiYtxQ40yZHD0w31N
xx8e32YqtmZZSYwOo9uXvJy0zomWNFkZboY0mUTSfccOTvHfIaaI9MrSOMbxuKyjhndbFf7PlKCQ
s9r8yBlOU3YnRmP2gXICyuS5kRdahGueO8/aZw2uc7LYNhLF7gd8ylf2ePDFUrSjNlqPgG99Y5Of
Gr0tsKPM2t0/PYmD+MLTgRBQSvdFzG+3u/u8/5fHWxwGhyQAR9G0aVmUOKSKNSbDOvhkZ2oY53Gu
JSme7TWaoho/l3LB3w9ZMGv4uzlY5QQrL2oc2+mEII94gCv0fiGxJxvckNwosZ7TqNXtlvDvk/yI
9/0P//7xSaBILN+omRGp0w4fZh14rumeJVArMS6xt8oykzLS+Cmh7w8Uvv5rI1vFJbEskcBc77BJ
q8ihQDBvmXORNIpLXmOK2Eg1uzbXzmz57Tiu28UZzEv1KovcS0rpibeabveUOq+bnVfIOsfHC+/f
hi12WGVaBHrpmgPO4mht8VLCwuyPrSQvMP5kH0jh5je4mVpxrQMDS54Py+V65r4Z1J17ry1D+WRx
IlTaQchR8o5/+PJcA3HTtIraKOHnmbKqJlQhOEdki1GYlIbZEvgUO61mk3B26SZAhqYix2N+3hd+
/NwH+5PszSf9VAIYgEccS2k4vFXuZR0g2VF5W1muQxbLi2UaBVzfodrg6DqdFC/lurwSupWLkVxZ
sa8qu10Uq1HwFmsXa4Najwm9on5HbrRjOLml+ijtb5W9h8Q6zDRRp+lZg0jTR8bYIS+8Lh66H7K2
LZmvEAsx4DqLZxd+pVqdYVr6utl/6B8oqPE64f/4JhJLMXqrgsiihvWB0oZGz1e3o1d2jci6A3dj
Rax64Uzd+2AuebEr4rqQJEryMEghU20IHuwp+Vk7Lygdyl4HEtAVW6nyBhPQkzi4Heyar7O8yED9
P7yv0EWCXa8WZ9P5HZXK6Iol0HaIkuSZsMyd7JL1K6VntthHLvNz5/65jZctMEr/L3FCbNeYudU0
9YkXEth6nW+T5cGaaz8jBqpS5mOdpL/3txLX+B8+1rdQfsgDKMTeoJl9biG0f1i6c3dC+x119p9S
hOdn9SfkfssREP7Sna/qdcLPcrnW6MM8YGgZR0YWHSEdaqro1vkfT1N4OtbdtSxOAQRWaIc8ojAY
EZfssLYFkTL8CtwKml3ZfaFSixHCwClmkhrVgkk+LyHSXbetfyWPwV5hU7AK0m25VOcSkeP+5ftg
BdQvp2WN1b/4gAlZX4j1uIrxWtxKiwXjLvPfYsTX4qm66H3FHx7P6Wrd0d5FvihfdxFBgzKThIP/
ASG/hXGdB0ZpXyZYEhVPgCB7133LDtqPJCGB+yNvHMm7Q3bpxKdimEzrTJtBL8wNhUvddS/k5s/J
Ar0G+6dNM1cRGcjae8aD6W/1BFyZFLNAs3JYCebKA1b4J9nOdZkdis9EM2iwfOXKoSQnhUKOmofK
7nNreYaLdDqTeBmZbQgYkttJ2KL4BiBeYuA5erlv4V++/g50iG/Da6CGWaJ/QRQ7KoucuO6Jvvco
vt8wcRLRmuqb1XmO3p7UoXuWeltp3n78gfL9xQQwKWoNZJc3aFiszpv3jAFDLqvVywruwJe11fIL
+4e6IEni5IigRxSD/VLBqGhRxOgPvZDpPHPObkfQPC65Y6MB1kCK8M34YoNzq6QYa6lpqjtl7ugK
thRjzd7yXMsu2ZhK2KECPitQPlroW/j9PhdY/XEyuhrmyIBR1/ecnim6zXb25pfBHtGeDMKYZega
m4/Q/UTzi8QXjN23oXjB92R6CWZRFeIZ9iehM+v0676FjlaThgIE85gFUdeXJ1QAl2v33f1lzGuf
N/SitJnBGD+eJ+59gaNR+FCg4Gdm5jkzsA69OxTsuNScwo8efVnafsxChjIEx3K71Vh4G0HG8eiy
20vvgZ5TosZY+mIgQqSYwkq9Nlb5h1mui338Uv5Ef0Z4oR/F3/jloSDBoVyb2dWKegjCmEKwCNgj
GoRSsuIxqW84z/fVkpibOA1v3ZqbGt0g7OJMNpkj8x6jDxVs5MOaRCR8sJhBUGYWNrPSTKa8zcEk
YKepiZURzLni8CYFweiFRJ8xQxjK419x4I2vCtq42wjy1IjELyk5bTMqW2s8eoWGQgSfGM6q9nZV
IKRyj0tEa43zlr1GjvJ6sUk0r8EPhrRWSj/9YEpjr/SlLTZjX234A7iTG2jZhnVk6JMeIMGZrdfv
pUfwDJx5pHd8f/Z430Sk31BAxEs70VHYgLoQ5qzZ+40YB56866ClBP1GQ3xTU1BbBiEI1jwJ/RDg
H5j0Zcu/HxQ7zv4JgvGGdC8yzPh6/ovOayhLsM0OAwbn4AJZz0uTuG/Fo+nHDzfU4lhFFgu2Dxw0
Ae6p4dIF4v6tNI88frADZQVjTRJM0LUz/AB2fAvmhY8Xho9o2JTFPKPmMpAj2KsRnnMVpA0cuhBi
vYT7+wYyeucGf16wxjyZ3IJbhT+f4p00nTfM8atYAr+jWbfhxxKMsDnl+UmvZjgrdHu9zUnkXanG
Vi8ZpmkpSI3mMm610cB+KJGf6uCS9WGel0EOiTwdcXTdiXNxyX4vnYEaazIcyhEc8i3SWiXocHxn
gnlvG1LoQtvd/0SjVZ+hEMEJa2Z3m6XIW/OoBiOb7nWpEeXlb1zXUIrghtti1odoIICUAt3JPcwB
u+CWnvO08ENXBhX8dvxxfRGjoWnKsjAmJAgz8gxzVroKYTU7rjVnhsKnD0CUnBw3rDtixCSiHdgx
VvNoEMP7mY43Zm40gu5y1Ob+6vi+NRITiZdbqgdWb3KN3HXGUAuv6CMlJ4TUH7f/R1/+ONoOBPIj
Hph4eFISRQ8VPt6FEbLju8o0lqLz9FOm2mjbOudQ/+fHEvOI53Qa20mCU8RVQrbh9HgBqwG2ExbL
xykq18DXaD9dQu6H4UhefOO2P5At4pNVXKygNLrDjAWPvbfaL/xPfW5R2efj/uKepQgQVSmZnfRX
yFm2C9vFSMBLv51Rvg1aEuSMByADjQRoiiIluZQ2TvM5QZ4eDXbuDfOMNvU8b4O79rn1LcmzSGoq
AkoVBnjdQDUJ/K2Y/tXYd3NVpsyzZ4UtZCc5CokD/QS0Uk9KaJ1qXAR25TwG6iY/TnSgvLTBW3a5
BQzReqPMYgsYP0XS4TqfbNLl5efms0XusvRleSnZZ9OE4AZLOov4fMMZlm/qC+a+NJXUDnlyvAIB
fg0qDN/SvC0S7YCaUpohHnXT34cq9n4Xt1iLZhWkP1+cNbrmN+668dQzKSPSb1+nL9tnWeex7OaJ
rcfBJEsy8KPiRhxzgObuFaj5aaO5SPohJc5A7AVPz5gVLS86jtZ55nmkmkwc7cX/uO8MuJHfueFi
TzhaIid50OLelaoX1d4E85Tz6YstY54ejdfQr42dwypWyE6F643A2LJ6xULnsddvfPlo6Phhff99
4S4n9RRbuw38/dJhRxMDZye3cTuGOdT7xzUe4A4UEe5xBBKKa2BDEJrcKUt24SJc91NqNKRab1H5
3+gH2aLY/wBU38oJV9q8VmmM1VaY5G3whMCCT1qjCP3TIotTST4+pKwCozbBlzPi/3BuIl+ZBuLa
a8Atr0Jk+p49nJ90zFXUSMXWTwUNWfsiH7nkOvxhh6Bhs9DRj9ybuABAwVhCbQdRz8kUTPI2Ibp/
mlFlfqsIXXQkcf1tSpXpX/mAgVghXDhV/dWOlLhHpIo7NovpyxP1m6WvSoFZ50+Sexryfx9EJmpt
a4kSQxQz3nKiuhlLcuruMCTx8gsF1kfn5bVzZzQgT4vFAh2nR/60QQiD6tfHh+8v6OYVb6ktgEbi
e8fta3AIQjQRIuGfWDl+2Vr1dSDaZr9AKZTN5pK7w//OvRMQoolmCpq1Kf/GUG2drxWVhHNa0E/1
MV8ajkTYqB8cKCUgTqtdjVJJoRQiz+NDTpFM2MxwgCmVpae/2A/u6SWAT9BjM6zRcVFgwbG8o+pe
aJg4wcrnzD6+Tx2H1sRo0TiNUX8eF0buJ8Y7miXe49L81CjUDhQXEco8hXo6TXDK7K1fqo1r0y/3
f3rSQiKdWPoqYd9TXgCnemLWM0WFOF6l7dnJne/mpwcLLKwZiWLmAxTBsKz4BVgpYMb7xX7PGxZk
EfFoKPCttZjLnLbqaZZEsC18gtZ5u9DYDVaqh2Z11Ddx3NuPv3tGDUQKyZb+Eltd2kHzICFuuZjG
ZIIYxHOiIxqs9ddG2k0g+bJiZjMMThi3mUDgUvMQfMzOqLkspsuIAZK5H5DhggSxxJ3EWlzFSo9t
vV9t8vG+e/D99EnW0iIBflMAn6SIbrluQggKqGfPYCjTSvPPMkUE4EGqXombOuyRglu6tqtPqQNH
tg2ZjBNDBqWmgDrNBL5zcoE2z4hH3RlKZOGqBwToc8nH+Uoz37l3pgA659a8ors34J0DLY1XJuaS
gDrI2M420z06HuefW5RyAmo40shUguOmgDB60FymkwrHmZDnI4u26o7PXWL8hGYT8r/BuCnAS6wZ
4IRPuKyKLI9rJaPTjwIldh+MKTr7uzfh950Wk7VFltVmlnAn/XbxkqdwDQLGPeibWjJZybI942HW
v0MeS8CPKDudizYHZK2BWe57hhdvtgTHabT3l38ZIQ80EyIdzOR2yQTsOryJ8fTQ40mNE5QNjsns
3xKCnNsNe3jzkMMwS7Y3E3URNEgy5AtkHctSSQJuNC02iTUV7B8jVl9pRvAfrVAsWEpxfvRtMTg5
AT3MJEzUWDv1KCihdwbUVJhlpohbZD0z4+nZgSABPJSsSCexCltfHi/rK8n8goCPSJHOM492XYDE
+V/BthjgB1qeZecrzg5b43KCYCxyJo4JxuhVVpOiY0VFDHJZIVr6WJ6ijX2l92/1VzPfHfASGZ4n
pp0HcQczQbIHI6IGVZcTsFqwyAGN2jwoKdbdX9wWjaEKdoBQy4dHDRFL8PeOnClJaksCyDQzLCU0
Stz6buG6JbU7BtrajE7mqJAQKcZI7r0t5EySftbn6hT2hATl2sVITUTO692LRfaFZ88/7h/1jBuN
eNSgyseOKdXCbuqvB+3g2VE2in7tzRThoMrytYpBQc+PHjL6Ea8/8MyRSBu7K0Npggn3SOLlVxvS
MFVDMhbRlw7RifSFOpaXHIoRnF+f5ld0pZy/goYJScAH6XfvshrTqFkMpQh+LjtlUdbqX/EPGvwj
cLhRxK6xvEA+WgoaShIMsCvjWXINoE+F8mDds3CNuXbKGx3xfvjEm8VebaW4NvZCGgj9+lEDy0j1
jDPu8291ZFheD+6uE+dJxAPpQ2aEMlGCq9OtPgPFCkTx5O6R2UhftORy1M6Q9vyRHv83KxQnDswZ
shcV/3CBd9qr2F18Rl2XVxtiGX/HaHfU8BAFh1eBBT20LtCs80qMkC1dTBZbc8R9OxOrVG1Wooue
YtcqxJtzEy3GwVfSV8ovMxoPDn+I4A+Tk3I91fzmsTXDmlxIr1Da2+8/kTNAAvbjWRKAjjbBWJqF
BaHYRIreLOF2nM4TPZoUFwTVmKCGtf6LaUnyLfnv/hO/vsUIVyO062ZiXTPgF2a7MHAPurwnXs6R
RWMSOeJt0Gb9rLb4FcQ7JNyG3iuaLPCswsHdV2jU+Q7O7etDDq6deUJDQKhCIfhdlzMt3fwbeOCR
zeM+B2mBpSzHOzrHORQpxH6FniWhlUIkGptBZfO2xhrshb5u5lNU4iL4VXZfx9FZiKFA4Vao1+vE
aluuY/pQgkbZ33aeRITse/F/Hxxj22l92jQFdDr2q6Qk9jZGtMT7RtmH7UuEjTvRfxuhOIaTakYy
nV5h689HQBYz0BEAeiMfzAsSQdya71j71+T6QCvdwupTJSr5+5FN6cOJ5iWpfO1gLj735qvNTPwn
dQQy7QRvOtEVAzxOENo/PGOfA08xx6xYJqvkAF4VWevjKNPy0DgE4AjrPMrSGbfGo3vdxwFDmPeZ
IbvcvXx8fkqJ+8dDku9vJwDI9BKiAq1BHOcjOTLEmr5J24MUQEZjEqwTMRWs/tW1qWCQ3eV8MyrN
QioZ7GXtVnf0BY0VN/Wk7+9RjQaShAdJoyRaaEEpHKD+EmOACsNTkzl4CiRQNVbs0tEBO8PiRuC7
LmKicjpndVBruMaadyje7V37WpVoG1qG7/ftfqyO+JskIUC4VcZkklk6JC2PD+77oX7Z2c6vnwQv
fZDYp7QlujQyHrlrmHnDyhTsauTFFeGDBdNTXuah3R8M5GqeJySnZUstkOk6JXvaF+vC++cs54cM
vMbiPdTAQA6gYJH3FI2Ev4NX1HXnWaLlUwCyGywOF3oAa2rHNj+wBUTK7ffViSCAym/SBPgPi6xK
u1sz/UrR5sTmRaQftnsh79jj6O7AY4OFsxi0f/1RbSwXI38FBf+Kv8RT6/5nHmuMNxQoroCFAmsL
v8xgAG/RVS+arD1NUT1brhWn1FAIR1Q9hUT/056HUm87Bja/SRQ+cj3totsNqzsO6SMKw6YJvlWk
g9Hz1L1sEVc/yxMtI7HubxKF29ldJ3HYB/GUlyLXKgsOnPkM6RbGPu6f5lgk8ZskjuuD08zScw+S
3wRWdM1J/ND3TPl48Wnj24cP+EGFEwxSdIvKvJQ24jCwnVmxUR0GxRNM+HfBVa6oeOalMCid3Nwr
jLhfgU7HYa5rEnjImPLqKLIymBQoPevVQlfAe/piezS+0XbpY9kNKLHp6bnY0fPDHgucJYY2xs3+
2y8UPsIVewOrc4QL9twsUJjAqoo17K2vvNoBVyCOhhJqrc5YnQm7p9Y7GBmvsr73Mfj87UcI36dM
tOR8muKYQGetEwzvoibhWiSWhlv8vIUL/psgwYHHcWjnlZ1BW7y6r3vl9Xxwnj7Ld9nzfqzS9Zsg
wXW3fY/Q7gSNmgVjvl2DeBzV2mC7xgZhlZww2Fi4ydrGVAEiWm8+J2vsKYFBTJ7NxKfSqvHYo+e3
3yP4diWBJzau/DMz9q699u8GAw8L2C5rcsXII88ZLQNblr0a8fRDqWLTy+QSKJd0xqUu190m2iol
aAFP7FGbe+HqhjTBYrE/OR3B4gi0712WHyHrls27zDuPAs33LRS7X2IzPN1sCz+jQxERWRCv8gP3
Rhdbm0nnFHnAfsfCxLaXNsxT20jLKfwzrnsQs+vOR2JCOug2jmkDpYSXg9KctGrSfAlykRZPVTIL
kRa/0QnGOTDQQaFcmEl3jX0d1j0FBUhLQMY0zbE2j49sdU6yyGnvh+T9wT0VREfrzSZNSc4QpBbe
fnHz6AacTbSJQIfFEZY/6lGyt2jy8jfFq9+sTYCy4pL39snAnQOeHlG9woyXz/4f7OoSEPkC/YE3
MeMkBMsETj7YdjPsBsU6TSv4PLMwdk/5jzYgYc8mMVbXEnvRaW/3fZkMKzUBwvLC1rABEuePZBRW
/0au9qFF6BLtc1d2byTeSxNADAOHaTYz+adm6LBAfhnT+iv+nGv8kyeDTP67/7ArVcVaRiwjxwJA
wQdMmklzaU2catq5NknbjRH8mC5N0/mb8xvIEc7PvM0CnB7kPLssiAmyJFP0DnO7lAgaRYKBIOH0
WvXW2qdLxU+PO/hk0bivJ3iD+2LGumsRHn6fm4DsyBjWehBATENr5nYbdRmA3HFFfs7hWTLi1+uv
zEW6liZLeDR854uJo7axZoVX7B+dHm5Yi/byK3DDj5j0N5oCgKT7+UYv3beaX4mUwaVrDHBhzGwO
d4pzoRH8VgCYwfKkvbSaP+q1BqK43gNRaXE9Yb0K9FLJejlDI7vuvFaeLIEhOz0Bv3UzwGbvAlIm
D4iuXjENjX4XtF/Q+/YxltIa2sdX7n6gTWJXYIDl9m6YlCm/AgY+ba3AlHIznzD/g7e6RA/brUTq
qMsdnKGAxZaSlWkb8TO80vTBWjWucqw3rHj6nLCPk7eVJp5k9iHAx9k6z6rChECQEszYZd00ZP/Z
vAOr6N+kgX47UgFCLpdsap11LgtLqd5K4s5DkoLrbS/ND44RMP4mSgCRaR9jCOEMUQWr3TOpWVRS
DBbbxKCJM9mdo2VPq+1n/+TvM+/T5K1DEi/AJdy75QK+YMvQyba5/fB3aE6Nn8+yDrSxR/5Qya9/
H5ioBRaOc1lDREMZZ0DAa3vSY7T90wd/Jv3QZZA5evWQd7Lwsp7OZha3pYG8c6JPLi1mVQ7GoipI
u85/Jevz08+Tv6gTtm8e8OZd8oKm5CTHWmINZSBXuBQ3s4lnRQ25p9XyWB2QkFIXSGTQPZoIJRdw
JGXzmyjhOkzDWxVdJhCVkPQw26Dcv/+QXPHRGzfQRrgFSRBWhWVBRMHWD9cX08Go3N5PPVm+cPyJ
OhAk3AGrnKZ6o3WIDCofickzST5RFcLcHu8hVJzKIrNd5TQsOThOgRl0d7Jt8cwnT7Ke5rGroM6w
1lmFzWA3kVCPjszTNNCNniejioSqJWGyIGg076MqCl5jM/yP9rXccmCaWLQdXqa1xW+buwuuToCm
3sqjn9sWTSgYAZZ8w7GgayhOOFpVz+OuyyEuIeztrScPHtinU7J58qUdQ6NP0KEsAUgm3QRO/MJV
wxt4fXw4uKC79gJfA8MJkufS+Gv0a30fpfj4TJH4tfT0H0dp0NsZwRBe2ofQuzmgWP3YnmS5lK+3
nQiVAw3Fd2aqBj3eBibud0TU96RfTGZORHu6sJYLx8N43y+yCshmQTjLkGEstgypvA9jB1q0HyHY
SSQ4N+r6h79HCGQUq5qUM37i07NTXZaetzuBv/fnK+3QCvlJa8X9qyFeYyhTCGsmnRrr6QVnsDwe
T0gSk5fNQvGDjSR8GsO3oRgBwi11cq7KFGJw+5sZVltFt22t/AgndFp5trm6f09ktisy9mOjfBii
ww43/xASvgjNsWM69zyCFnA89TIa/wKGl1KeHg7Tf1oUGlJmM54MNoTTvKIWib0hAR4rEzArkyNI
5zDtmN/IraQozcgMZswxqpDyL3HCqZ6v8E6XC8QhiLqubjGNfboNMMY2v3+e41fzW47gCAMzz68X
bpjmbo8GRUyM3v/7o552qIjg/pQgjUC4NYEi7KbQ037mGceF9h4iFxc+SIe7/sNF+9ZHcIVhrRix
xaEGS3FTxgrN79yQOp37Ws4X9ZsvHR8fY1rENfuWKAD3OW4tjEhAQRSqM4b1P9hBxCkjvUe+O4Dy
6nhLLHS0Go7sbMeeR0PRAo53ShIqVnqaHZ47D+4YyxuTlhgy05eYiNimXuXWRc0LHGm9bxnIKdBg
IIGQ0ZfzQBGTKzrwteWlLboea14QwHCqShCcUz5MubNWII/Abr4fe6xq/pB+u7Ga//Dbid3p6jXq
brkV4gBZ40zw5ZC182Rh+2g9Z6idAB1Zr+jVNYOFPLO3NCbY0xw+TsnTlKB3ImR8O5YsvOV/8Q5Y
iWXCm3Ur1MrGeTYVmZFg3p95rwYqCKi5fko+3mgaTMXeDNRVNHTWiFQ9cV8Z5U0/zw5NR9n0acbr
VZv8kVqujL5vrNvUGIoSwORa18rVsNMZd2lsGs4jDE06zcOimznSp+UoAg/UEpDEUtIa+zMy2MaR
JU7lq5SBt0zyOBiN+gZCBPAw2lurXBoIYVZJpj8Nf39+kQAw9xR/2MJAhAASV63o06TC52lhC37o
HC6kpNbcfJvRRW1IqV/Grf1bnggXZTFVqtbCN0I9TV3O/OKxONOiLJyJzU7n5a13ri2pXDthINZX
CkxuqrGTN4/31R7bPT80FRFSsgw7M1QkTQ/Li4OXbHEFqvCJ6SYkz4GHGQeSve92KCaz2NVBL2Uc
oiNmyOYLp5wbOWnmiPKlqZFRwB6cjRAGGuesaPQunh0KiySt3/cUqaaOfBpniVuX3RRxDsYudVyV
Cb5CprCTjbFS/7T1F0+LsiBS7j1uQXcsTEQbPW3Mc9ThqHleZL2exyA7uxJvtXpdLKQsjWM9fL99
WCFiiSb9GalcSFvfIoJdlzHVjsGLjEJutKij6qaK3AToEgyRhNdowlpt4hzXhoYblZVeMFd3mX/b
aXzpboVHLeplqJ+oHwkxnu4b77g/HAgX7mwUX41Ay8oZohjQG68fDPqAaHdXI7dVOTfKq/M+03Z/
5Ta+xYokG0U6K2tsw5od9MLP/A29hVRboq2CLxf5qwLw4IBFmo1bMKvVYIYDRiPL+urmBOu37CtD
/n8pJT8btVBDQ5IJ/Hho2hHOU1dBPhF0FfcbruIYFA/e3U+CdWKL/SeIUu9/vXGH+C1NPMZICYrm
3F1mSC7xoly4uL3zEdWkYOgjkMgadSADWULkZJ/totdVaLZexyEzWkdT0ERbuk/12z7BWhhP5rHG
8yIDiQKGxVWQ6X0F7VRydTOFrhagt3VujmKjeMM++v19DSWfThWCp7gqgrxX29nBbb3M19z9VLJd
W/q5hKdWdE76SdpCQjVh3WMNftkEG3TmS9nU4DgmD05OQK7sFGtqk+HkGNJ0kYMiMcYg0S0vJ0cf
DdkHkoQ46f9Y+67mRnaky19UEeXNK8rQkzKUROmFIbUp7339+j3g7twuoesSu/PtnZeJ6Aglgco8
SCQyz2lqcBdo9SChmHRx6E31LJFz+ZLbG3O/+rTt+LR+TtxnZJ+8Pptl3JyZZtOmVutjuW+wyN3H
4cM7jyWBkiKxk3VARNqr/7jmwRYvBpgkaorT4qo2WC32VZNssSThS7aj0//PY0Oeo237lX/d90qJ
7uBfZ95smQyiBJIRKIUFm+IKN3S0p/VueLAqW1jZdbFNbH4RbTEf/WORLaK1Sp8ZgQY3fQV5T2Cj
X35alZv6y+RdK28hdWdtbPEsqv6zn1oOVgq8cHgUnV+7d3QlHTLPetKefj2doSrZvgxrIUCDUL7R
e7xe8e63nE1mOzjkvFGrQaK+BFaH6pR4GSj9LrePSilO0cvB+aqcuGH5Swy/qvIkQoQ26Nz3PpqN
RWqU7Xc9Mg1vq3/hlY5jcfGmNvuqDPgkVRtaytDSSJVOELgeby1o6nmquLdshbedDP7IdWCJ5gRb
pVt5VBTiku1H2wQ3c04wRCetQOL2Prju20oFpRBmayCIi6cfy3F2vI3mOTP9qbMLvyaruh74CJ9s
T33sq7b1U4WA5d4Y6Zru+TIDRxJa4NOrhTWDyF5dgTYRrGvRW4EzMnPt/6m/MkDUXCUpUwwYixL7
sPO+Ss0uipV5dNCVGtkhj8no9mB8b3EMCOWUu1EX4a47ZIe414XEsnFCrq+oNt3301u6e8cUq5BZ
1KOq5SE9UV6dfBuc6ghTX5vNKXNKW9BIs7KRJO4SOziAcTM5/OR2xd4UNu79AibT8dNrpOvtiGPa
O+yg+nI41fZXSOLthpLCu8l6WxDZe3955k6dcVIQjTrzzFn9dDCzzgcMHRz049ZvvANsiWZFB8XQ
f9LT27/PDFw7CdKtUofv2HkH9KopXuHlL73lWi46p3Bre+6/MtvuVlu0gK5+dPbD00O6atGR+hKA
wwcMHatpJZ6OnQvF88Revw79auBcqBcrq5Bh1eltCI38bFdQWDeGUI4iRSphjQHmZDM4dexooSck
pN9Yr9sKcuu7R159afFNem6YCeGhC6xG8m+GxUeNZCHBwMflII4gX9i272J5wGg9ryS5mBXOrTKx
XPqJJZUgGzqjMng5HdKn2LelFN10Kie0FtPCuSUmitOw0cGURC1Z6HNX7ayxO+zlVnGlg/F+P46X
Zv/0mTG2Uwi82q2axzC2wwiSX3rxR3DSz2ngtBs7N3DmlO4akmCpc3SPir3N3DUCWzcI79yjD7Rs
NM9/BxPNYoCLd17RRVeBIzwlI7GLLWUxur/exZv03A4Tu5KflUNqTVgvxshOp9J+gurVyrBdssXZ
RuezI5v3dLyEF3ObzJWlbfIuKCesbWjtLy/CYwAatrdcjnSei96OhxlslGr8f1x01zwrq3dQDj6a
Nu+kpgnIvQ/FJA1pNPk6PhY20DodDjFmsdGxG1i0rfUn/82Sfo571pi8IOryUg+usHatCKbrt9tu
9VlsHznet5TmzT8QgyhW2DVZ40vSWY43whPeo6fAvgq8ie+lAaFvscZAiNZacpeZ1Pde0Zp0QmvS
5ok8vLmgVgKj0I5PSM37VgySTIMU1VFCv9WucRwNxA8v6K8+lV6gof+WW1VZyl1n28g2YQx9kmAC
HObAomR52Q4jEtCbQXPE/RhefELUdUw96ZoqSxqbe0iTFkgKGAzP+bQ2aBk3sqevPnBetnjCj5B7
cCs4S5ny3CKDTo2UC0EuKcgadxWaiAU0LOAyiUrY46PAedBe9MXZ4liAKoKpbXvqJNhFNbM1bOLr
/Q1cxKOZCQaPKr0ToDYgS2ehJeVBewPjTmuHELz9r06ymSHqnzNAyiYxicIOa+ltJ3nI7aoidI52
x2VlW8rq59+HAaXGD4zuGuL77LorQZa9PULdOT49PlP2IO5L0KKfz5bFgJKgCE00CCrOKuNH8S5B
ECKVnFh0UDzh8ibyPI+BpiDoGtW4ucPO+zhNpIQ74AUZ9Abc2wNvWQw8lWJugeAAm1g4YCmanHxl
vAhbwATvgZBGy1+gPts/BpZEEETnZqPRiuGhO0tPW9l5oSfvfS9frDzNnEJnesLyIqzMMIMZFJTV
1eXw8XHaYAwDUqd7CIAfX+xdsLpvkodMLANkFwtZJ8bwDDBAHipcZWU3qLzouCsigsvQ/3AjdQYr
erNqFUuEudeLQNQNugvQsXF/SRw4YttcAqMcGimCiSAi/S8RXRN2J/M8YvlkxIuxQWeqDc1iEMkf
ISQTg/EXN6rrCmfjxtv8egjtFQ5GkC/ZECTl188WM86ZTQacoOCoNoGvI4ox/vXR7cejAIp/Xu63
eCfXZ2YYaBqaQQ7KmprB6CZo/SZSeBDXRq3qavOaaygY/B1Yf7aRAaa06jszxe3hDDJ+6elKttxL
37I7/LHAwFEoV5oUlAaFPtxNLofSPQwBSH2Vg3pJT8Xq95qfxSyD+x+bDC5B46gCfz1WhXLjpZJJ
ExDDTT79gjyjXs05G5fx9o8xBpsmudGDJsECqbFDuLkfTYtl4j/eoIsMJg1tH0WxgrUY3hdaqZ+e
NtmaVsPR95dD383mmFtMn/9xPnRUfz+AC1Ptr5MGcwKyiUvvFs/JrnoFl4vDMbQE6QYeRyk5sorm
TcYvxD7IkhHdGBjjda7vD6mDwj7mFjlWlk6ouRXGEwZMEcRpCyt4SrBQ1FeJq7jQw+OsZrGncG6H
cYIoKXtlLGHnpiMDspHzBv2wmPf9/ISQOq8ZdLE5dWaOPahieQINfwpz4N5xPB/5xNk7GaRFD8th
fESzgkFOdJSBPNXv40OhkQd33FcQTcVI8Do7PJZv4Du6v9WLRZb5b2I8J4UkdBnU9IMOzuGMCXsC
OVg0DQGRQUb609pz4u42HMdi19wgc5ZpgxEreGOXkX3Iq3gk6geyg/Q3Xhh693Ai4eEptxPvvHl6
Ap3+YEevqPFpNhjaUwuNrK7kuhk52ng747H0LSHC/IcxZ1OhDYJc5fhhrxXaQCw+3+ASvs0NMAfR
mLV5OxR0q71DbSciUVb/m9lQeuedRovlj7kt5jTqrCGrRRqnaFrF4CAqIJmzOYPwVnz/Eb3pJN8U
GLd/La+8FjTeLtJ/n10F1KYftI76uALNeeuYuPf9dbEaOV8YA0BymgT1ePtKu8tHAPHnJ8Pdw1sj
KM1zyxJLp6BhWJZsQY0O7AHMLhqNJI4DUpZz1W7B5yR7Df1oZrw3DU4Su5hRzk0x+9aJbTNmGIk5
78Ax+PGROWC1ca1V6mBymQOvvFUxWwjq4WDQMpgSV6+HL/UcexxcXWzVmS+Gwe9JazB2nsBC8dy5
mCyghBIcP1g+Iv58Gga6LUrQb/gw4VDcgGDrBg06/B7YxcvFbClsV9swFaoSWR31Z88bD+fg9Iv8
oB1OmFn9Pa7X0Yr3ef4Fkv9ZGtvBNoEDaBCnFqfS5eCBcxFYuHpAikwH93gVj8X3nfn6GDi+yman
DxLWB2KMc/7oE3+bBGiuJ3gLXEFu0X4uSvIbxOfCA+1m/snxxcVa5tw+g7p0yieaZNgfV+hYACii
WRW3AN7ZS93h71Pnz54y2GtojXGdGrgL5l5q4h8a+l7C8cl/Ad0/Rhi4SEywTUQl1oIyCFSzSdyC
VDIiqecUq8be/sYY3ePvEOoAnFhYyv7me8hgR4FcvWpz2IW7AOPN924tftVfPDO8PWRwYxz+A707
x3y8WOTQfjZrtUFXWoSvBubhFe2e4axt6fY2XxsDJak0BIkcYm0QPThgMDEnwSdvYbz9Y7BE169x
UdDDMifJg4oXkNvgGs876PbccUGWrlmrqrg1Fbgg/FzzNl/xFlMD0x7pnmUjvIOn49Zud+pO3mFG
grOLnBWy9M16pglAfEDKzpN2/taySy/0dqBa5NhZPv3/iQCTQRM8FcutNGEnd3jJHBrSC7SJwkEt
CxSaX2mD13C+HuPiJMbMR1gi58kaRNFqsTrKmobeoxtRIbTPMI7x42G1f3cD9zaMUXMvKpyQYMdY
xUIb8TRN93WYHG+D1kKwbjwLD7S/H4zV3Nd43ndkECbup9HIFewvWjOgH6usocNe2+jyf6daDb6H
zi5oUN//qLzzyGTgJZGNAtUNLBKzwaCBxFl7/rUCZc7exUg+b0sXrZmSaGqKKuFGq6tMAmlFqXCN
6RIPk4cSEboNSOm8aastVoi2W8JZ3dKWzu39taWNqSb0AgQmvC2KhzU5ozXcGRWi2UfR29oYVLTQ
CMOr4SxlYZh+NmRNocmlJn1fp5wUQTdC0xlO67UfBhrUC17YL3nn3AQTjVpUhpJSS/BOxzl99d4z
B5wXk6O5Afbwnixf1hIYQM2LXjLQloH7M+afXMycQM+IY28JQefmGNcQ8q5shBBbZlak89Fr/otj
YLHHdW6BcYZWCwaMf8ACXo3xcvdFUpoBgUTwvtNx7TAhBTqy7tp2sIOb/QXMmYF9XhmPSH3AX8Ax
RX8ye+zMl8Sc2kE4Jihz3ZbkABgTT1qBNQ+hxKuoLV7N5paYo7qtygC6shMFJ3QLSjUo2tWGIn9A
tmD2dfhs90vJwdwic3CbRpdXKKrgc5VEPSOh459onDBlazZ5UwSx1sNESxv0kDsiG0fF+g09Eo+/
X+9/K45/s68KWVEqkREO2MDRDULPlPiC0Mto9w/qsC8JuZDWeXrFN9IaV6xe42hlDCQQ7Cq0Swls
kkbiyE4xnO8vjANE7ONCXo1W1tNNBFtHBFqq7drmqTks1vJmvsCeG0mGaWTEFa14XC66rYKmElC0
d8PzEarMXG9ffMqY22OgQm3j2OwoGDkX6SL+zkm1OaFTNV2pvT1hvGi9zSXyUgbk8fknN9R4n5HB
D62e1KkfqXGnh3YTZWzk4Qb9E3dwQ2dxYyjHRBbhKRidqJ9qm8qqpQ/HNaRk0eXM8XweIOoMdnTj
dZSTgHrI5TCAmtE7m87Tigyrl5+cdGaxODH/cAxo1EUG1VoFUQZ2d2Vd/9Def9739sV8dGaBrRlM
HSQToC2NxRxw7irrkGA4+PmJTp6gbQGde6vnHmKrO97LLgfq2cJBpg3TJEXYxHD1yG2G5ME7OzMr
KV1cii3++quj/dgFG9Sr8RrZnVXNThLQ3aHMw31V+5ds8B+8YsfZguRqaoJ/O1NQF4OkCYhgv3z3
HZwtn65db3gnMweC2ZE2BdTjgxHRjKZ6CB+eeXzSPJQyGNSIJaNK0KhD/TxHfhG76bomBxL6RPGJ
2oEvvo2RBPCimbuPDGAUcTwooISgLgmV62kdOFS4+xNiw+tHdO78D8OZFXwSuyHVpwIRgPzm4EnO
uYTesAal8A2g6icPqjhnNKvxdNV6rYzkW7xp3uEj+Ok/xg/xOd8Aq/4/BAIDIIUu+2k5UHMOksTL
4VVcXSwvkmw/J9cnPIiFUJ28Dym84GOLB0Z1nUARe0NjVF6809NKPa/c7ZbWyhwu0xvneGHLBaUZ
KmNmYIU9mmouh8MVz8y5u7Yi95Gnf8FJDdiKQZk2zaQqt293fcj3KA/w3nUWX+ZncMyWBzozR8sB
vQaBLR6XZTCqv+Nt6xnPBbyzZbGaOjfF3FDitCxGNUOYoacLxGS4m6N860ME9cHcE7J/h04K1Hqg
1UOFgXhUQjxwMRlwQTdx4MsSFgpCCC9xqvVqZbvokMINhnZWcC4xN+bkOxkCWxfotKjT4hHmWhuF
apTGoRA9EIxYPqzI2z77RN71PL49J48FZebnTpwtkjjMN5vJUJLU0AfDgP2YZOjAUZ1rSH7jEsBZ
Jy9hYAWgwDoTCoJCsRNv66kboNeeV57m+iiDKaMuGFBZoj6KK8a0VlYv6BxxuIc4LzVh9ZwklDpD
qYSdyrugeQT3znOCl+ir87RpiOoQPK7arr2OBZtXjOC5i8UUPDpwjk6xAtMX2ofjfW0ggoZTYVhT
ZdnV8Hj1VjoZoJmyt48YfCD1Ttj/THrCrfgsPR3N/MZiyiLgpIurpLv5DepZ3QZjSJszLTKBv+L9
qGEWiborB8A5V1W280lQpMKScxgNNo3jhNvq9xak9feNcFJ2i0GfwdTVSKEB4Xy8re//6cV3mvmm
MdgiNUYYX2mpxzsMm5OPHjS0a11djhkehFlMntIJ8rW2NJh5PWgoKZ0GXOJ+POxB8oQOY4ezX7z6
lcUgSHOdqsqgH2WHS5z3ceifTpsnTK0Kq2NjDyswL3HcgBt/zD1nNGM9Lm8VM0znVpvJwRs2ek5I
sXbRa9y5iv0CggHKScb5fjS67oC1xQDMpIpjLFbUNzqne5vg5D2fKvO+EYPterrq/1ndLtnjBPTO
iG6wQjw9/HgbPdsW3rkH7mKmggEq4LyJcjFbzzDroQUNjQBQafCAWZPTE1iYVrhoFYTKU4Pf7ZXX
/r7sozObTNWzHfvseo2u8jnbiNPqOO7fwcvg5k59ounY8zP4fXid3Mv345lNJrTDpB8Uq4VNJ9gc
is6eiPpT2uZg+6Vig5Qpk+Mvi3g1M8jE+7VvsemTRVNAXyUyHp6vkOGz71uhf+Qvp5wZYaI98hVw
aMkwotriw/Xpv7qFzP48E95GrmeRqePPU3YpJwYBzXn4GqM9Zch8sasXqqlxf0GLJDjmzCQT30qf
CmGjwCRmaxPSTpcftp0djA04WOyq8B653kjXcG8LmbiOrbYK5NBXoNT+c/379b/quJ8tiK1lGNNY
qWIIx9shXaihKJrbq3fZQQl57fDcYTl9/rN7bAGjin0RApCI5pj0NoRu0LZ0Qr1VR5PwA/KSz0+Y
3VKdM16rPy+m2eJGIAS1IkiwvLugD472FW0eyN4k7z6GLHnEYMu38dk6GQTBLF49aCI+GlhoQfoJ
LWSI8D3o51WDcTgImfpf3K1dhOaZSQZAqkoB4Z+oY4E7DPWfuufEqVeBI0dEwo0V/CQxfUB00M7y
Xx15M8sMklRmriR455PBEvR6OAQPh3jtIeVEv46z2hurvS3ZMjRM17yyACcyDAZc/DjW8zhFKH6d
aQGuOdwPde5HZNBFDZsqyejRc0DrpOeBFmH1QOjTF2QMeZnKcvo120QGVwwzDf2sh8fsPupHy84f
oFTK4yT4lyBAlgg2N0sVbz1qs969KYykSJFiBSv6wP1xglNuHnCWbiNoHj1Cm5GXii9fe9Q/Fplv
JNVg7xipxV2y+eg2GINC4tUd6OsUrwywnOzNbDHfqwpb8A40sIUxEecDNSnvCcjyAwSiiYvh8cef
nJRrkYkMcw7/bCfzza6qlPmlHgGana/2CTM9aev44GArB0iwbIi8IXsyuJ/hZbt+xrP974Akj/Tq
sZ4eYoIzinOPpeb+Pin+/BzmpLD6QpXiGut34vXYk3STPju8as6/+Ok/Rm5BM3OhpsyuaCnGmvN4
XbxplUfWGE99RS/E/ejjLObmyjM7kNM2minHYrQvCP9R6QiNg1uL49mzz3fzp5mJQq381E8DBfXu
kx7RSd6t05M1SOw4jrJcyPjjKLenppmlNMmCqciwaeg5wP/Qv487ltQ7Di87Wc6W/3wdFS4yM9RB
MT4KChjaCc/B87UFt/Xaf34MRcJTcPiXo/yPKQb1iyGR4zCizn+4NbaPNpaFkpjofqQvyc4/oyrU
Yx4iOaJ1JeJhM13IHV+XGVzpWzO9inVIQ+/ifXgbkNbQmyRBa/+WUu9Ralaevywns39WzOBLZ/j1
ZFCbrf2qb2v0kW2RrggPu5/cUZl/OXv+2GKgJR/bMooL+OaOtgt7AnpTNytQ77m4QEIDgbM0XrAx
yNGXfTlGFqw5wZVIj83r+jcvAeMBB8udpklmK/tgBzjvaB8OenqhM1jsEtC1qDzs4NpiKlFaLk7D
INHIPni6XUWQA/Y94cy7Q/HO05uy/CzcxuaqF/rtK0E4Xl8dPr7IGXPg7++9Ay4u3lfiLovJKq0x
SwM9pk4vIcUzcTdE7xJtirgPvYuELDNgvBX6ZstqrSDJxNtBcjkUm48vgeCOj4QO01orTI7gaQ7s
JIVNGb94NefFnE4zoYApaiL4GZklagrwWFFzBReE2p3QUsI5Vqgn/4Ubs7/PAKSuDEpajwkScws3
EHCONET8OfLmjpYryjMzDDiqwOCrRpfximTYOKBQjsv1/a+0OFBgzmwwENiZ4bWOLSwFkiUefTtF
4163M0NoNESHYFU43JnBRQCcWWQAcIj9K3TuM/px5FXj4J3KilHQvQ2r8k4y+iHufSgGAMO2gQaY
lSqoY1cO/VLDvkqghLoGDQ1vJ+lO3bPFwJ85+WmvqtjJFnYcL3B0PJ3imsY7MznOd/OaWVzJ0N+Y
VKgbn6PCqc/PaFnlSdfyHO+WicxMaEVm9EUKE694Si9fOpKMdml6XDTnfJ4bVM3syHHZm5EPO+Nq
d9FXH+lWGEiG5pGSt2nLydMfr7ulcTNTllml+VXD1wERJrRZXWQVPaFNxty632JJbGaJLnpmKbkK
ZdqasFS6F+d04ym/TZm7yHDt3SvvFXb5+JjZY1Biqq+T1BXYROUmBn3AiMuTYT800Ad5x/QCBPx4
Rb/F/HBmkcGMuJyGBkJAyjl81QUM36Fx6tE6p28x+e/OxpkpBizyBGoOtYLNjGnGa0CdDZ2jGOHB
KwxGD6lcOQcPF5OYmUEGMcr8Go6CDoPiSv/YHU4eHrymY/0DYr7/Fz0Cf++kCcISWbUgVCPLKnsP
6q7WVcPcOdKZNF5PnkHUx6B0OnnbpI75xlna38Dx3RiTz/RVp3ZSXCKqQY8+OCjsQBfDesSbCf7j
nJALlejvxujKZ1FgCV2ZQs8Mxih94LSvAhI4G3Q21S19EuKZ+xt8v5tjTvyyVqtu6mGurvaNM9ry
tqTi145x2Ic22hgHqs/j3N9Qnk0m0H01G+MorJSzJe3TzM1VifTic2lxzHC3kgnwIAvTZADZGFoI
cTPqLWjq1aMH7i3oO04CN+39G7++byUT3VIkWFLfYlnosRN1kn2KaBxc3986nisyYZ1VXej3WQuM
7B0PbKXqgwhRRNu+b2WhbvR9KUwwjxXUG1QDS8EktWjH+EY+5j3Gk9rarYSEg+eF1Mu+pwDf7TEp
gGFGjS7UsOcop0N1jgUyHVAP46IUx/PYW9A4gQSpkm+fKP1VvfAc7m8M/LYMlnq7QIox6SW+Duau
MVwoIoCROf0ArZ7qpsGTwbFHP/adXWPvPwLmhKaC7trhNfwMvP4h44E657vcGG1nYNT5cS0VLRaE
8flddFZ7Rxe85LVAYYHHKLeQUH/fPAYVBC000smErdeDI6Bn77rpMNx3U47j7NtCmvbdFAMMRgB2
CvOKjRMsAom69iGAHV41aKE++d0KgwdBmqtNbsLK6+HSvn6MrkWmYts6lU4vjs+urZN3qLAchffd
YSecDjvHLk+Uo2Xt/BeZx/ffwuCGHuY9Ot+p44c6aVe/4o2SEDAS8l4jFqp63w0xyBGLidlOIw5m
qvnu9NHGsC3DznTicDteOFh4EyifOWcrRX7d+B1qlGTnFB0x9+OPmDeDwztEVIr6MytTLalK31O3
xGirY64s6GGezmS1inS0Gr9ygPfvO9637WMporPqGsSiiO90GXxXI9Ue3JU++rtc7bELDvx3DxpU
dyCEZYKuZQx4BDn2EJ3UQbnd4zXVsB3pwcJ4HSfqFh4Ivq+NSTXEUq7FhO4kDpXrB3q9QAUNJqmn
FfRmNnv0BnFPS945pjKYYrTXxi97LM8BHJ8OJD30G5ub+nJwmJVO8+vSvDYTrECZZZuOBEWvJiVE
eNFWQEo8NPBgmZNpqAyy1ONoJZ0CL5lOr+ZjiaeqllsKWrj4ff9cDGRUQd5c+76mCf3FmVDxGsAp
dYgD977L8zaPAYwpk/2mtyhKgi5yl3H+Og/qVSazSIugErsOq0hfc52Y27Cwa3MDOfHcs96t9f21
8KyxjIoZlOMtrbrtWeeIr5Yn/2xlIq9rviAbJ3LZ+UaIsRmWosAUFS7Hc5snHmqvfMdJxisKLszd
f/MElqe5HatQg+yBctbRM3DRKzBWWeSEV66abPyt+Fxl7rAqEb5greJkhjzQYCmcy0yvlbHAeaLg
meMAkRH0c4W4EaUHA/QdLTr6ZfJit6AAyw4cMOacLxoDHnIWt3FKj7KkcdXJPgt2YjraxLsN8UBK
Y7IR6YqUtK1gh1I0TIGD61fioWaJFIuzIokCwx241xjgkOppTBVomKFj5/VgYSb2STtOHyi2+Xh6
4xbceMkAy2YldwNus/QChqaIQ/FlkmdqhfvKzVsVAyGmoaapqMFMb79ejJPnyG7funiMmlx33Wi8
yxH9c/c2kYGUSs7HWKdX5ldNQn6/mwoirkBJMUAsrVrbYGtYrw2uuCwPj9lJST9R026U6WYGHSmu
NghSYuc3JjA45/QyIIM7UJHBPyayTYZxPkRVH49IjltKoiQ8qrXNiep/WcsfG0xFpbOkdgyanoLX
bnhzUeIg/Am75fj9Y4SppJRmWg3TFUYutAu0tjepjaajIzqOthkknHnYv5y6/THHpDdG3CtiPSIL
2B2gGHmwa4dqRfO2jmeFASVdzxR9Aq3a+bUQyRWaa5wTbLmw9mcVDBh1jWzGUoW/H0M9SnGkIybq
0DvEMXN7IP47hv6YYYCozLvhOgw3B6g/LW/CFBP+Q5Np89Oys2MZkn5vj5C2oWqHv6MXziqXE6g/
5pncZjTSq1q1MO+dING8grI2t7rM+1AMKIUZCLdVja7wggMajcinM9jvHnywFL5jT5+30P/4zYur
xfs6NNVETUb46ixGCLHaN40x4UoUkGgfH5N38Zd6ajeZG2N26jlac/sXF3ZSlRQIx1m6YoiSxSwT
+pSWf+0gGD5e68lFbdt/92MMdZOoEPHGN4XyPjetcR1asu/kEAA+IkeqOFJTC3utSlA20QwNiQhE
5b7f0dAnJmmCIEPmtH6MEsz6Za6Zv933mYV8i7aQGIYuWqIKBZDvNozwOop5XcrnIT7rkk7CVuUc
LMrSMkzdlCWIQKgyOnO/mzA1TBjIZSUjrcdYWLJB1f7Dr+xTgjdG/3jaSLsnwYZY1/5Nh1ZeQbBS
2Wv39f7ovnSrZ44zLS7YkHTVFKGWrN06UGYX3ziXQy1rCzQPBygZKKWj1VyJhoWTWxNVUZREQ4PK
qcZ4T5JqouE3PrK7xr5MThQQC9yuBTQcoXEPkcN+PUSOfrxydnphozURoqqmriggu9OYE9w3ZV9t
KxlmVYXk3bobarvltYQuZT+ahEi0VFmDABDbdtQMXeKXuQUEOJUf3dt1L2y3v5WIaA+cE5triTkU
QKDgT0UAS5W3M0h0ttwYRNrgDW2JaVfe/UBYug5gQkSzJHw2jLsZzO7lSakiQQCyxRiyO5SZ28lk
8lEYUdAl89TZKiYt6ukoHAaddKsXPHFxR8YWchR0rIggSIVkivrXBxz9YajUq4CUeSsfv4Z1E5Jw
jQTdEFfpBhTsEJSdTj3vhF84G2FVVWQJSCNrf125NLGZRjFVz0q1iax12+u2uI9rO3oqVpa+h0xv
axA5Jff3eylZwl6bsghftUTpNrs6C0Sxj1PBuErWGYVxt9vJm3ITEPntkYflN7VG5lC2JOg44puK
oqax4zqpEOnZUCow5IyQHC4/RdpfUL0m5KRjmmwiAkk/O/w/5SAF9lsETgtH2YqU7MQ0iPTAO0MX
uv3Nbz+IgYdIsrImEWTrXLv+8ZB44ba2P/y1QIxjkpDuCH1b8D/wOhPpX723DYx/X/vgqvkitiEJ
ifUU7xFIzxxXWvDf2cL+oi+WWnUQE1WzzmPnZIETJrthp25CjZNmLd33vtlh8myztepa8mFnF21a
d7Tsrveso0rqMxhfM8dWSrKNcg66LuTd34wyx1jUqKnfSqp1hs3JtVrSiU5+/WwG9JFqZ05w3P9Y
OtuxlPmxppaFTn1W3vafitPXJPJSW9PJcavYrn7JHW6ZlmeUwdugT4RoSrGtTrURoBt7pHxk9xe2
EIwW9FRBYa0amqKp7BSlUNdCkvdX66w4CuRGs306ONNqsv0X4dRsOhB21S8Rbp4aMbSDH9t65sWx
7eOBbjM9FR8QtG1InJx9bXX9df+n/b16S1RE0FNDskrUQYv/PU0Rm8FP8yC4nqfS0et9Y6SbXLWI
1KFNOEk8Q+dsxd/+BHuKaqq6qgIHdeauMGDeu8nL+Hq+iO75HNh4ubjwDmudfrLvQf/dCHMj0NHy
aRUVjLxeTr88b2fadBoZ1ApSR9J1vjp4YFrAGMJpg5lWfx2cHiDCjFnlz+PxqGzTB9zGHyFBT7bb
0IO8zrP9ySve3J7z7v1E+l1m54AfQjHoquEnOuiw//qiNAUdpuAvPVgSzqvjFk1T03Yr2ZMLxomt
D6a8+999oQESe6SZpmXi9EeuzQDjFPqaXFXXK14DJ6/riLae1v17MZJknZ+Ed14Py+In+WOOvcyk
pqXGU2Vdz6pZ2JF+0UrOtWEBHr8tiCWE8kulyfsOFiov24Q1AR2e6Jbb0rbs4Oi/F2R4rWx5fX8b
F+6+lmgh7UTiqeIywVIyhGVhDlmeqXQqloo0qjZ4w7wnAjal9z3c6QUdMzznWehoRg6BXBTTEujt
RD7POE+dXKM67NUzLhWSg4ZStOeUzvV0/OxJ7raugVzu+fP+ShdG0r8bZSJXz4KrBMZqFeCMqIFC
JJR5f12djXe47ED69/Nnvnb6bl1Ci2+7hRDfo54SqyCP/+/H4PffwQS3KUid0JT4HSqltM63iRM+
+o/Xhw0ZL5mrv6lfwvn+0hcw8tt2M7Eqg39xjMpWPUNV76NQiL6pfI9zQVuKx29GmHj0I7lOcg1G
HOv0of96mhIQOuER7fH+Wv5OVr7tHttrFdSZMVRyp57NVXB6elC2ws/7BnjOyU6bjGFhXEULFqaT
+NGgEKQ4mCjAPIHq7Idtf0nA29Nz0GxhggLL0hXZkE1LFg2Wiige01yYkhG7h1FxzDD47rk+nIlA
hwV3T5CyW9ma/SzuwDeTQRJX2XAWvbitM/tMRAoqBE1SbaDBkVJeVcpnUtqQCEgPm9h+eKMz1seX
52AbuKiac77pAuHN99UzoYkMLQujGKvvLuGnvkVkDuuBPAHU3Ye3fb45gqgh4LUhLEHftz1nAhF3
ffwz3XM6gOp4J2193ugCZkfAMk/VO7a/xy+642Do5b5i0bSTOT6/2WZCUhlrHeUM2EY7ho+nwNfk
eUOmR9dNHz7VPeUNs63/ph/i+z4zMaoqRmdMBr5y7XqZcwb4gfibuO8Gz58XGhVgCSU4FZkSqvbs
iK1uhVHmmxK+KMLnS9ptVhBoAhEB2JbXoTMSXvfRAkPfd4NMRSwPfRD4TzAInibQum7gQ09gldMd
KHzgVQ45q40CBPe1ZxFaZ+ukacMsDcrRroDmfphFf8mh8CR1kxzl/U/jvHtMPujQE+9BZCnx+raz
TKQaU5obkCRX8b4PXZF4Xa669fCW29bTL3QPgaqXuJ8vL9Uhxi5bm0ftZGxMN3HVIwfwl8NntnQm
aOUmgGpQih8So+Pl4HWbASJ6wMlwv98r24JscwedReL/xTvsUqr0bQ+YyC0jPZW0GKZL9xX9bJir
yFfViIRXBMEZDydoUPwVqrN1MqGqXpVu6GqRrjN66LJzm9uaQSrRjfWTHnOuqwvVs+9+zISoDB26
vCiotcnuMuCg+Py+rdHm+EhfRZ37sM/bSJZpTAvAt3e9ToiaA64XJunwwoaJHjrPA8YQDswv9Lh/
WxvLNGZW0HxSKoCeeSi3YHkhZIVpIgyzUSrtzA0dg3OsLbRAfLfI3P7zII7DuIFFDQ9IH94q3qw5
O7h4cP7xDpZvrJ6a1Ex6WCgcT1v7RDpSPXVcd5D58Iqdy+fkzBiDNqGiVYqW4XN1jrmtiWw751t+
8AC1W2GVrFNPcASHR169nJzMzDKQE1hpJEsxzFJafsrLiHzI25gOIT/Ivndw1YPIrvdzzRvG4UEM
SzqWKIaZjPn/Iu3KliS3dewXKUKiqO1VW27KWrvWF0VXdZX2fdfXz1H5zjiTqUmOPW23ox0dURBJ
EACBgwMIfn5dBtu4rgQLUzwJGFjx6Tl4Ve4fBTu3Uiu2eLq6+Isrt15nTEzcps1AB4jGDII71ZIW
rms4Ew8wSQdklI9I9d3r/+IJeGrXWPKxbNJj5LIhVFxaqnC2v8Brv9uALOuGAFXFUV3eEhlTE4dJ
atAOpuZwUAcLVHXbpRLNpSFbfxn8rT4sDVmr1HoS6oT+Ct/CR/JHRQ1VeMP4Hi7L+g/88cqhsaxj
o4ER62IiQ19CT7lNbtBbfeyea0+yP3YgpWzNhwf4R++GoBX/RjURznuOtnnzTTAig/kj+fj/7TCb
NouDQZq75b4SRwI1oAkONBDpy1bo0IfrolagSWeWjqUcazESUwVt/2LJwd0i/nZ3o2makQV1fQKx
LtT1m3dFLqut5yIZa9QD75WKuYI3S+mmt0p7I+6AZ9iC/8+whwMmhADIY7wJXsMrQvwgJa+dM2OQ
4jhQ6rTFYpPatDVTtFrBfnCRnOw2lW8C3wvc8lIPAkoW9+hgHx63j9bb2wtCk9l6w0Ax3lVaBF77
ICYWCmlVh6UIL6BieOKHgJfLTtr0mOKz/e7MP9ePmhcBspURXSybcGqw7wmIqDsHCTcXXFi7aCNl
Jvl8W9oVNQ/JDEx4/418MAzl9Q/gLZYJiNQw6fIppnCqH58Jd7ywxNlKxio1ciEPGPVEf8W4tib4
2UBq6VxfAOexILGoonFuIwxdguVTgoOL0T0zRsGEFtpKBJQNBXPoNniEtQ+x6VTGVjTzJ87VWXbo
Ql0MEdV7FNgxj2LZg5NXg+h3QRQbBi5r7ikf9BOsURwJq2HJiQQm8KknuQUmABKS8J5kXt/Zk2Ap
gvmvklkncphnl9D7WijP0EXRQv3R2dy9vEhgXF2mGdu8QHyl9giDcyKMMThZWxRkeW79ag2zLm/1
7z57kmYEybnT/JoOHQC1onldVZaLe+2kGEtj6FOfNxL2Mfp+bdLnQth3Oueo1t/KJ8tijEcdxo0v
ZToquWAcBQ3Wwl/x8PS0kCRxjound0xQI45toDYTNvAQ5fZ8oPas2zY3SuXpHmMfcgz9TUNJW8LF
V/QajRiB+jE6oMeI7O9ha4DM6FnnPZvWZWrIYKkyikE/BazTGxUbcEU0VNCzZae3MIRwRN/DAY+Y
7R9uwX+5PJdK8T/C2MatWumFYkhiBa8K+2inOjKDummBu4IradXFGn9LYgxFpYNxNwgiBa8LNCIZ
ZvHK5XFcf3GeyGBMxVQbFDNr/J8UxnuPcXAbY7MMdBHsdMPRv/VQ8EQWYy6KuZX0yYcsY3u0ZeCy
XLIbneztpuO1isvrN/fvrWOMBSAheSUSARYQh7SUpt5vj51T7uzGcn89YOCoYZWOh4FRnXcDFov9
9zcYArl9Jusv0JMVMwZkNPww8GsopuHmSxe5v3O7HTnwQIQrXKOLbfx7uYwRSSLadbEf4AIceruC
I0MOGSwd+QH5INSOQAudW/f3No9oa6VR7lwuY1KkoU99ecL6nl+Pr5rbHef7m6dFfSzu62jNei0w
H1VHnZcQloqk7/pK9odU+dXsUQ4tTHVCekR4jnb0FYEWgs0/vAnIi46wF51oaOs2CHKj9EedT6xK
IFZlXWey8ouq4JxWInPkwXiWaIaVIGPWqEpQf5NFg1EPJQ/8QhOXNZmlZGL872/pi+fDVsOdUyGM
bvRdmAp6XygLp7X93vxObjDN4ZB9H18j4KSQ6rEn7/9Af7tmJk/FMqpBaaH65byIPbZ2GC2N/6BI
d/xfrdnYG5BBOZiTCKXkxMerWZJTuYz/oUU3C8OULUZTw3p/yJLAKek5T+C14wUljJnRRLQeq9BK
KCXqpyqb6B70hPRyRwsvmp/Eqt4pytvo1ybNJZ6LY3zBfyRpQCgCKqzJbOWrXQaIyb1aeLKGtlct
yKw56TZQUEuWU7sXM6uogts0VHdNe3c9CmK09EI044Z6YchCULcW3jRKsZlgEI6dStk+LJw2/WPE
takJqddF0/zPoq+/5BIZDIVLDv0C3CclfgP67qLwGnPU74H/D8Ot1u+uL265YidXkBXC5kB9mYS9
1FeFJw667ZdPXRzqZo5pU5wDZIzJX3IoBXZV1insF7OJqhyKVO6mwovbkO7B0DnaUwp6wOurYQKh
v6QAqGbARlJisHkrotdKQv2g9EYj8UYhO4xadwMg8WcURMQEOpSTs1rdPQNRFxFByqyITPQgFx3N
ZQ2qoUcFgN3TXDhCWutuIYaEs7S1DdQkmVBNVyUJWAwc5Ik1bpJOUWs5KT2j8jcNabrB9JVObzli
1lakK4uXQX1KJSx5ttRJGb6gKL1Gv5vUCjRo6NLLeuf6Oa0sRgdCXaSGssSs7MSlNkr1Wa7a0qPi
hkgiJAz2dQkrlkmXcWc0gygq3BdzMmEbC2lY95WXROWdXqSHIpy/KAm/lFzeXBd1uWUKgkTQcgP9
uhhCxtJ3aZbkkhFlXhz/FooXtdlQ3sxsngjm8NusG7q+iDOvBZS3j4DpfZTyp+vLuDRzWIauyzIO
xjCgAucKNoeR39cqZKR9tfPVQxU+VcNRDx7kdCMCWstzzJd39Vwes22q7wPaRiDPGN1APE7gtnga
9J3I4x5Z2zsF9gAAZQDccUbn6yIJfmkC5JSNYeaBekijI/V5ZYJLKeoCnCciVeiPoHMpelwEqpCP
mTeOePRNDz3N7aHk5J4ujwhCdBk83jL6PNARdi6kqmA8K1XJvKGarWIE1c6QmHP/jSnn1nysi01T
pP/4Hp2LZOx2O5FW63oK5VYESxqetao1oRADLw+wun+GiLtKUDMHoPx8aZI2R+ooIlkTD9TJCoCP
et9OJ84GXloF2E4K6DY6U2T8h7lHE0qLcqJqmUfK1AKQ2ytpZkql+Mg9qksLdy5pOcoTcz3NmVi2
CiQZ3Us0Ho2BmwbGDzh33Jgbi54JBAfigk5lDoYASQXU/eQfqmybJ407RfX2ukG43CwdsRZcDVAM
mq6zhARJHmKSR1MYB6GrnUR4DrLZnKR8n5OS43TYSiz8NpyaphsaepeW9iFmMdMslbUsV/5hJH/y
1jbE56GQ3FnzTTKZwky2vbBXB1PQp49SLK2y9YJ6hySfo4z/2JgDS7sM4yXAuIp4+p+fWxkb3Sz3
s3+gkz54pdanzjwYxq42xIyzv2w+YFk1uqRUHQBejagaO8QkrONELJPWP6hyuyn1rzaMHcAgt6NA
9mOW3qm5aFbo7O7Tj6icnwoS314/4ctLp2PTRVE3DIB6tR/6yxMlHeSibSpfEQ6l3NtE9qLgKQ8C
zuFe2nksE+BOhEfw+WiaON/REW038tDKoVdR3zVUjMGZHoLJcKfwvZN//+MFQVHRN0FVXVMVNjel
K3Ull30QeUk8f6Taey7dJzkPyn95tbFnClwlfOQP8dn5gqoma5NKSQIvGqvOnnuNWFFAS07AvLJt
BiJYHa9vEarB2nqSdtU86apw6IWjqAc3cnMT03sp6/d0+ri+a4vVOzclQL7qUELMA9JgUxirSLJw
akNfiDxD7+0sbHbVvPHlBnge0UrL70rlcBZfqh3kIVuznBJuGDvErgsRMs+hEXnUn7Y0nD2lFA5G
l7nXl8XuoLT4fJwUOvV0dEOyGOmIjjMm+XSRV0dZf6gaAS0yepa7YiEgdtaS2oqxG//wSgEFikQU
2Eh1wIkVRFPnypHFaA7HKzT2mnwvSE9D9j6039fXxeofRKBog9FAEprmgMJnXGXjRxqyzFHihVqH
Rs4xeAyUrPzHm6fgsUGWq4TuR5UlUolAamkkU5t4Ps23OiltXyPO1A+fReSb8cDTdlYlljWhTZbC
DqG3Css637aol3NRqUniac1LpMamENuR9nZ939jo6UcG+nGBukY6C+dzLkPr9CiujTHx8hwQnzI3
9eK3Ot41qOKN3a8Mg7br938uEa1D8CUIO/F4Y5RhzkiUlXqSemUtfdZdNN/FBR1udRh2u2rqeBf6
6rQZq6HZJBVgTtels9d6WS+8CiauI0dDAHQ/X6+Ibo26FuPUo8bQg1xL35ad8trqg90N40ae99yg
Z22HNZ2oyx6jB5nF8Y51SyOiTKmnz6Sx9SiULX9oXSpWmpkKSWyBvLRwslr0zSzuG47KXkQRWDDe
4Yaqw4xJ+MVst9AJnT4qae7NnY5gNarqjSKl6IIMC8XWmqHciG1ZOQkpuy1mlMWjGYyxscvHsUNf
j5pPDjoN+weQ7aSHCMyPD2kmRpxk0srlRUsxugcR4lJdFhlb2weKH2eylHpjqiVOKtD6PVUEXhc2
W9bAlHNshYY+bFlTCDrQ1fOzR7dorkuVnnr+U1F+x7eidCg26i/f7PxjQqxytMovWdheV7hLg7sI
xcUyEM4sGeNzoYbs62SWcPyl9F33X+ENEfbZIy/Zv6LWZ1KYCI12WpHVmZh6SX4IEBwlmH+l/eq6
faWkpig519e0bNSpb/xrI/9eE6NTitxqAcYIpF4LgLg1kDpwglYRHT+VZ2chPbOvy1sxhOhIQGcI
ri7Fc5W5tKD5S2S0/KbeVGymHv5+n1GO+107JixLQfCJ7lL8tPNjUtKka3CDUq/oytBSxNg44lEU
7nMp1e4Kks5mWfMizbVDkyQCY4iwWhNZbBIySFGbACvodf7dD/ueKc2fYfUdf13fvhULRGADloAJ
aUaVTTNOeliJWo1neIM2E4sGAX1QVbU5ln5eOdMgKDukW8ObqRA+8lHsNv9COnrnwfaAa4CqxvnO
ComEGc6FmHnVmLghgJFmWb1p1XEOa6cX6se5Cd/zhKMxaxqK4Br5RwOpMgT050KB06sqpNiQefAT
cwIPyRje+/WjzrkIa4oJD40uSATzRGW7lvJIabWhhpi03TdpgiHOxzL8vr5/a5opw1OiJQvPQPR3
M0uRlQ6j3hcZkaltDSxFsrTaHHjdzGzf/I95RPM4WquXdwn98SQnD5+oD+hgZGXuTeVdFEVIC4lW
Ldhxcy+Lppgf0qBws84L5Pfab02hvC0M2xcMp1YDc4jRoODLktm3YFMco9tmeJXCrd+H+3LmvYzX
dv30Q5cdO/nQrsTn93GTezLBPAo0gc+yOycZ52wvVQiPGZQUNUoQpIAD4lyK2FXTMCVj7pH+KXmQ
8eaepXQb1z4nXc7WS7HvSxc5vI+CqqKMP58LaqtuMKJSzL0xK0yJAHAtfVRdbIpzYeVSbykDpmC0
4ZOUPOqigHc+KLPL2ew7xQ15rU4r4QKmKygU3CwyMsQXj8V8UGZtUv3Mi2q3yx3/JjU27fwnyvYI
EFxwIm2zmSRmKh/08U+pRPeVXFuT+j1E7nW1Z5uufrbl9EuYbQFRbSkQAV+iajadHNESbjund3s3
3YV3+r7fyQ9Fbya92aRuWdzMiVnxAnC2VH/xDYxbLeWmjupAQIrZxvia0Eocs3ttb3hX74cK9Nyh
nu86YyOjuhWErDVgI9HqKLm91+6oIwEgUOzh6/bJfbSfD/2h3WrOXQrqEWGjbusN7tYmuP3eZo81
SL30bb8p7NzJ3MjVOOb00lPh+/DewV1Y3m/qciNPblw11nFFxyj3qiSp3USecf91rbaktOs2ohLL
ThOqvoP5QrwjWLmFkLzkSNDTC+/PSJbnNFZJHOdeAkbsttxUnVWnZtPurmvbmhgVaVYJkSFOnTIH
AAILPC/HKvdEBcwNGCpq1rQ41mloRbx0zNpeqnh9oGseD1bK0mUYsOW6UcJ6jXVnj0pgxl3vyf4h
7lpTzas3JeEZmOXjWe1aoicVeSYqY0zq+enNQMzTeQpzL612ili5wvClYWHxuy8eZF8y0w0YBJvA
U6TtwGkJYgF6PzfoRDabsUmUyW+pCNn1/GmEm0ZCAjt4S6t2mdZdFffd+Fn0btBxXhRcuYz18Ocy
TuICckGy42qDYWfNXRHupL0BPSpkawYVSju9FxqvJHnpnNB/rmkoSS6VPKSJzzc7JsWc91ONqyJg
slCY5DEK8cgZSU3Bq7GtadJC3iMj54SUpc6ca0inASEDzb1IiVrHCENh0815Z2r+AD5Uo42dWNVA
PTnnFee6sH07P8d6IpoF8A9ZNadU1HMvUBVLTuiTob63gysZsdvTdie1oGSizlxt2kdjsvG+HMZ9
RF7GOj36ar2Z2jsk6rfkTgUbOeeFf5FBXvzp6bcxR6/RSNaiVsPRG3ui2Y20DcLYDIAtI24w3RnO
iDcL3JdhXbchLD/WfzYFkxMRriGFzSZ1B7WtjCrHpmQPSKRgSnZt+s9qYX3VpoS55rrZYtQgMUvz
BWNFayuxialYJeiAAnf5cwKQvO/4nDBmUQL28oP7DAUegiScyBKUtnWrGkIywIDmmy7C/Nbpds7c
Is03oVnFQM3ODWcfLm/AwgKEQwA6aqFHYNRyJPNIuqADqiGdwf5RBwffEAGkDqvt9Q2/NNqngpCy
Z65aLTeEJm3hVb1+8BPtJQixrxSUUiJnE5cY+3wTF0kIwPGGQT2bTaGLfjYgiwKghtGFH8gudVaf
ZiHHya4o7rkURnGbTu3CVu0LL9MMBIGtRcovo6osvOgs9DyZoVI7UneIZMGhjQ54mEI5ubnVo0PW
G4Eoit0YFX++owram4Rx2VHNeEKitpaOInm6fmiXRguLBDcL7JWMDALraaNKb3JfHApvuNdaUFmU
ijmHlv+a8OhALt9N54KYd5NOqjzWJggCNJx2tlBuetVVfok1R91X5fzc9yXDjRWd79mE5qIq7kTs
WQtC9PlFih+NprOieq9rvFaIVY0/kbWc30kcFvptpZcBZLXFbSk7E2iugsrhJkMubQa27kTM8hkn
YuKuFqivjwB3aRZa0cfeBf4pwAjMoHVG4l5XCN7+Ma85PcAEp2ySCk+NvvUwRmLyIUX+T1ARl1yX
xFsW45on0CXnZUoA6+qKTaflxxjEESYho0nkrdjnrj9Jt5MceNfF8hbI2MNmSPM6VbHAeqbH1Kdb
Le5tZdgiR2FqMqeYv75GGF0N/DcqnnHnR9dIYyB3kQJh47cf/VFIayqZCWWUssjS7kaJ19e/vrq/
BTLHl8/Al0wVNlVSPmLfbPTKanY+vVUfru/iunXEAKf/XhlzemqP0CocZbiVyOueFUH/NbXOEL9P
db+Z0USAuN1IAKSezL5KODoqrTqAE+HMGaqpkUp4g5eeGA65GZUN5ospCTL5NWCXZqBOr5o0oVgB
DKbmYDKdYPZyFb34qgp+yCzO93orDE4ghDwoysoTFXdVNQDcADgN8T1z4Flg9II/AG2X3USHyhI0
8Pond90jeP5mXlC9ONQLN4j8PBBqCCxB/XWuXBi/2BjRBPcQ6puIvsqFKfujpT42g9WKb0RHjFNy
7uz6+nDqBBSfYHJVGCePCYa62CiwRZhiKCqOb7z21SPRN6r8IAxPwfw1VhwPtXbWRAacEESKyJqy
uItSkhq/z2BkMZT3LjSMYytNznVlXrulqH8B27HknIFMPt/IQUzHbsh16LK2bWEGhuwQdoM1iHeZ
n5ph+15RTgl29fqcimTuqTxXFLgyH/vYvYIizZJqHy8FqTwQI9wXmWiRqLGpUZh59KA3D+Hk1/b1
Ra95/tMvYC6wEVRRG1Gh8DrqwvUniRKaidqYiZYdkHu0Z4GjO4s3ZNWVoJ6E7B1mDShsIEpF1CSA
qCs8mm47sL+F2RbFGI77X46KFSKjeIXEugyCWJZ3d5zzXB/7uPBG5Y88HvwisGbVBK3d9c1bedAC
LrIsBGkYcKiwcZPYB+GM2jNC0CC1dfJqWKlUWJKCp4VBNuSjLx5bIOo5UtdWB3lQUqQrMMuOsXvo
Xy1rYaaFFzwLwh4F/Az0raLqZnluy5tJGs3qjx+5VbWpJmukdtO5nC9Y9JLdX8AHMZMezxfYOCYk
FWda+rKgIV7c31aY67D8ll3jZzoLic12X2KCevVyXeqaqtKl2iSBTwCpH+Z+yt0oD5IGc5/i1dim
t2icNNOysLJoQ+RjGUycfV6TB75fpJ6QYYMyyef2IBsaNJAFcunpY/tU1E+0iI55+pqDp1oTjO3Y
tPfXF7h2NfAqRJT3U5NkYWxSqZSFUYSVR2q9vxnI1O3SQdun9SRtr0tiGRtg4VBlR84QT1BUd4EK
P1+blBiqWmtR5S3nFmzbXbANtvVuQJ4TlUp/k+/Knb4PDu0u2VLL39bhMUg90R6dwQu5jM5rLuz0
a5idluo5yfU0rjy5eCuE2PL119g/xr62aTA6rKyUfYyhvz3Pp6zk1c93gXGdDdVnf1IgdxxHl2Z2
n+kWpnv54xPOWEosvUKPfPAapK700GNadHFbB63V8a7Tym0CTEZEpLAwoktsc1Gvxn5eDviMxBjs
WDvG9WhKI1iQlMCiBScW/cFIMXcXeVvAmgxkqGQ47/OjN0DARAW1rDywPuPmPrceAl+zdoutgv9/
/5DA2RvagRO6f/2TWF+9NVuTLWGqYwB6M9GWrNGZkBwRTZkXzSyKx3ydLGIbkDsDzaHBQoaSqc+m
ZsReUKR78WTD+LPobVYAftHmnRgLZjkfBb3bYdiEMynptq00zgatnAawqgvCE/EU8DeMdU1ommf6
kDVeNzwsVz0w62kXSrdxzgPGrhgYYA9gX4BalWSAv85PIqKhOA9Z33iDftMKoy2nx0ZsrXze12Cn
DnfX7/yK14A0lEPhpxSCvrxzabE2kLLv58ZrUoyCnu0ZBHK8IuBlYAgdXii2EfgCXoPs9rkQpQGV
T4P5SV4avJO0t5OtrltG2tkp0cwIw1bL8saXnq6v7CJwW4QuE11BsQ0e/Av4nJDkhtIOoScmYuLM
Pck9YULTk9bXyTHPSGE1RE6sTm5um2SOONn0C31BfL+kNiWMEkA/AotJDFNfnYtxDr0pzWJv0CTF
SmjmO0al1ftgwFM9mbqME7ZdhMOIhJeMzQJEQ8WCrcDEY0n1NAdUtSCiVfnS29j09T/1f4sMFF+A
7ViUlPW3Pm26kWiQEYZOrjgo6WqG67s0fQ9Kjj9a2cMzUcvfn+Q25ETXZ71UQw+q8hjJFXpG74Bv
Eip6J+UP17WFJ2u5lSeyCtJlHZo8Qy/vMSXvkbwGf/weT0HO7q1dBeCIkXSW8KDAw5+5b30nTrqS
S9CL+KXuVKRQbrRqkx6CxE4PWTtvx/Lr+sousVTLiZ2IZPxZQHpBzpRFK8rxQZJFoANaKxoVW51a
SwfNcxS1bueP9+IYmKpmzfQrS5LN9a9Y3d+Tj2D8S9+0taYIWHeh2UUD5jtM3RLuBI6VXn7KmZ9Y
lopiztJ1aCzsheen2DfxXE4EGgOOFTPNZivS7mcQhFxfy+UDjRHDLGZK2jxH2RCK2Www9nATzYVp
yMJGiu4jUIB2dl481LOZ8fKkF8aakcvY0YJkg2D4kBuSr1CfnXmk1hCZWd1yrNf/skKNGEAfA+fP
DhIzZjFo8zkCEF2ngROVmHKHF0RkGXPxKMVSZKFn7E0qp8+ijTJLLgwgUsP8l9wVKsf3r60ZCU4N
aEB4J8Brz480qcMxnzAAxwPsca9Ejq73jjFggABHzprtlFQAO9Ceu4RdzN52RhWpTaGDeiopm01X
kBdtoJV9XXMufDsO8FQIY9HirJBieVKwmDr5Am1X8VlSMK1LsSVGpa2W3Mkhq7uHUggyJFTG85qc
717XJHI0EqzKEO+S6c3QSkvDSEnyeH1dl09eLIwACQ+o+hIlsVhdXQlUAK6HyCt6O9Q2KCpacbzv
xc6cHufKnIgl3BE0/l0Xu7adSP8sbQZoYKSslgY0ynOlHqGl4jYcXZTMtI/at8QCkKuKI2tNP05l
MfoxdKGfRBlkSQWYQTP85nXH8SQwyhH4I5nGCRIMtGkL6MtOOw5ycl0C1dAsg6crvPe5NugI9kja
zJEXmb4tcCLJNdu7YLD++4czqpb2U6xPiwqgkd4a1XdFKa28eb9+4qv+81QK4z/RxBzmar8soTbn
l8jpt5+6mzogDbsuiLeaZStP4gGR1IogCjiMMHiiHXImYmWiYde5LoV3IIwjSX0jzSc6Rd6cKBgD
dc8tD/EEMFrrg/oCrZ3YLp8EVh7eN1L6r+7F38fOaK1cty3WgCV0Gu65gTRPxAHFrNkwglAeLgA+
HWH1+VEIkhQmRMdRVJJmVWRy8lh3jOa9KjmnsWpOluyZuEDqUIY/F9QrfUOrLMcV1+lOiaNnQ75t
5Af4JrzupWOfTBwlW3WzwOT/j8Tli060bCa0UsoAEsM7AVkVmprlY3qYbFDUShjDYXJpDFbV+kQg
s5eDOGmxipSVJ2lPAXCYVX0cAHu4rtWXkBN4A+QQNHVpwNHx/jpfVlLnTV01YuSRe1U1pYOYmvQp
cNRN5ySH7F25p25qDr/i39o+Bs9NFbsqR2cukZrLJxCAbfAeQubgB0F7srNNJWQjadTISyd3uJ8/
M1utDoa/n8t7JaXeJD8DmJbcCp9BWKK0Z1/fgUVT2Dj0VDqzAU2YBsMEaIsnNr/lXreiVrTE6qgP
X9n0bxwTss14awI8bQA2cr7ZRliESu7T5Yqr4JhKhswGawFvcsqaIUH0hRyrqEL92QkaCgDDklLK
kafSaGsY8X6aeJnVtXuOhmDwNgDUv2TpzxeSt02HSSE6TLsomrRwg1d1eh5HTjp1JS0AqKqMFg8Q
Y+noTzyXMuhyRNrAhxTdBvscwku3pZ0FQEA6UHOeeksOU86FWPVap0KZpSUyrjlVITSb3lG3GXzR
RG/Piyp9qcHkAkuy8/vn6yq4tk4MD5TAgITBe4AJn6+z9RNJ9WM0KSLqEpDMDZzZ0++qzP1Xi1vy
kyoA0aA8YJH1ieLrRdGEsaeNI55CmzS3tCkyQZkCINE96sBmHAF2zsuPsiO9lhYpEBYAwYfWAfzL
dv8WTVOpRYtLJsPrRBR13i4jlqYUJjKkVXAzvQjSbeVXe+LfT9QiH9mur9z6K1Z/ATnEcYOXGOjl
a37qV8CWAP3POA9BN9JmFLDfkzM+0uf8Xv+Y3e4huB8e1B2qaFtsjJ14/T3YaoMPFCiuHzdLIfvX
bpzIZ1xJpGuzIciQn2I851Gxlc/xbrQx/PS+RRX8XdrMB8MRnGwwex9Er9Mh36Vb9en6V6wq3clH
MO6FNE0TiRX0nAxPlSo4yNABZ2PV2ZZobogaQhrwKJzWnPbCwALThOacC9RxGcRJBNRx7KWzvFcJ
5uZ1xz63q9Bwg7vs4/r61uz6qTAmnDKiwQiDBMKmfbSNHzuCq8Uzg6tvKfTuL+Qvy1ayYUgkdZ1Q
dGns9XIARIhqKWr7jcmo5kTBzJ9Ud0tYKhvJMfDfoobX7r5+rVBABCZFRB6RtfRFGdR+UydYowX7
mNwXsZ0/xq/AkQ+b4Q6zZ6Jb0TLeikfhDUTQPLaT9dUDu4fWBvRgIil9brc00kkz+oFjT70fd1Fi
+88J2gVe/TvfrPLXP9fPczUAQ+lQWooL6LhSmBdR2JSJMAZN7NUtyPqHexDGfEadSQrdBGShrS3F
fuo4yZXVSwJFlaGugIOwVGAa0s5lbvSx1/3Wtt1TYhW3aWQ1h3/cCbBYpBM5zNrA85KXfTzEnqI8
GzOqdbqdGx6lv4VdX48c+7Pq4k6lMf5GJVDaKIe01v5GWgrjSTpvvkHBkptCXTSADa6WDlQNNQsU
u9lqQja3hp8I2L8iS60xdCsKbG4VbiPdUXf98yhv0N5VPDfakaBMCjq36zqzFqacimcMfS7Mg18m
WKg7fsibFsb8+s9fV4+/l8cY8kQz/FmJ8PPJkWIIyDLHKj9q2i+8eEpVMSuOuP/l4P6Wx9jseNQH
KQEswssb+SuOtU1eZrtWv/ML1fKVnT/eBLJJUt5ji3OKbEmvl8CWo2YQK7uJt1ed65u47g7/VhJ2
WkWBkUR+U2EXe3dyMDHSpUB275pn4dWw9U2wD1MTjHTTp/+mvVPJBH+TmyomqTbXv4O3SuZWkL4v
577BZwRJZIrCe9/f1hUvJ7IWmy90Zyg5ScheslspxCFM5nL1ZjvYv2nbyVIO7Utk+Yf6PnqsnJiz
qFWXeyKPMSwiLUDoEU2YCl5sMno/owZkNA/ycFSmW/Tf8izL8uMu7vuJOGYP0V3eo74GcfZMzBgz
FO/pZi7tytMSSynv6oGTJVstmJzup3zugsrOiEUaYD8HK3OmewQS+8b7g3mZGDwAwCRnfav3/WR5
zNugkNUePuJHWukRi1qj2X8r1vd1RVy1WidSFkU9eQ/LnRZMej3GXrYFMZ5ND7zGuEvYxOJuTiQw
sZEiKjkYlyCh+z0eEIsfx0PmlE4M8FHiths0UG2mBy7j/A+zxjXtYMzxnOV4FofQDrpBA2byjpHR
dmMDqgZcQrI3nKY0q1+THdovwkbcym+hVW2KrXhAKmKrYJ6rb01uy9Eg3oVkTPg8VGqe6jhSn2aQ
o2g1niYdDyiwJmXpEjcwem7xhIzhbsoQyKdQiL0IvW8Lz6HIs16rmwtUFRgiVVQQ0VF4rjVI8aA+
ERl42rk9mPU3dD/sMbLqD9rQvPExAAG+gUxOY9Xbxis37Xfx2myyX7LTOt2us8ub4LPccFM7y31n
T/z0o5h1yz6JgnTERwm3tUucEpzQrRk54e+lQ4e61+/NqjE4kcb2k0wECOIUL2k4EmpFFjrhzM/c
zNAklG7A7WVfF/dDqXJlcSyRzExQvlQzLK5zQMC3HV//SG4IhQ5vMZH4VnTaj/mldrK9spG2/u1/
kfZlO3LjSpQ/NAQkUeurtlxqs8pV3l4Et9umFmqhdunr58h3+nYmU0jBdxqN7ocCMsQtGIw4cU6N
ayt7QrijQfGJHbp3eyVVPqBp6LjzXdub7b87QS4kpTztKYQV4YSVJ/JCTrpHT7T3CogDV+7ylh7z
8/yJHsvvePSdzQfgY6woCSzQdJi12+IZ+sZ+UE/5oEAeL35Odm6kW9A3nM/lKkkuu4WEMqlyrBIF
WumTWP+1vK8Lsqjnn3uEBZuPhktj61xd+FKb1dCtz2BMOTtu6tJD+EV1dTcLvu+9BbfCh0tLktc2
IB6u6+v54/rPnn+g9a9iL1W56bcvbUh+uydKpuf2usHhNZMXwOHRoZyEc8j8CY1vyN4cPv26v5s2
35iXNiWnXdGGGE4Lm8yew7pHY10JqFnMDx2bj3W8nEnfHtOxi6a8f7Gd5HkY47Dmk0+W+UBVETDV
fl/6F7JXzdidDcnjTXOfOe2ML3M+5gDAzQE99kEB/cPKI94QEB8yr+c98s3NGPxyPiSX1o+jSMYF
66wc0tflCEhGpPtFKPxuJ1bcCjYuDMnVdJCpxKbSY3hjYDxCQ8J1Dhk0QZPo/gJv7ltHpain2xry
udJ42rxVZlIwCN6njd+oh8KqvGyP6lBWNvud8kJ28x8rv2f14hzqQ9waFUnyR7U5pdkvdQK/tH10
8Gqa5uHDlNZuYjqeNkDyuUQbIB2PieoV8ex1gLjxpXgb0YJR9t2BxlW41B2KfPoxFyRgWRN0Fn1x
lOYpFvyjk8fu0Irg/iStB0ty9UDegUMO+XRUnOQ8QK2OQPUWXfKo1wuoIkA7ThNPA4XhuLMaW9sL
/JTI6QCUDmy9XCIoukmfptwCFK4Tx8rmL20TpnnggLw4f++p3w7M0/he/mFjEyB0AN8rGK3Ai3YT
n8y8wQuvTR8ZwG/NkITURPRc7bW67JiR81Uz0/O2LzokPrtzMmT+2mnXKXvNO1tWAGFEURB88TYg
k9c+HwvZqxl4FR5b7J+gV37ulmo3tgMQkv9aWL/gYjcL4lSd3qKQypfyYayMc2FPYdPMn5ZeCe/v
vNWJSTvPxrkEfwlKnUAnrp9yYSpuFnAzaqgKazzIh9SHUAkN+LT4fRZMZssPQ2LvJL1Wj35rEiW5
lbkOOU0JxpOOQ4bHK+ZvnIISbXxNPgZZj8ZBpzwC77DzptpcLXTb/2NNeqGqVjtZagUsgj76nfk9
j/+K9yKivQFJr1JgOe22J1r62FnLdIiZ5fikcEABU0w/eyOxXGhs7SX5N21SoKAReBsU1IbX66Ym
TUsIR6kPDcdK8hT21kEsYblXUdy4JFbezv+akXZiW+u1xirUTkWjvZZjEqos9khHjtOiBqB6SVds
D4Ey0P1duXkAwKCIIHPlwJPRKVwrmthoDYAhsvHHZCwHR0v8MeeVl6ON5b6tzROADDfQSvC+unx1
mFWrjaLDEFMV2oIUaFkK8gVXhPFeV9yeJWkrEt2caVuiLoMWKpW9NwwdrI9ZMHcP5eH+mDZ3x8WY
pB2JtoSu6lXUT9dmLYhqpWe79OL8fYz9+4Y2T9eFISnYhmogOvfz1VCmHLLq3C15UIgdKOdWlA1W
p3+XSNrsoxhAhrBgiRK9P4CWMay+J8PBtB9V+o0Xh9JCOc2E4FE7e22zM5Xrb994K7Aog6QU7fXA
xF4fNFPPiGkIFCHo8nNh0Z/3LaJgaV/8vrQpLBq33TDi91n6y1C+7d4lW9+/MjSu9CYIj2R9gsFu
LWfuCtxWtfheQOPtPGnOsHOGts7rpREpVO6MgldGnf0+Q8B75egAyvQPdv/rz3cbWgJXcCESEDfl
MH3uxtRUc9DgOk95/rPRyI7f2To3SCBC/wD1cpD6SuOYDdAc8B6ThdyV2cwHhREX3sEFdyHJdh8Y
m0tzYU0KjZPc6mM7BwInS0aw36tx1flzwtBGw8F+kPfaEBRK3r1VIHNbrGZY243G574vDX9Ui9Yf
y/Hdzhe+s5g7nyX37tpLU1nol8bVkjLijaB2DPNG2VOX2/IcaJ5TNNzNwAXJsVrTirkbTAHAJp08
uML9xdy6uy4tSCdr6Mup63pYAGb5Y8XzkEDYPNVG1+xPg667taafu3THXWzsIOhogYUNbxHFBkr0
2l2oXaKu0ADcXCbxuiF/aNv6Q9+DSahbe4USdvzjI3FlT/L0ll1MQgjYwz5yE7R4WOxpFv/DfXxl
RXLzCQggq0SFldp50qcn3v+C8kRv7rxIN7YEKPVQC3XQfUbhFq/nDiqXNFcEYprSjo/cyE5oILP/
fHODFhP0S5amQL5Hou27P/dbCcGrH5Mmvwfwzcx13Ett1mdhydJTSxL2oe2qYM5S1U3zsgorq/qV
D3n+mJkCuDPKPs8NXU7t1O+1av8Glkh3Fb4HnP+QiwHrjUwZajIj1QuO25g5/KE0xVlh3+s8/pym
eegkpmvWSMBTtG4uLli2XGRcXJuHVa4drDx/4Pr4VcnMv+5P0uaBACJMwwtj5aeUFpUypys4xRwR
4qdLYDyI4Q2Zq2QvFbdnR3KmWSzqTpkRXCV1dR64dlSWwRWJcVIr9aHJqp1zvnHjIRj477DkF7vC
zcIYeyCO7Ak8AD4UPuL4LPZImfasSN6ktay6mBMsaOEq8YcvufUppjsOZNvEKvSCxrgVfXp96NTM
6OKpwbxpGVKz03n0Of1Ch+j+Ltizsq7exTNTJFaSDxxWUsudIB736OTBrpfauLiwJnhTonkZTT+y
nrJodT3rF6DPhG33bjYZlgcq0D1417phbw7ZhRVpQwMnY5e6BomBxjlb9ujpLT3Ey4dWyVwjNrwu
3Yl+tzf2v6OSNja12gz5gBRFeaN7yMz6Peffav5BMVuguPdoke4ODqSyUrRbqI2OXCxQTRnVwEWd
uykIWpQvffWSa4m3m47a9PigbkblClzDeH9dbwskiyykhjA2sPDjnmy/jnsU2/p6RG6WCz12iIBN
9LNb0s4bdDAiNQIjcjqWBllhCZ/ZSeXNIicuRIGztx58/eCaynkgMnDQMFt8mWg7ug5JdSjqtLGH
6CVz9U78mieArFgCMvglHQoPZ8fxlmn8bvC2dzu1/JQkc+5bRRY/ANxqu21CGUN7Zwz0xpLOn5y+
jr1BZcnLMjLVryp0ndYCwrOlGMAS5kyVp0/m9KgmoIzQldIKVDYSt9QbE1QNlIb3T+X29P87N9L0
J7bIwbjIssc6Gf06GXzCdjbv5rlH4xjATejEAxv49QLD69g90rLIZhuRyh7pfOTK4Bp7UddWWhP3
y7921pFe+Bez51ZWKbBjngsn4DF4frxYR6x8Tn+QE612Jm7T01yYW4d9Ya5aMlQiLGyq5IPb7xBP
7U2ZtGEh19JpsYrfroAY1V+a8/L1/qrvGZBW3Ry6xqxmzBXL4qCh780IvjDtw5R9+v+zIzmuklNa
dwJ2Yn7umoMNRHC7z0y3MxqZ07KvekUtKKYrfu+f7Q/p27RTwd90if+utRQx/h+LDBUXQHqiDKtC
rk5Bn+wx+WsEdefehG16+gtLUjgJ7ALVlgKWVB6ijbS3A7yL0G6p7HVTb5/7/54WRwrnNUZnlM5h
yEJddkrdIXnC4XHvL//maFDKMBD5gSZBDkb1duyx+uvyN68Q9XaJ2eNU2q7109yjrNgcz/pcxz/I
c8gxTEtYWZVTCeCHckD469KpcMUejkzaB3iRrJnQNRupK+ivkBkDGy3WCvyxAoC8KFAnUktQ8pLJ
M+AHPGhcgQC6sZp3NKjvJWFlIOxv0+iEQMFmxaZaMgw4WRzaFroC3l2ndnUVN4h2sJfTmEaTccib
zBdK4tVVHQ5Ff7q/itLx+o/plYdJgV0QiEneqCbouxddVkWjbX+snE9DWkdWFbZkJ02/OoOLa/rG
juSUNKPXKiNOqigWIc3fyxdFJ6DE/QKVIzAZ/tVZO15W2p039iTn1AmhM5XDXpN+s4fXkaWuc0aC
GYIR/c5BkHbnf0yhHRZNsWuGWb4DKytnaWc7ZSS0VD8NdqohArGf55F3P+8v1uYkglQOyhSmA0kq
6bkA/jMwxBYYlD48VpPh2SB+MrPkqet/QHnvc4Vqn7NTzNG2RgeqKZRXkMdBHVZaOOIMKFEMpIyy
xFfrE0sT126+p/rbqPWuwbOAAWZm5KENEtsYSfweT2PXOIJk283JGZQDyeJqqd85j7PCz+Ywub1R
eYr9dn9q5C6w36uASBOZPdCYgrFfmpsuwY2dOUUV1T6aD0CcZrpV48HrsUA5tV/a2q16N2lAWdN/
vG96a1UuLUtu3eoXO42NvIrKzkZlwQyBNPeXNj8QewzrWASKSD4BT7dzorZ2OMj3IECpo1UeKebr
GMUWhZrQrK4iGzodLaLVpPyVOj9M/pY5r/dHuOUaL0zJFb2+rsqm0TC3RkObUB9ST1c58PPmVHt0
0ZrAMvhwdjg6Tu4b3hmjXCeanJaWpK3gk6fy44ILZoYOpqj9Kf3C87/v29pcRoSwaGxCAypYAK/n
E3mTfjGHpooScKDX4qVawCfxothZoDnp88iflGbnbN0IoK9XDto/IAO44tvRmHBtElkyrTb7vI4W
lDFdgYp9aRRQ+aRC93gyzQ/OACZ6pIDJIZmWlRIoqULhlLM70qUMJzP9exmd3m+F3h1tdeDHMq6H
o1ZOfqwme5QzW1cF4nkwwqzJz5t2usFRYvTm4paKJxQ/C14UJ5svps8qsiq5NCK8vyBbnseCGh5e
iaCfQWrpenYGe6n5Qoo6msLT5O08XOSa029/cfnr0qldOJ9oGuPXqQ35wPFjXnzlgMDHL0b2kmlg
hfg+2Myv7YNtRffHJUu6/Mc0iMgVNOYDByCXnHq0hMw4RHXULXUQ5w+WU3/sqOPpaGsQWv+xz/+u
qW9O56l5Fbx3nQ8LOoUN7qEEhNbx8SFRDiQ/dnxEIox7cX1mmQuxhB0Hsz1FYHFCJQYCgVAnvF6A
RJ9aIEwmfOfAhkPSTN2p5KrqZVq5eFmjcQjLI/0yaZM4doYxP2vZXBxS2jt+X8ba3oqt6y2HEHhV
o5EGrOlrTeH6c/ReqH1O6jrSaxYI9dgKN2an0jqXxFteqTX7JH7Of+ws1poRubEKVLaGRlIk9mU0
5GCMc7fYZR0pqRqSwa1a9cz+5mgltpnxs6mnwhOT/S0vw7ycoL/BnsYRnKH1gruYfGFLEuiCHWvy
q6W5aw/tjofc8lpooEKXLnIfa5Pk9aTUBoGg9NTX0ViP3xA3Oh4BbMXV7aI7afUIdr/c5lD8IXpA
erDx3J8dGd33eytjJRT0f6+srDJzXWf3JbFLUUdqvswIyqdirN0MTENfnWRcxZ/NmHm0WUqfYHcf
hwGCJdBLpu2pyzKI886QLHtQ9JZ9rssemRBsqOFx0vR69AwjNwJS0Pzrzjdv7aNVuBn7WrNAvS/t
IzNTmKh1BftIm8+VMZ1MAZ3IEkHoyILiIzUfkthbGvDtLPPekdraTbiv0TW6Es/AtV0vl8pZW+WT
hvn6kj9wiA/YLvUgKrSzKzZfFJd2pMusy4EByxzYMYtfVvyU2GjwIa+8/ro0tje3SeCgWd9un529
uPvWaeOUrBIDK2wF0yslGAVvRWmB0DtKbY+PMSpifxd7bRQbsd61EelmsCfuTEYO361FDA/p4a2N
n9hoQxWz9rPsWPB3+tUyQBUDSaSs9CuEhGTn7pYyRNj4eKv9ptPDYxHasNJCCkPEejePuJx0HtJi
eBsUftrZqLebBe8y8HlB63ZleTWkjQoOR2WYmkJE6gyRI124vELCUjVPaQGukhqs0rMnlE9VvDO2
26jr2u7694vsl5LkY61S2DXNh6U5T+pBB3bU8mi2s023NssqJoUACKUWEMBdGyoqapOSlSJqDQcv
maQH9sigwis6pv/5ycOgcOnCHUIhHLIR17aaifRgTWhEVLLmMe30p7prXQscKYThuhL1sc7IgxZX
p8wpP+wsJMVvX98hsI2bC/EGXojgJb62LeJlFlM6i8hhZudPNa59S0G9DrAQ10EH5STmym/NDEiy
tuUBlNoaz57H9lS1TX2qu12Go9uAfv0gxJ4gnQTwRU44xPB2xjwqIqKl9pGY2as5lJh/60dlzKcS
MrrWbtPoupbyHCDFACHgVXQQh+d6DgxtAOoBXE0RmNsCKyk8x6xP8xglRaSJ2R8R6JpK7uVa55cz
GnniPSq3rc32u4cGxxacSDLnBO0BkpmVAZsN+IA45qabcNTwQQNR7O21dT1vxrq26/w/U+unXByg
rCuqJVdHjLVavk0TVMDYLzbyX6xWzwB6eA0dH1PglcHR70558dAOuscSC/GLcpgN8AKW/v0duDV2
sHGCjwyPmxW2cP1BfQ4JnNziImoW5ipI1g1QqoMazn0rW8NGCQaE2AgXLbwQrq2AODWfkBOE34iH
Q1trSKY6P4EwPKqiDe6bkgsCq/9FxgwYgnWWQU8pXXC6UMB21jtNZMcElUZ0RA12xIGsngrkypaB
vFUVQQVN5E9mEt43vuH7AYpBL5YO/uRVI/R6nCA+rcDAUDaRE79V5o95T/15Yx6RcQH8SQO7N67Q
9e8X26fWFAh+Ln0TAdpMNAgoLE8af2J0537Z2BRXZiSPCKxdXxsqzDRfqK9/6N/uz9Lmz4Oof6Wa
XeP19e8Xo2jamfZLvzQRp6On8GDOB8Qgf76xUdcGTBsnGrSB8pZrFSvlNYTwokVv0BgOuGrPD6N2
vD+UjQW/siJtNtEzW517WGl83f3zQ3P523J9Q0mHzsRKNFFWDKHFiafQX0L7bidf749hc1P9O1Ny
mcNmSir4CDtLd7IhvUpY4zrZod6nzNy47TAilHvBjAJfLyfSSdmDiaDScDShjbokyPcOzB0gd0JC
HY/Z+aXVXAhdIfpM3ofBPvwv4/zXurTteFrmo+CwPi+TRykSfiZQMAPxGbQo75tal11y80BU4F5X
KF5gyJ5f7/By0tO4ajnAe3iehVQQfiDaMB11piH2VWu3STXFz5GpezJVNgX3ra+/fmMdhVe0hOI6
RQf9tfXasiq10so2mpvXeG5CPmTgNKp2rGwkAVYKKcjFgIoPeKff3fcXx5ioZdtrZt1GIgVXYS2G
sKJaCDauB0PrQ4eRx7o4zok4OWbvZ9B8NYw9sW65U2t19vgGkGSDdg/xiqwbrFkl6VS7aaPSYF9r
+8mILU8hSjA73DXthx7pj7okUO/RXM1qS1eo4pEs9JiAwmQw3tRkLzWyOfd44CBkRVePI1MOJLFp
VxPr2yjlLhgc3IEnbrLsJDw2grTfr6h/jKwR1cXMs2ouKFGHNiJkOcwmSAnnZ9p8t9mrqpxUvrPQ
e0OSQgRoPGmEVx2sdbVLxx4CzWYE6uy9Q7Plh9a34T+jWn3txagoV0iGWLyNutjVyzfHXtxO+1Lu
uqH19ro5Huh/Q2HmNw5Qut0GpdaTflYwHmt2u14LWHISkHFpVR288TuTtz2of41JkU9aVEaBBk5s
UPOX43xl9ruxRBSp3PtHfsvhWCvRC0WUtXbgX8/dJCoEDdPcRQLvI6X8MRhfBjZ743RQ8jeNPeTV
l/sGb08/kJRAaypo00DaFyCla4spHRbNYKRC1C68dES/vSFc4STugttDOQL0CMJMA4QXRlP6e+w5
N1tyNQ7WHBOofCjAylrP9sxYmkP5PeLOOwK6rOncdthTBr2ZU6gqa5jKFf8K9yYnOVk3G8pimkhY
9K/TiZ16CJPGB5U8ULDXJ/oOWeHGkK6srV9zsft5Tvocgkl1NKuRGvfeiPK/0Ja9B8imGTx2oD5q
YPXky94qnTiLHbuOBEEexhpN4XFLnCemoLW/EvqHkWZ6kOCheSzssjpo0HQObN7TsEG3Cm5LQOI1
YwS/L2rf97fU5qc54OrHqx8QKTlic6A0mCdDXEeJp+d/N8ubuccadHPy1xW9sCDN8cwzgJAzWGhT
vCfrMqTwl2B8GVvlibKd4dxm2q6tyfFbLwzW9C2s8TpBMl856VnnAT7k5ZX9pEALu0F2scsSF95B
WOqfRqaSdckjkG5ceLdYYLokcYUe2CUGD3q9V7y/uYlgBVJmKMXA9QDlu67pxa61EeTYQ4wx2gXo
WI6ZcRzI6I6nAoU4a8fHbdpCbhY4GYDFwYt2bUtZMrNKMoLMpTU/qPA6U/xkD4+tohxFlb1BsWPv
2bq5hAgstLWsjiqcnJqg9Zz1zpSLyJjNc5OIv63moxjVoM69jPmNpQbtDG4r1NyAINSi++fh9iW7
Ti6kTnBPAVsKGMb1gMsZhIdFgyVMdGjhVr/0XvcrvXtLjCqaMvI0WPo5GdmruYw7e/fm1vptGXUN
pAaAepFVCZeqKlQjZyLqhHLoyjYk35vWOQxaero/xq0zD1ANePpX6C5EeK+HmCXNzJcGqReFQ12b
CZt6id0AJoFq4s6Ybp5qCFJXdLCFgo0B8lIpaBr6GYjQShURX/jiTZYwEcd0+s6A9qxIm7QqiTF0
qSmiSfNj4oo98viNLYmEKHY/NHDgIlHYuZ4xwrmJG9USUfLW9plbTbY78kPqvMzApppxOInQLp45
+XR/oeQ+extVLmDeEeWvpOGmI2vfTJ1uZWqb4vXUaMDKJAi0jQkhWqrU5JBzVUM12sw8nuejP6Ll
0q2IPR8dO0E8MvB3S8dsIMFav1I9mYKmVN6WMmuOc91X3qiMRVgQEYoYLMGtrrxWOkue8tmigYW3
aTDG+hCmja26xCJ7yOfV61/Fg79HhgOOgiugZDJ2ZlnEYFOeIGlDmyBrkkBTaYiGrOEDMo59h/4s
rR+C+9N568vW2fzHpmlIR5tCARIbnzUR+Vy859+cT71b4JWy4zG3NiMK8o5pQMIBAeD6FRfe2RDD
kttFjUTL4ljeoCy51y3KXpPm7xyhPIFA+5noRQb1OyiCrs2Qsqk4sBhNpBkPLOGfp7n1SIlG19ZF
uurQ1dDUhHYWZIZ8hVUeY8tzsoAjfCSenf6gILeriOoWlVcjv5zzl3o8qaAlILX4cn/Wb90aVTXE
PAhYAYvR5Bs5p0WN0n7RREX+cZke2HtMP3B1R7nxNsiAEcRAKMzg0Ny0twGuMC1oFMBsxB9Et0D+
dPD6RD8jx+07yQ5E9dZ/whjElCBLBU0J9J5dT30ZO+Uy5Q0SguAn13JxVLIYwVy8s5E2zaAwCW7M
tdwkl2OSDgdUa5Um6lK79ZfKTlFiospRm/kfasT89jOYNvhpLJWNFOH1iBoaNyh8qE3UaufUgaxc
eUxG8PSxz2yPoWvr4KPGhMZvIEdR+pFcaZoKwbLZaqI+JX8XgIYxvNVHV2kA7VCRm1fqz4roD/f3
4KZRlJsMkEjgv87694szWS0VA+0qslBWf4jj6SEDNXP6BmlIiqipsA55//d9g7dYIvi3Vd7+PxZN
+aWmLEqlkdLEhjyoJ078zxQEWTMk7AcIQFQeejDdLmgO9KPt7YnZb52FS9PS9oxHs6uLhWAxSUw+
Go74nqidXzeicK1iLIOCUXunpLZp0kFaaPV3yMJL79LGEgzSAMgIifykBxwuvFNPQ3VgRbkTUGzE
Z4gN0V6CTlY8prBZr5cSnEwqCpVIw8zTtxThvZfpoZabvmqcEtsIhfLqNMae0S2fDpJt2EXDE3ol
pfHVrEXZLk3ayEAXyTfxXr3P79lLfCKeFUze/EUjvjWc7m+hTZvAvWnILYBxVbZpJ1pH1Uq0EXAe
gPd0vtp/vW9h61SYcJlQ9UOyHgiM66ksGlaVujq1CHVfs/Lb1B45msScJFBLGiSshETWXlpr6wpG
XxDeE7CKyGbdSBcH0SZ5pqMfE5k6ZpytL1nVH9RX7jS+xegnPFJ3Fm7PnHQXt4z3VgzhtEhpZzce
KTQrtVDJy+8NfVK1hxqZk/tTumkQxVxwaaggcJbTF5xVFulrtUUdzFjQ25TbiNrs/JCXZXF0xqkL
qg6VuDhny/9wKSFCXFNDqObeEAbaDc1a0zQxs22/BqRJGzIrK/yKdXuMPFs787fYjKEjALkRYh0S
Mc1NnHYRnysRdKNWog0at8b9qdyKGy6trF9xsVWouqg5aO+6yER/UZoZATTvGSRhxB/SCv++/FAZ
UVc0GRjt5fqe2Q2G08V9FzWK8DSS+HR4T9XPnbNnaGPeNBRgLOh66dj+cjSf1k6Td1YyRFqRLdDv
68tnK2b5DlxkI2xAkLVKncNnAI0sOciBx2PCBt5F8PPvQB1FS5KGirFH/LdhBmnAlfdW01BzkeX0
Cl46Da2tLhrS0kUh38WsUXXYOU8bFwswwCAjgbAVNoMlD0bRYzQZF32UmAmUrPoy8+qx/TUAXhkW
NOke6xGNmfc33ubIkKpbFUzWDhfJR+VZoamCJLCZ/tUlL7R4JunOw25jb+MSQTXZhq7vCuS/3ttz
bbaTDYhd1CoovfHR0HxSAz/a55bhtwDB7Uzjxs6jgJXguY/6r3EjKgfAkjNridFHZeuIcO5MaLfW
lRbcn7itxcIZgsgNKkSolNPrURnxYsVmPvbISy2eGjeP1WJ49FUVdQhxzNf7xrbe5NAahEtbWVIV
8DJdW2vrQUlYaoyRU6jTc9IVhu+QRoumGZgNgveslwhnDExBtJArqXYeNHMIm7zSdhzV1rBRBXNW
iIC9UjddfwgIKVFZt7IxgvZaeYCWb+826uSbXfmmmfnLjO29s0M36gAA9SH756DEjmePzDLjtHXb
OjoZInMBzZ8FTCy4/tI0dOq8Q3W1rp77rlR8xBbkGfdN/VAwBykLBU0jikXync/ZiCOuvka6ZQmS
SdMwmkM0dUrt0yrugsF0CKTkndKfoIN37mtae0bf9md1YHtYpo07FzgmBBPAW6NZS75zHdGlVVEU
Y1TiorUa+5vVPnUQb1i6X2BbOyaxssfcuTngC4vr3y+uptqpHGYDWxvxpD1Uw1fxnsfNce2kou5k
Pc7J5/t7fcNdINELHWZkBVFblpOwFToOytispmhxvqtlNDqTG8/I/cw7O3nD8+nI0UHUDwrktz13
1BoMo8mcKcoWEfaCu6gDnkv1y/3RbFhB8VhH7xKUcuHYtevZs4H0a7g2zlFjWI+UsMlnOg9I1zo7
/mjD6+G2Bc0jUJvoRJcTqsrYsaUc+iXKBpOc58pqfVFrYifwurWyQitWGiPcuvi/5IeEOc7C6Y0h
ImkFSCjIJPcAbLcTBguoPePxitYU5DKuJ0wkjDAWY7u1swgcgc4Iy8o8IpSdc7zhUldDiIGgwYbY
TpEM5QhLoQ7QjZEyPxHI1oqqejaX7HUtLWpQ+v5aJj/j8UcP5dP7W+J2g6Mutr5D0PKJxJn8ftRT
rukxVHyi6UfqBANwVr2v0h0jW9O4dhNBXGUNW2RWTMqGRAWv3hQ1s/ALCAxziLx19q/7Q9nYDoD+
oywDyV0QgMl0le1ANIuxdokU9lLXmdsvf903cOvusBXQqYJfB60onhnXu0EdhqwxS6ZEjVWNQQ3C
fORQzOkD8IR+WSiDX2tAI0yjUbz+uWEbWU283oDzw8VzbdhqDZVDrltBcwG0hSCeNbnmQrxJ8dIB
aAje7RzfjfVCxRkrhX5YZDrlDrDUjvNRH5IlElPvKuPRzAfQyx7uD+r28kYyCgBUNPrirQ0Pez2o
HCkq+IRiiar5WLR/JVQH5+HLmtI3/pDDBjbQMo2UBXKUFja5rHgz1+U0UqdZ0BtihxMfXpfR9MfO
OFhkOd0f1cYmBMUHztM6gaauSyEJ8sGNnSqDEg0FdzyrVxK/aUS94y82Fgj1uZXXFlHs6jOu5y62
uAoY1qRErBi9kkcLE561J3lxe9eumHsNMQ4qIFC4lVIvoDEmXUyoEgkoQiwvJIemH+Neoh8oHcAn
HAea8v3+7G14IwO4fRzeFWmFzM71uIA+j/McIqRRPxlJmLVF7pEMwse5KU5d7ig7i7WxBVHEXRkD
VzEkMGVdm4tVoevCFGpUPDdG6QnLCmP1wQaCCvrL4f2hbdmC/JFmwAUiVyDD7qtec8CwYqoRMvFp
OvktlKXTPHmptYfx431TMj3Wut/RAIWhQTgUxVwqOSo6q33W8FaLaqIf4ukpISzgY+OaDT/Uyl9z
6zKwtehEDfWyeuJDHChJGSxjfeoT9blmQ6jEzuf7H7XhPC+/SWbh7g00z1ZTrUV5nQZL6k9xSMxz
px8K+73Xu50DspGsXNNryK4haYjVlSUPJ0iFo6ybKxExj5wVbkzf0ob7swit4jkn7yjyolNzZ403
Dj+uBxWi3SuDAKKf6/2UVo0+dlapRh3IrNzRGia0zMb0cH8mN3bSlZX1EF3EwFahD9bSZmq0jqsy
0Cumdm4JyTmmzS7NdoA6W9aQUMc8anj5oE/32lqBlFeSi0GNWrVwm9rT4ie0BU+dX7Q7O2Tj8K/v
KhBoIPGKKEiaPQ0i5ErMdDVKGyswsiF3E5ENbq8DNFtCYPH+LG7sx7UxC94Gspj0pqlWGCCVNOZY
jZyx9WOTPY8laI7e1OGbStgTGaP75jYejogf0cUElhDUXBFxXc/j2Fg5LzlQExoSaqCGW6pftOy8
Up1PhhFMFQnt+K++ykEY5jwO8R5x/EZZZI1fkcjFZYuIWb4yMqvjps0Ezl/x95yBm0+zQ1EoJ9KZ
59qikCsnQd7QAyKnMFOV7+00e8wcTqKKLIu8p2HyWL+i4/z+tMgSkqursjAnFkIbiNdi/a+npedD
IYSF5EHVNT7lsKl/aOxIHUNuf82yJEDq30ahKv/ZOy5Ds0YDYDh/h8SU2yo/01F/zNDVFjt7H7bl
QPBhgBUDzLhyrEnrxYFsYACpYb7weJnBT5Ox2c/Ar29ZfcB6G8qEpdfw+dD2+s4B33AjFkIViIqj
SA9QinQLqmLkemePWtT3huMOZBDAwpO9KsfWcUMLmLVG/usVL1kZR0MtAZjSIl18msbMN9oFqQwa
xuWe7NmGC1l/H1B0oNFufXGbpTSxaaFF5UL9vIDGBtTqFcrctD0gIgvub6n/y9mXNTeOK83+IkZw
X14BkiK1WpbkpV8Ydneb+05w+/Vf0ufGHIvSFWPOTE/HzDiiiwAKQKEqK/O+tYkiR0TIjMfutUel
fi+B7wQLl0a6ZpcKnjU+mm/tvuegFIOUxRfXBdm/jySg3Kig8iAAQIRU87XRUFXjQNMGEaCKFyXT
TACyLcbtuoat1Gwp63Pb9olNgyWbwufpvTOnIpGrgEHOVxWPAjda+TDijOSI6kvWyA8miBSopxaO
Gu798MMoojXr/hSC00G6Jhi6hQ18z4uQGAE1Ad7faHedzXavdkI5iqN41AfXqF+79hxppyFzHq/p
XSuQ1AAOCK8RcANdT6/QDobWN5x45KPkSWj7nVSl+UrRm0/PUJfAKrcoe0zv1EslSaiXTQHEtbVB
jdI8xol1TGtkvquVAa68fLCVOl73fH3yw+es/V0YVsMgnmzwlpg0ZpJq+HfN1Mql3tA7Y8cOxQsG
rdJIDUizg2jMOhA+ZYl8zNOV0XcgCUqJ0p/lcGHffGdLr3Et02nzX0OzSfY9RcqSPoYhecN1QKj4
sTkwrkFn5lbK4tOgP4PXpBLcTDQswC1f0ppbICuarvj5JyAAgOoW+lIBs5x9QqS1YwFgI/T1Ms+3
wiZvHS+qeJrLaGB47FJ3Dln0hf9jag6OEao45Muol49pzm+5PjnH+VLu/97KTd0wwPsBMIp357Uf
hXI5FGkoy0c+a5TnWkSJN+1yzu37obPl5SrAPXtYQmSS8CpER+vMXpYmnNJh9xzbIbMqpTFV7VIo
suk3C4Wue3P309D0IT8iUIGBgBDnAeauBENMBjpV/fh4de45ArY6sJI44dC2MH3BDws6q5IWWvbK
EcWgMngyNAC1F4BL97Y5CgD/tTGbrmGoC41PKwUGemsoaFC7YN/fCF5tD7xbiEAvj8XeSEzWPxlK
u2bVoWCXjrcrtNk8Hu69lfv5KbMJ5Qe9DVOgJ3BDJlYu1nSa1NAoLGPp1r87sbikEMhDiRc4ueuJ
HZR6wJsRE5sk4ALLQAR1EaOFvOy9WBeJbER1MmokYMOYGTHUsgTlgKYcvbQBrWos1IgzCwWpTZC7
m7kn+VtRaJ9bOdUS4OtDV/LQBJMzrdjqcrDU2HB3cnExoxcXKuWA0l0PWTEyKc9aTzn2bJWxTVtv
lcuiwy4Zmd2DYK7zhlLHkHNRJtq48YKnxIvo/7Z+PwYzS1mEDBg7vjWUYxUXJI1+yVKCCNF97I53
neSHkdkFiExaGsYQJgFpxkrsnTB4buOFZ+W9IwQl2H8WZbbBc+ZnflBhHJirWv7d6Utg9nsLghVX
0IMNahPo/lyvumcAYsMblXoMjN+VMAIO+j5KDK/Wr8dzdccOCinfxzs4mZEantkBWVYbyhnsBKCu
qrMst6BmXFl5HJY7NKstjetecmfKlqIWheZSIPlmHqAVdVNFfKgeO/5drGMia3ut22R1tk8Cn6pC
SeNBfQrVVaSSVNEcvXHbiwyCY6grqguP6LuDR35pChp4BaDb68EzGQSxGTjfjh5eb2n+zFWeqVV7
Y1jqLrnjLgb/w9Bse7GK6QWibriL6hNUXqHA+O9DDzgKkjbAECHTPi+hxyjg86M3rSOUmooIaXVg
zrzn/8FZfhiZeb0y4UkDv1SPlbgdtK2WbkDW0v3rfnbojgFTg4wtquJApMysZGrb6F7B1Gn7okxP
sH+hGr1wZd0rWQEEgFcIj4oLIN3TO+zHFd0WTaAMyHUcyyQatp3iXTjwl5ltCbCXlmT8zhcN0Azi
tVS4Qqvrq3iMeSBO9Ti2H8/qneMK78qJdRlXzQT7vP4SCWjdIW8T7SgYF00ZiaTa5WKh7K4RJMMB
geQnyqTp5z+GO4Rd35VaoyHl7oJhShI3Xv30eBz3dhMaDv4xMR8H84tYyGHCkJBhC4QPVryxBL0v
wkJD7ZKh2dIFQtCjmabUjlL1Hge6ObYXnx1btlQGXrIzjwM4CC/qjMFO7Y6dckr9YV+E4d+WXwhI
lxZndtgrmZ60lZdr8Hg00/agI9dJEHw9Xp4FI/M4Iuy6xBPyQjtGPErNaHhuw3W6pDM1Tcn1Cwi5
TxSA8QBCCQfufO1mGms8NRkMpCU1hbdw7olUjQfJqvLRoCG6NoLQD5xAb5byobejm/hK0PYCSi6E
7vP84Cg1CTPyTDpWSMYH0UFD3bnrXx5P4b3RoXlW0FEGmcg6Z4GFFPWS5smVdNS7Dw34uA6VCCi6
eG7TWW2+hGO8zQThqYgbEpQEEEFBHHo9l3xdla0m9tIRtVO0e0ahJbKktuRQMwul24xNuxDU3Po7
DOK8xS/0XKHucG3Q6PsK5SpBOkLwL2LHCq0eWbL2jXDh2r29DSc7KCYBlYDc3Vy9CVT7QpKjLnis
AICieDCDPM0XlqD790fzXyuzTVWEnYJmDlECMxGY7OvVVGbofZBvDQvH0dwrgPQTkINEeQh5eJD6
zgzxud40VVoo55FB+WmfeuvxI0hWEBe0H7vfTeLs2hIO8usFamql9UTwL583bzvJlF7j7bq9fDnm
Um//d9rr5zaeG5p5QpvGClKQMBSTlJitaf+qiX0mqyeLENFWqGMujGz6Ax8ZnEWFkaw3MhvSyaCd
mMJ+T7/+QJB+6dKfnxLzcc02cGUUbVJDDA9mKvNNX2kEotN2uC42gAhHxDSXZvK7VvloYLNgZox8
hjIOLDKKRUOfv/nGOXyJZJup/qam81KYKRnW+Gd17Ihzuaytkb5mCXnf08vJWfqemyzZfAZmB7Qk
lX07SPiel92bnVr5qn9uLUfqyMJReRNfTYZQreEV3Ac4UYzZigKoFTMg3WAIzWU7A50OBMByj/in
Pwu+Mz8n55Zmiyq3CNwiBkvjSSJvXEI1YtitRkBPA3YDSsGyS+BMC1bv7fqf45strCEOqdaXvQKW
ZgItkXTFNytnMz515BgQ1BmJ4/xZCBNuCGe/R4rsB05ngK0AHrve/y1jeKgMinJ+exPeDJKHFP39
EP5WDLNwysr0iKVQuj5S5uBmd/4sYV7mmu0TqHmS3PvnA2aL2sqeAnp9WTkPA/U+0sIWz60Dni4/
/QBstgdVd0ROQ7mSloRDbroW55ZnixyB9w9ZTgw9AxbvhfSEfzfodstMC1O9JtrqlfKmcwqOaFVc
WOn5RTI3PVtpPep8NQlguvgtWn11lkVXTXzCPIlknSm+6+8GKOC8TRwQI1nnp6W+0Jsn8/QBU8M+
ivLIK6On73rZeSPDwMdAO+fEDslh9zIpjgQJuVy614Bkq4UNJd7bUD/tzQacpjqvMA32NhFIYG0o
cKv/r/useE1dqpL3wd6uIbyzVZ5iklvBaiCx6UiLaOU7e0wEhAtNKSiFiRCmvh643/GxkvOjdgY7
MthlSaAdO1tZI8AjzuB0n8ejPJI/hrm0z5bsTj//8VhCF3/gyWmrnSXS0V1OlLeS/BLOnyP22rPs
yuffGbGs9fhr3ewczv3SzOOCzy19wSymKBvRGDIRX+A7yuu4yT6rzDq+vMnrt029/uPbg7Ow6Dfp
ZDgZSvvg5wZgbqIBno15KArGUoDzz10McRbRpGtn2KS284UDrd4EK+X98RClyWtnN+OVwdkQhyQD
HKvl4GUDNQXQ3tNDb4YO31rcJXU/1idvf1pbJHjZdtjkEVacaI0ZrcC+TBc+5U5YgJINqveolgP4
Ngcc1bmm98BRcGfdt2NoksjaWf+suFUVPik58YRi3Unv+agRpftKcztmx6gzQ4Cp0U4PecqPstgp
UUUiHIHJuoYgPYSyQpJmh1anbe9yCaOifq44NFJbZUCSv+kSG8tNzhrL93MIc3zSUORDU6gVdxZO
9ZcEzmh0qKUuM3Ye+C+OHCiTaLvEDHgvTLwyOruPhlEVOj0tuTPHmxViJzv6wwmQDhwRztiU6Acq
7PjzhScBOS7GclOwO/OfK+OzuygJUi1AAyB3zhhVs1Oc8Kb/pErPQ2HmaPUquGcxW4j0b2iy57M8
O4lLSQfvtV5wZ0WkZW17OhVEYrC/7eZTjSzpb1m57LdHfmsKGWWciWUkLN1GC746Ly2NCWcAg485
l0QQuNO/zweVCqSwes5aZ6uOnJzHm+O7hftqnrErIIUKjh/0r6JoP3t06EwHRVvVe2dfp/Yu3xcn
2YpsTSNJRU97i7aWFRGaHhY25bfHPrI7c66q0CMFyUzvXAtu81ptIOhG3OeaSs7ZsM3zjrcEkthk
Vdurc2baK38VIXyOAveUgBWb0iP6o6i0kOO6DWu/ZwP9+5gI4Evnx6TC572qeqJ3Ll+MEEnWmLSf
PG0+y9SsjBPHM6IuyZHfYHlQaMAK/Nfm7KTU28bLAlnyzqb2W9oYR4WuL87CnffNf3873f8YmSPp
q9xIQDkLI78Ou9TBpaeRt01htoGlPsUrMhL9SfMsZSC8SUsbNzDlzC8nouISv+/tK3caLto8kElE
5QP/cX37GuUAWdBMxXAlj9j24fPAI6SPajPz9pG1DpbagG7jq5nB2fzypVIhR6B4575ymoYatP3D
dtputKr9Pj3jyLbDiKxFZ8HDb+Osa7tz/tkMzL1oMfK88yb+2rzF+5yk4PIi8S/PfgUV23akFj1N
rxfj6XhKjqelIGM6IW+W/L8TPc/36EmeCFKtg/xWAasVaXgwC3DH9AlRDQ7shWNkmsQbYyDZRcoH
dTMQ4lyvKvOZ0fBywJ03wPQeo6ds61kDgeyQCWnONW/9stNdT5781biXyTtSNr21X/Pk9PX4O27j
nGnSf3zHLKYE6FjPc4HzzhxbxSXJNUvc0tgMzdD+iqymJF+bJUUy6ebMntmcebQecAJS8j53NiFc
Zdr91k5+n+0wJmd3RzoUQcmHajviZj28Hh0nsbSPj8H8uCDKXdjl33TK81UAjhK4OYBi8Z6YhfaG
X/qQlUCkszPtF3/P0/HcHoK3dI/uhbW+6nYAzqwTC5BSIjvGuvkVrSu6LgViKubCQtzc35iUn58y
y0QMErKNHsOn1ImjNK/oBlEkYMl9AYqwpNsuFYVv364TBSHgo1MbxcQeP9vlhd41UqdjlyNOYXuc
o1a/xrZGSefo/FmIpm9eUJMt3JboHUOPKZpar5095bU0N1Q4mdLQIXkpsg2nU5/tjfPCJN7ZVTAE
DB0aDtDfN+8Mb8KIVaUWISAhZvrMfrUxDS31oHx9iGZitRcno0fNzBdigtss0vf4/jE7L5y2sQa8
axpz5wIpM8ylHJFtaas2gna6kEi657JT2wEegvgNKeNZnBf3nZFHOWy1JluBit2xJacDC9N5Oi9I
Q0hBBOskv+YHhzOh0vKJbdNtkFdectgp4JjtnasPmQV/uV5qLM/wIaVK5H1krFW0kNBePzLtd0NT
RopuAYlymz2c5vnH2OVrP4qLge/HGCZfNrveLP7Y9q9fu81m4xQ0JfUhwy5W6WH4e65Lwi5WeoYO
wuVSvuN6zpaTtJO1mwkAThQthWig5r+PuR/PYkHIY9aWCndOfIsVL7m6mVrVGhIYNjNWekLVfh++
Gz3tQBtv2AuuPh2SN9ZxdCNdCq5kdPZcz4VQGCCCZR0OUY14u+wAhBH1I7Ozxd/U+ZN7lJF+Idq7
O2AsAeQmgARCI/y1ySziYvCWauCgFw4tppbPl8pWNwByxHZoKESSY+pGByfs7BQUCs/vB8aCi6jv
wbtH08iVYjS+vKnyQEVIV9LUUqHE7fkvmfSub6SRYoKHYq2IGyWygNtZPZ7nu/ttqocDtgakKghV
rwcN9YEqDz0tuIzcMWjcvjzK3aXvX2tk9woKeUCxfBGHhkj1WyuCKVqzIEIwvkQoiYG1DFThmp+b
0kiK5C/X0RDVozG3O3WnSWbb0Spcogm9d6NPk6igv+M/hbLrD/a1wpOTsPUvEhhfTcFO3mQNAWOT
kZEROae6ZGXVqvTpgCda+pT4CyHFd0A690wDhEJQxBChv3nD0tp0aZ2USnBJs5oUT3pKGhNxXOZ2
H41sdh9jQ0azfhmLnVC+N0VBEpUqRPvMczpmJCoBXrdTmWS23lCGRnDCy1bOfYzP5SU1qAClB/VZ
NkhotYPFK1aq2bxEhZW3NXRq2H3sqq/FSMd96DLA0AIiGGa+DlTbS+zwD7pd0nOz8yBMQaKUSBxh
oRl8dL4ZeX8eu87d4wp1vanFE4S1N8LuAQhkFN5TgwsX0eBQkuhNpPo6oIlpp2uOYgOZVkhJRp4O
spk4sWkVz+vY/tA+HM1VzMY2nA46eQtx9k3vCJg4vkEPaGqEyi141q8dJBUDWfMHGXts3IHNPRxp
8cQ0HlzHvlOWu3YXppRLSH7SczPjHMU7VT1pnxuVLvZG3Kbwp28RJ05UA+hFkKNef8uAKlc2DlF4
aRJbg3CKYCYfWOHyrxLZQwzoTnyufCoKJqespzioI3XUErRjFVBFFxObcw2FZrEltK/dkhbSncMI
CWb8hb2EuAXFzOuPS4EbivMuDS+By70Fdu491ZHDf01a6nuvJIVBhBxqoL/Hv2n8K+J3RkS4I3jl
FurQd3Y0vgONPuChQbUdNCfX35H3vVo1XRVekuHJOGH7KNv0gjIDG44cA1x3tKu/AFKx0eT1VXnS
2oV7987LDOp0qLB8s0mD4Go2ESGXjpUQcNGlhLBLS+uR5hrN/9bea25xw6YDLK7eghKY7RGuctVz
DzlH3wIYKv/0D7Gy8ziEfXYNBcLnpqLKwrV0G/Rdf93sWqr6oB6l6euanJQBjaA8neMIHndG/uxB
E6YxH+/rOw9kwL+nigD6x3UsyuySKquRQTwvSC+RCAl6U/3gPYtNasabfOd5No6Y8MxXDhrvg0se
0bEk/qIS2u1j9ZsmAQTiPApQKC1e+4SXATXYSnF2AQo2RzLCe0dDH05Xs3tlbnLhffJ40NMkXh/q
1/ZmLpCqRdN7Eexl/JeB6w6Nio8N3MYzkwHQR02R1NQpdT2gPs0EkF9l2cUghk8KJNo/GVmiLrjN
C6MJ/qeVma8IXhjFql9ll1Z32bHfSHazMdZIVvuVk5volGALe+f2rYuue7Qko1VvYkKeJxVUr2g4
SQryi1d9NYHdNy/tEtbxTkLs2sbMF/JQMphXwkbhvjUi4aONeuZW/KYaUJX696sEeSC0RqHPf+qr
uV4lz0h9sWmb/IJYgg0Wsl1ZdJZrS3jh/qe1+mlrts2KtowSZazzi/Yb3c59S/hNEGzj6IVrDupb
zWjd2smSMMidPCsCT8S3kL9AbGeosxFGrJQyA2Tjl6Cl7YgAQnuLM7fl7KKlgbRtazONLf4JajbJ
SJDPbuKzzxzu6BtbTvk1iYmIAoE0pp4TtSNKZIopTaA8pr013AsDcq629NptQ2Rb1gMiE53wA+LE
iObs5C3lSm+9DzlKXF7TtkI4PX8PF5nUBkC6lZcgNBXlV57tZLbwELk9fWECOYRvqm+8uGc3eJLV
HucZY3nxawCK+lMFmEH4zHeKA8m1o/r82P9uSw4gY8AOVkFxgrgBmYtrB0R/gjTwfF1ekAxtGZTu
aOsG1Spge9WtzepZeFasghhxjHjzj1qulnqa7rz18QHYzVNTDuIVdcrj/Hj1RVHapULYY7w96R0Q
4PtI/48buSPtzqup8cScQjYfj/pOmHRtdJb813qQTEsZjO76s3j5tD+jUzKayUZYjXTdxCS2Laqt
KPKDikujdiG/cW+J0XoJKO7Er4DK2vWQi7r1JKFrSqh/mIUHHCHQv71kJoZhZh9hQ5V6iUFHuc2G
YcCQdZuyORMr3myZE0NqvJIN5aU1pd7OUVfMMgHNJZb+Vb6wniL8MiwI5Hq8mWSWENosJ50MvVzg
bEi4GVS0YlvKB9r3GkscTERmaFyhEAmNA7T50tGn9VP/NyugUUgE5hbFJ1iB2bjrA6dKHfUTTTst
55SFVeBt8rSUMPpmQ7m+TdEfjTcSBjaxR8ydSOjFUB9bpboEEuGbhCbVa5RSvwSt2gAu3V9hvuK9
FyOw4/dBee5lU+5O0l8UmRTF7CKaGaQebUm3jNSJUN6pdSJXLshjRtHk8RRFKUxzjB46FxsGolXD
xv9UkM9+7JXfZAGPRjHzSqFMCvQRqNWltaXQMDUAjrQdwM7GuK2/xk+gJVAC8lbZ3zwh/vuou1Fk
C9rKG6imO3VEQYolQhnQHFQzapwuWxnjU8JvZc7KC7vyaPCsSIf8SfsVPkuFFUqvfhcgvCTRYPkH
+XfjWVq+TSrivfbcBhzA6lo1jhoedX/LaFWlJugGY2NVx4dYsEfO8WJbVGi1z/HmLvZDVFgxerGh
TjCuGJ5l+FOCNaeQSKUSzG9rKNxXttDSoXsKPllgloaIVA5+PXU5AQvgwnR+K1s9mk7xepuFTS2p
lS6jhWsduTvu7cBWKfCZyKWteHO0oMWkIrQl49+CJhZer1a2qlahvfQ+/KZlmX+HCu5hMCuCvEz4
fg38OOHKFpyNcKnqIh26L2hn7st94wa28KxZ/jnd2hlJkWSjox3vfaLtlFW058kG6flLQl7pdm95
BCdR6XTWjqcvMVB8jrIS7fCwRGlzp/oIkeYfXzp7GA1VLsU1utAuvAZNxPoLUrlEPWXPygqrGttL
VJ33Lp8re7NcUAkCdqnyMTPCobJr1Gskgsq2XVLdDGzP9WxhLx8SJ1mxhRP4zhPwaqTzcqSU8WqK
MwO+cYxf/E2rPI/v8q7TaV0Tlb2Pg4u4IzejGMrPcA3x9Hiri1P0/cAnpNlW72LVg/tjpg1HBG8Q
7ZF0BhrozcdOIKGNmpwpufkmo8q7R+t1buUbyZ3AKY+/4//jmxAnUw00o4D27nqPKKiEdiAax3ds
yg/1WNN+k5nVaIsqXp8bbBce2SY7cSECyr741+KpL03w7/H75g+P/r3fmgOGQ6KsS9ANWlFMPMLV
xCgplwK3YE9eEx+6MyesunHrUdCimO3eFwn7jI4tDpF1bHrawpjuhO9YW/TFShNmZeLOuB6T0A2J
kWphfUE7f9AjePxSc4PqWeIwccvzJY1Kbl9p//rVDKuIoZBTQLc/cgvXVnW+TZVQ8eDLsgX9MPbS
9wHRfgUbvz2pi9LWU4hw4z8A7yMThkez9n32/TxToEle5FxUXwJkd+q/QSPaarOr8lcAg+TCGaPf
CqjkG2kV+muegQTr3zJY60jdIqf8zwfM6pxRwIKOz+MavXNuApAowm5wULl6vVniZrmT9rs2NTuV
1DGrAknHWPn1jjtE59HmPw4lPas0dZrziIRmhjqNT3L6yra5m7p4q5GEZrSxPqAQbH8lrsOA0acV
9e2lV9WdF8HVPMw2UNrk0pDK08fFrlA4aSQTtX9+vEvvJM4QsyG9COYvcEnc7FI1U5H2bPxvj47q
91I5J4qjHNJYI6J2UYcNhAm4wtYG4nNATOzKBnlaq+nf+4RUw4oPl5rDbwuQ0wdpeNPhc1CxmQXt
pe4nQ6ti9TVc4SzY93aHuA9RU9OShNuOEB1XeKobAPEQzntKqPInWWdLAM5p4eebYCLG5vFqEBFJ
z+JooJXVolQa+KBcU1baXvAy5r+9GgADr19ogLxnSxdQAgXfDXJV89xlWUDKplOD5gI8dvMbgQyH
DDeShag/IPP9eL3vZFUAh5qQqROFLoLa2RsQrbJtn49lc5G6jS686V9cK4JZxxYA+vJXklJT3bdK
EG6I8UJ65e6V/NP0bF8LapEWYVY0l+q38BlLEpUGU1Zo3uhkPIa0JpPs1ElVVv2+lkOaAWWQVxt9
6aF971l4NQWzTZ9nXR55St1cCrN3z9EJut/1u7Y66UgWHzRTXNhid8r311M+28etXPgFL8Cex6/L
zozFXclNna6ouBybztUZFWLCC1RrHe1stHRhxafbYe7KaPOZcPffF8hsxQ1p9HKuYc2FpSioFJtC
tuSSgpyuaBSrMiJaC2gDKImnnhcsT3/yI8uzBR8ypgo1WowuUd0RliEo1lKajpbPoxL4N4bAS/OR
lb/T4VSzjWi4/vCaNrR/f/wZ38C2m89AhAyBImxoMI/gM39caDGaLpUE/X2XAUHwEzSCZFME5+Bu
iIhxKX596fujghpOaAv0orjpRrcii5HaUVxxaQvcO9yQ1kSfIRQl0Uc+ix+COGQSNOTqSxv/GnZt
aSHNqE+ZkaFbgwfwg8s3sexqAQ3fhIPemXnhPJ6M7+jvZjLQBYgEAbjIcOZcTwbYuUNJrNP6Irzl
lvLUISHYQOBb5i0+3OCdAohTvQJeuO7tYeORauWBeJJEfxu8ttYVtIzN8I1bgdnQhywX1cIV4IPt
EmfbvRMROb1/PnK2QwuvFI1IwTRVORmg+onbNd2UBcq0PkXU+HhK7qD2UCqGxCh6Q6DZdNM8qAhp
kIV1hSuQZmemEneEWg0emubwFp8HN7CQ+ltAM93dGT9MzvyAaVkcKFxdX5oY2UQ8XANvn0UmGJwW
xjadLTfL/cPQzPcrFuVGKn2PzSA8LbbQ/yKSiay9BVUetyHlVqIhADcZXQok7y7ihOhFK6iI+Z1d
5ODca7WCtfVFXwuHDvyl1QgrETsk2sIFei9iBTTvH0uz+FgAf6aRBLDUZJ1KOxDI2X5dvi5M5bQm
t1P5XyuzNfOlSGjlfhrPKr5wn+pXVDoZMBzSVs0In7vBrl7qSb4TAYoogYAqEYQx4HGbHd0gnfZl
EJTXl6gJrAhnY1y8K9KCj3w/SGcDu7IyOxKY1+thGon1pVsPVLbY35LwCilM5kDpxEye/I302SMp
J1DebmmI3yXaua3Fuz1N9v0+Pi0h5O+4DrwG9LBTtQwasjPXAR8PMrcRV1+S7jXUZFK2xxZtqaEt
4Q3dtb35eGnvTvMPczP/6cIgKUfOqy9l9pflPhL9n0W81Dp83wgagqblVNGPdn3wIgKPxkbFmBiE
Wb0vKHmQJF4CBN8zAgEP3CxoukYdfLaUhdAzbogidvE9y5cVsIVuUwiMPZ6uuw4D2A/auVB+ARPK
zApXqTKHSJFdKjNxe1Mw5b8BNe0RbakV2iQt3Q1p6uqH2MWTMXgGUc4AaIR0ALTCkh3RrMjX4y+6
g/wBxB95frQwo37Cz/NgRufpBpjb2UWA9PqqvAifPFQ+LYPWdoMcl0aRlEbDscyT0DSV7QaNV5ot
0w3Y0IuelJtk6aK/58E/P2i22lo8GiyTM3bRhOdQpXkCYrd1GIemHhEfvKqAoyGdYac6EaVuPb6J
K5WG9os6LByNdxAkmBkwzE+4ZSDQ5g+ZXugrvW0rdtmkKLSLpHfbw+hoz8MBvHpTcj2xUtJuzWIt
7Krj42W5cy5f2Z689Ufg5Uml3sY8VgWqz2QUdk2fL7ji5GnzowvaaxPQTYdUjjY7k4dRrqH7xthF
SgE063dNsfGYk9RPsmc/HstNxxAojYGq0ATUOCaW3Hl1OGzBPwlG3O7id2bzBjgTIFkrACsymlk7
NHIOWwj1IsPbmQ4Ki4+N3+SdUH8A0w/U31DkxIabo1bHPpfHIgF5bR65byO2GPgXDyXqKNt84TaY
O+63JRBqotyBZzjO3us1axPm5SDLZWeWELFL10XH74LIoFnQHKPBBXJ2YWLnTvIfg9DpmWAzaN6b
HSZqyItRU+nszInIB6NvsJXrhfP9rokJN47yPjA5c1COzI9JFhthe05SVHrFAM0v9PECzc/d70Gg
+RDwIzCf4qFxPWuqEXBZGlbtWRhVmzOeSikG0/eSJu9N2WEyAwgJlmbqc+SNWTTHVCa04GBqz5Wp
rqot5CPX+rp70de+I5iZyVmaFbol/haoscrdYs/cwAGbCM67x+O9iZmnLwFaToZSJxiq0X95PWBh
1OsRIVl7RqEldPCi0kFHQFIwGQubgHf4rZi77DPf1Kh+/HvTUC1ASRccHFBT0afV/nGqMD6B7KIR
92cVlYTQGnY5aCqjPXuO5ZNSn2XmtuJOFZ+UzIr2VbIE2pwfORg5mpphF+I7QAvOy53MKECOnZf9
OQwDWnLAPeoXVKNq2a2198dDlab1/Hm8/ccWQPJQGgD8b87aoncy1/k+gy2NJ7hajegotzsZxToO
ipo4z1H90trUjPCCU7VVKge0bf54taVKFRmq16Bex8VLV28S9LpLm1hY5ZnlRaRoQFe2Bgz3JDRr
NbeEGGjHUl66e+aZh/nnz1ZKqbyOg05mf240FwzpmgAxTuI/x8ZXEhNDItBpSH49nrJ7jonlAagW
JLIqHHTmmGEge3EQtP051s2mdmpLYpti065F2Spec+E0JJQZLlj1lHcGdOD/Yh1s43hcIxKB0M+1
b6LXv9H4senPrHqWe0Yr9B8PHsF2Jh5gj5JAxMLJ9Ap5GJeLLKix5t2LoC/xn94eeGBUQ/4U+XvQ
GQH8cP0ZKhAzeFj2/JkvYo4Wopwi1hyyhUNgen1ceScQHABaixCNQ5/IjQJqCbXXoUdL9jnRYyIl
u2GwO/5JiKzHk3p7837bQQ3+2w5O8evRwI28OMSPz/3BOEFsqF73bk1RDj57W50jYAhv1+l2+965
wyZYh8LC2X5zI36bn0ifAaSaUqbX5lut5YELh3ll6/e7EPoz4XsroJwoTIDccWG0N+VDnC2gHUEU
i/MV/En87DEyMLXHawTmhOJcCo5WOjX0a6WUKhFouzUIaxdOII+0TotdxNhHWNYfoKWj0bAql475
uysM3CQELydE3LyEJ41xlgvTt/T/R9p37UaOZNt+EQF68xp0aSWlRNkXoqok0XvPrz+L6rnTmZG8
GTh1pqcNUEBuht9m7bVqgQRj6s7xseYeEok56mUS6b0EeCTUg9Bnh+udmuRZqWQUTiPBU0ATNZ1y
DxzvOveYPYpLfT9EDFNPVtDdj5xAAGKykiRjuOxry4xGJGBnwJWOggjth4C4TxvKVPDS4Xs23DY9
iR1M8qktp55S8Qy35yoruawz5hWaRmCJwFmlLseumPJk9DXeQzmTFORl/1aQj/v7rbftCflzeO0s
gL3JE9QsyOb0cvtIra3ruW1qtjOpEY0gXE7ueNc1L/W+Aui/nd3bVq7weT9DhOKZJMG5W2pMlyen
i7PoR5XDO2Jsb8C8uohzNCIQpzBdtyWum5iP260nkMSeiXt4f5Zs/P/X0nU/kW8mhdBV4PrPB8GH
AqsPlppGR/WaH6eV6vOeBXkFszC9j+PH29sxMWezcwa3stK72t1vnp7u7k6nTfJ6ez6uCg+Ledxh
YEw0wG+O/7ycj3wAGHlMGsHTGrt5zkDXkKq1KSH/HucVETOJiPAgT/38nmn5znhgmF87YxoQeXgU
wfV1xcGVTX0A17IWPAkpzRTw7npThynwSiej/xiHDI3Kz6Oo2K2SkDGxpMGrMidhcegvtzV90kGM
hoOOJxrSe9QkaGhLSkJ5FDxRdYrUrgZUtX+VL2Li9MNzBGfm9qh/SvK0vYX4DiRnkHu/ap6sO0Vv
wO4oeGpxlwibMXbn0cBrfDeHVjugA2BWNlK6qOIYvtWUz/ELVAaImrij6kkZyP0PqmKOYIVe9Gt7
M0jMrP4NbFe6Lcbj3EAINrPLgvHmXNWMlq0C5xKLhRsJ8Tsd2I4tmD3qXPDgK4Rv8z5CUUzeCGDY
evo+nRhztLIxNFQCgX1GDly4IlAB7i0BgXkje9IbkOk+yb9ur8HKkl/8PvWAz2pQ5VLUyl74ifSH
gl7dbb/XFXdz28yVZ77UUP8dBg28MVBaifsJw/hADGJNVsc4v4xpooE1mTYFVQWVVU+wfMs4Cu+3
P/8KIoU1v/h+as1bZep5tcfvQ1wIwRSi+zt5129JGJkFw9bKA3BhigokDWkotdKAKf/4O7KVY8zI
/LCminrcSjATS9Py++J36KBWz+yzYRlY/vwsCIympOuUZUslBP1oZD7oaDeyugP67r8X3gE2Kxxj
E9N007Mf5gOwa7KHu9vubIPcCwQRGMAhf4ClsydnvNt8s0BUK07JxTotW/5smGhRhN5GhmFmZK+a
3K+N/vjJ2HVXMebSqYRACU4e3K8rZtCEU5tkVEYZtCTH/Ekwix2Unx7iXW7uB0bVa+WAXpiidkUM
9TVNzifZy9+TvQY6UCLudUYHFssGtTGMHtmKUIINvjIbk4R3HWvClgeKelB0RFcICND5gpicOjth
qvEtBxlAbD0g6kyABtwS6T/CsnMVPS8Lc2aHmq0EkReElUXZC1C2ln9tg63kJg+A0N6xWB6WX7o1
ImrOuKT06zzCiI5AATBC4tX1OBsF5QMiQFKKJMZvZw0BNnY4MPNBrHmizohcKHXZJLDgZaP1COi4
7EjoK8gfWYdx5Qa4WJDlsJ4dRhWw9noOYWgfPDq/E1OyB4vx7q+c9wsTyyecmQgUdCvEHC976u4Y
7H2rt4ctz3gmV+7+cxs0wCoGO6oagwrRix47N30xLPFvDMDFBiMPfGzoXF0OQosD0QewCu4EEawA
wOfbN9bq95/9PBUgz21WFnKGn2++44fCnSfSMyyseV/Anv07Auol1n1BbH1cAEvDfkGwqx5H8rUz
3KdNylhw1mCoy0SbIJAxItPpWQqyJ51ZeLcna82pWPLSi6oS+kGukjRpkoV9J2jYtG9gRorIV2OJ
5C8cyAsj1JK0+VT16QAjoQXllP91GnG5CM+GQK0Gr1VKNXX49QKRsmg6oNtRdmbIGsQVNA7+14Ud
ai0CcC4nTe5jLTLycnrJt4ojbISBSYa8eo+cjYe62IdZGnBpYTyL75KRe9UrXYux7KvX7pkN6krH
evBFFGMsLy9IywP5AX/Fycw2IOLhdDqxoKpX2D567qhr3lCj1h/xunvRZnvUHs3np4Hs92931uH5
+/bQVq/Is5FR130xl/UQJQZcy1PqyNvDDA431nBYs7d8w9k1DN3NItZbjCbeNiQ67L5Pt8fAPJXU
PT+hLZlrKyzPcR/c5VvPe2zB90AYZtY3GkQnkXtRRODwL4cxJ3pet4oie/1bju7ILzTGPBcslr01
I4KCshoeebDK0ei6HiwjsV6EINY1dXeyBURGYAEgNcOPWLsoz83Qh6ZEhxk00WRPd6MNYnU3YACP
1/bVuQHqxPhNoHHtDANAwXxXz+Lbn3g3sY7lchHSnta5EeqY+MXQTiMPI3xK4oeGSKdiq94Lu8Bq
NqzONdaMUQclrsB1pI6wJbrCwd8UW5Y7v24ANcBFqQ/IC+rWB+8RWJ3HCOzVBvpIibyNZ/hEjJOy
tr1AfKEgg4gMDqQOL/dwq/YxBJEkCRHQm2TVr/ke2RizNJETxS2233fk5W8sIueiA3uO9Dud75/5
YGoLQ4NsMSmOJNgVozvu+jtzA+ThSbE+Oaczx3vWaonL/qK3Bph6/muW2hpT4cc+F+uS9/JmKTyJ
n3K0voHdzvo+gd/t+xudh/ir2ejApirgNGN5tz/Z2FsfQM00L7ZhrxX4AMz07OAJfHlpreSo2eTh
4fFRuHv6hias/b35vD3f4vJ8X9ldICpo1V2aPqiTDYGwIePLeHkOYRm9ldmzCs7cEtTMuzvTFrDc
vhejXgcMMWGOei2a+wGp/Mc6deyVXoziVoT1lxdY3ztCYvpbdRu47zu0yT2B8zaycpcFcFv1Nc7N
UqvdQ+67VRuY9UELpn/mu83phMok49JcPTxnU0st6RiVMh/UsMKr1v3CQjoShJFCyHBi1xLb/6CM
/jOJ1HupNW3HpT3sNDtwIhbkODx2RyW1gK06fTLuUHn56Fv7hXrVkjZpOSWFMfm4JMqGlEgb/8F4
/A2GsY/Bjl99C+760vE9YsT9PlMfCmHhYC7NqLS+h5ZwD/kXKEAD6+l79/zrGaUGxsOrLK7i1Tei
/ooyMAo8Cq3p0vqDqiT68I+L9/aWbjUkqTSiuwsf6LhZlsLbbuWHSQAEnTeTzCZ//iQgKyc6qTel
3QJu2VixrWP77zaf30tCK3By87t0v78/mXfe+uWD5D8gDZD/xkuO8Zw5PJIYpMWUIQnU2NCuP4xv
muMVbuiEr/XWaVyIxWz9P7krmbvoHvyKVmGhZXt7+yK4Lt3D/4a8038/gtpF8Qjx1znFR0j36UFC
M2v6lB2TZ+NYwVrghPvqgUWtuNwtV+sEPAdqjuh2Q4h0Oe5q0GqprGakdMu+NBdiKBOOVMk4hqvu
niRIUKsDagUaZ5SZctALNPFVsme8ofl1O28HGfAMC+Aqm7HzVh3xc1PUxSIOnKRmWiF7gKjNW+U1
34amULnGx7cWA4QpEtDsfOtOYKmMxNua/3RumNpCvQ5CVmkuZa8+RDZOn6miYYB1oV0D4QTwDAiS
CHAatH7QRHG5YDUkrYE90mavbCqiTK9x+zTFbiUr7uuYAposQCCKKfu8MjR0TKH+DQAe/k1Dd/NR
nuK+7Xlvbyh24/p/QBtU3LMYuldeogsr1L0G5fGyFxG3ebHyHfziOrOHysvspOPn9NmCrkILmVWm
66cXp33pRQFr8aIFT524JIN2m4Rw1CshN+KnkmPML02IWjva7YLcLPv6CWDrRjZ95TkUHcZ5vx7w
pXVqwGVbdWPVC4PH99aM7oeqhQZ6AV1beVu2sqlqmzoR96BkYti9fkBgV1dAZQb5bB6KUZd7aEin
Tp/0ArCkyUn7Hac1ZC5moDZLW07uwum7Npw4AH3YuFcUaHYY2iOgvG5bmH7/2XaM92zFFcDngARw
6SgGjvXnLTm7e+UgELXEqEdP+9NAf7k+VfOm4D76b7UH7cIT3tBuw6KHXLkmLo1ScxDJ8HsFGdAs
jm9tXWjsuiP9eKg0g9TxZpreuBY0QVu9GH4X1hTfDwJoCbmIzPmvST62+TNjTa4Do8vvoW5IvuoH
KF7he+bKmvK9luBhLGw1R7PnKRAeJiLGhcXESf34lpf3/2IWJDWgT0CKiW69nNOhqIR+GD1+Jwam
Jj9qzegGouI25Uesv0uQsVezuzgFJ/+TgX7EsTiWzTaZt1J/lFIzqx5GYSBt6EmTq8r3elQxXKtl
3Lc+kFqnPkRLW8MDARgP0ltpcKEbdeGey8WZcRqvGoGBjL2YCmoFtGQKOdB5jl5QvyT+kwa+Z2RB
0YeflA6nehqaBydLAuwJU5Dt6soU/SPXPMbCqU6fBNHhg3fGnli7nTTA+NAwgWI4GtYuz6kSzaUu
BcLoGWmkj3aelYkZyIn8y5j02cmV6qsFNvy+Virf5oVxz8VASaKM/WtI9YyRhFzmmV4HTV765bBN
APCjbsrY4KAF38yjlyY5VlvJ5a0ObR3GXXD90EBE88wKdSOiKSyNpBQjVt7iwe39/SAQXgKw9Rc3
vDFmd21nndmiywBqXEsZ18BWwh247F3Pvmb/Q/0Q80MkmQGarcNkE98V45M43c0cQk6G/WsXGWNF
wghuEdRL0J15ubphpFfSnCujZ9UiEWYr621i1ETZxseJyLrzctveSph5aY86SbmaaxGOwOjJbto+
gR6pxzXnwJ/OXUD43WEz/cbfmwgCNROUcVLXYpXZVqAol59Abege86E2ijh6Ov+e6vctXxGk/+0i
3kCMYYj3morStRDdd0lr1cW72v6aIFE051vkR0BfC5mmr6Ky1cyRx31bohF/fpxzN2mUO53zN40+
mCX30LTVtgW6d5AHc2IUcFdc9GUEP30BxlLeoUaArngVjL8amK1Ckzd9d/mr3uLZxr9Dc6ydUXTD
HWOrrL3XQAwBAI12I6gvU3mmcjKURBG50RvBMyJbZVEhMAomlI+Hso3B8jHNx26GP/03O+bM7nI/
nT3MYxW0qpyoo9eIkNLprQjdfkopmbL/oKVmIifOwL0KpRv0R0CKhyAjQDpEIrjkFCtU37KkIIEC
HmHck/m+YHzdSkyBpdAAqgN4ENjUH1qus69Lddx0c4+lqEFhrkafaXmHiDtFQ1G8FQHGH4CM3fkp
60FaQePC7kKUCzguqkp081fKyVCnDLAaStg7sQpOG1Xfqz7Caz23fAM8EUFqSanN+fu6RFv7sSw9
KGAI0UJqjAb0WdprCGXVh6lA/PMXoZaytMoI6HlFwhDtdpeL1qsD9DdKtJPU4x2aCEkZPWKvjuAT
SPocjANeUJJhOrCC15U9isgZDd3gE1kCWCr6SbUqT/WG672Zf2kEVCVVtykqZ8wzWxoYPsHyClBv
EWzBVQQyDKRrV0oIRqYPgaz3njzel+DB6YcXdOWo4qHX92BPkx9vn4OVmAvesrpQEqInG+EPdVP3
MpcrsyD1HkA3xdM4BqJdwq6DXWLy0F21JQz/FGExn8Rg0HYppNgZQ155GHVIa6sSwj6UmmiXvZTT
VKwjo/ce9RAUP51M+MItuM90rs2UxVUlLU8BPcFo8UK3ENRrAYtb/vz8aKF3D+086uAl6pTfzbLC
PaZay8WkSgL0F0ttsRs77HipXEDJrQ/KetAc55PR2dE0iwdu1qsvTpUmc/K7DC0Y4EhbqiRmh5Bn
30X6cyKGkqWJ4L6btUTd9H4JQgIDlxmaOltbqvVftdCULoc0ocMNaQRMdCuTDv0ojsxPSkWaTsJ9
o0jVzLji1zYy7jwJTxHw58jIXo59DPkqiLJk8Po0f1XE9iRzv7Xh1Fd3jfTM2FgrDp4OVKaC/wF6
dLWxUr0Fn1JYDJ7s2wbKB4W/NdASkYeQJhu++7Swmix7nZrBzDSOTHNKGB+wJEOuFhooy6UrTJPR
y3o52LLvglnjKgBdZQdd0G5XhY6IV7kEDfww7+t5m0e7jANxhfyH756KDkTnlUrG6S2Pg4fbH7O2
xVHgWHTsoIkBzpnLb1HyWemh2A5GK/+j6v5Mxn1SklolWnFX5IyBr90gaGRHACyDFBm9wpe2Jg39
1WHeDZ7Yxr9nDXyLmgofLLpX//QcKOsCsxMZ5bW1MBf2/rVJzXVQj2JZiP3gST73R9Ld2HeLEk8o
Cixp43IzuAW70YmEkfj5bIltxBjzmu+CD8AUY18D2vHTeHF2queybbtUaAcvk6H6sa26g5Iek+6e
PwqtHY1mURakLvdCjCt0tvLjzKoqr67w2QdQR6vuskqelt0GBmxbSTMyKrnjP8iV73ZRcqflMsPH
X7bM1fY+M7h80NmI8YSrcaximeNJuBuFZltlxkHpWJm/NVfkYmapsIUD40JhxJjZiWs2QlJZfIWH
V91GoLnJNRD+T9Dg6kMnBtxBcW8fm//PvvrvstI0E/4oagO46QcPtPRHVTUBQAlN/c2en58altjz
+gqi9oenHvlildrDnF/rXN/Alpa9V/ymTZ5yjXDTowQC0L/w73T0a/MIgGHtCkUVhQGYR/l68Ib8
a4iOaqiZvmSWOTiND2lDCt/5Ltrvv5lMyFGApFoE/PzKeyranG97HNIOb5c+2JKjIFwqQd9rcgbp
lY3etduu3YRftw3/dNdcbdUzw5SPUVYGNL2UAYdzRn3qMfLH55lPyCI5UeMeDNXSbKHQy0cvBRfs
UwhUDOAv0jcGnLuhBXF7VG5REgqrh4p/En0IqqDqjXyNj+yZ2JNE3ug9I6KkXspFbwBd9SLYlNFn
B3+M9hJAesJFShUDemxJ0BfJGyBtNPTrlLtKZaT1qY33H1tw9pCjxaP8U785O8lG5ftZUWTxocns
GOn13ilAKpCZU2iXLOkeyvu5srU8mme2oqEfYq6DLbQeQMstZOS5WT9P3YLi3Ge+PKTxAYGkTJpE
1qwu8BmuBXXzXY2Buvm4SoISLo8x5ONdq3wpCDXQrXt7z66uP1xixF84K8jbXM5TgFIBiqJjfBCg
6ov8+QyuwhrMrwV/GFLG+tM++M+ARLSlIaKBm4LIhjJWdlw319hsIsqs9tTPd9pQ8W7Q5IBYTh3k
tDMQhuuTvLyiJRl1oWRs97UpFRWQrSMXJ8kgMLn8glhpoO+sFZjS+TMOvJFVimP9PvWIqHpY5gnq
OweE3VaewPHJf1dMl3PNytIIpCGrCH0OGmwgVWmehVIbHcphn/IVmkj15NC2DyPoDjKEzUgSmaie
mRIWNMlOcac7gwKydOVBi1isDqvfAnpBKKogrMI1cjmjXRGr/hjiW8CxIltdx6MlLU3v+yaxbu/U
VUNgYUfjF4JTECFcGmoKwxf1dIoO/Swiy5cbthRxnRXh3Nm3LVGO5c82RSvj0iqK0BSe9aWlqGjH
sNS66OAXyXNfdodyus/5bTiLYL99K8IHbs4Yx3DtasQMLgE/tGkQnl6aVMYuGetmjA5REjjZpjZy
EsbmFIimPwXEbxnx0XLQzh6qf0Z4Zo4aYQhWTrEWhOiQRNpWMDIvLbODUAsVqflo+xez+a8tOkXb
i0UsTT2GpheQI0hIONQkN8BK+iiJJymEhkzHGB3tyv0MD//AZtHgKEv0nszbKorniI9wcTqKkOyL
CvH8oy6Mtm6gXTG2wr0a3VcRS6xi7VVAQhFFSBVQRTQAX65iDs6VHpmu6BBWUfCtCXJrckMh/MUd
dm6Finv42JjxumF0Sh9vSskqQ+gBtKVze9nWtsi5FcpLzFJj4rsUVhDgf4gA+YnzrlE5M5JZ/LVr
BxvOqI6AHVUDlVaZb7A5QpmP4oMP4sMNguXfvdLzZhSOKWNMq+uDejsOtwrHhoaSjpWe9f4EdXB1
1ls7m5PQSpuKFSExrNCdA+IEDKYkh/GBk75klLs1hSVdQwsC/bPBl6aEBeqN3mRqcdrcTwSpjbEF
KtvQ3aB1imeeu6vA8QthzfarG7fTZx6elOktRgk8nc2s2IoNI9hf8x10kEgjw4TiO9hMLre7NHNd
q1VldAC1bzQA21Jsq+iuVydHClXG7b+2HZG/ww2J9BlaAKgbC5zrdVvWM25/P3P7xnzPEN9HvcqI
r9fu4TMz9NqFgp6VGj9EB/m5S5ADJ/on/+7H9wmLgGX5XvoGPjdEHeKxl5Sq7/CaJd/1O0xBeuxx
5mzVt1jNGWvHC2nHJT2FGhUe6ctV0qNmcYVw19/XTx0TPru6B85+nXqV66pVU1/Br2cC4hf+oClv
CQg2NeW99je3b6S1gYB0FJrUQHpAKofabhmXFWFSSsutXj+qlfIYFu1G4b7+wgoytCjXAlSONNbl
dE0hfrWNlwG1IDlTCIQwtKlnbDMaa/hzgIGggsQJ4DggA6He+25I+GZMxegw1nYFyUCp6izFQKpW
NzOIbaTTxshcNXSR2SW5tON4jXEVrp0nkFMvWszQttFohpmEr2OxnzCZWh13pIaEaCk3k5VkOaSp
uCBkVJ6vzQGaoMB3g8CDtvCCXM4qGgX8rDQQyrRjBXafkQjVsImaI6+UDHdj1RIeLmx5XUSle9lF
Z4Hf3BlaUNV9fEAAGJG0i8H2GtX2WAOAK7v/272yAC7+tbV8y7mtRuiaMoat7EVNyYxlFBkW1kez
sHcbaG0FwOPSQqZzZd4oCM+SISqh/iTFm7xAE2KvRgbRtUT/P9qjjvMs4VA0fRcfJC4hnfEt5d84
YW3EgNldH+Vl4pDCRIoG4SAN2WrrKih64NHAfFP+ivPuIW/SOy6AeOntBaLzajhnIohoUJ3/AeYA
D3Q5f36uZ3oeYDxCmhMxCE0t4wl6ha0qiOHGt0Q1YjDtlSbf/OrKbVtq9u0vWFvA8w+gDjqXiYM6
zwgIY+NZUI4Jd0TDJQt2v+LwYpiIihRN1BYGBOp15PNG5hoE1QcUWVoULPUJbnZsBchgSgB/+wul
lpITubIVFsvx2lKemaZ93iKQdHSdDIio61OUujmYMFjJFjrp/bOKi0IvxMOxWaBCfbmKEMsFtn5s
MYkdcs71Rn8vRbNLOBIquRVOf8bJqhSwWsiWhBXtEpOP/F2cia+315LGm119B3U61LQcqrrBdyQv
X42p7mqwcP7230OnfDF2lcPt1IfsSfMChu+zurzn4188zrN7pqomYVJybKLgJcjBbm3KMkFOkd+W
4g7ItwRat6yWgpVczUKnC2wN6sBAFvOUTd7IisHPcXKCvH2PgJ5sAIcdE7udE3gpOwhRE6k7hDMj
EP55xS8do0u71P2t1m0/ZwLmuCBcQe571Q0t+aF6HiGsqZL2sdLBZgJYDxlep9+M9V320ZXtRXAM
LyPw7j8l1bN5LqMEypccblsZskx8/cfo0CwSjq5ojE4XFse4zR/SyBGFHgNPP5QcupS3P2G5j66+
AJIRkARElhTUgJcrXZe9X8Uhj/zRNNzxde2IRvMbPtZr1XDHppffb5tb31lIxoKScykV0wyI3ZyB
pSuZ40PNF5amS7sIXH1kKvVH5VkHqT7/Wo9bxag0kvCM2V67GbG3FuXopSpPV8NrrZpDtHHHB+Me
ezm/l3KbRWC7OptnJqjZ1ODH+L4m4PYPLT2DQl8NDKRKuKgzq965PZXLebhauTNby3DP9k6mzlIw
aTKS253+pzVkEgnc420T1zEDjsYCHAfCC+tF5+qnvEap18fmmOEVSi1n6yNUhRRY+oq4o851pGC9
LGu3u4QVAnBClIAMoUYlqfPEh7MKb0rB8Vc/+OooiCzw8OoynRlZ/vxs6uK6KGe51BAwZ4DLxoYa
2L0Brt0mAcmj1oakrrKQcaeu7j5gZnHHAR9xRWRdxzrej0yJD6P4kvMgU01etBF6lSyE4NrYwEaE
EEsCwAlB2OXYommKSrHGARsxEgtdrv1h8pXeAuopMsUh+czmVmCMbfXultHNiC6Uxfe48oH9sJ8y
A2/yoO6r13F6UMOR1FDRgtKoOaY7vTplGoN5bm1CUeUDAgIKimCoonZKksd9L+k4zmFEOOgkxkhB
cw9ywSIyXJ3QMzvUZpkBZVNSFXb6sf7NF09NErrGaxf6zgRZUMZ1vHaoF/pNKH8iHXxFb1fNZZFw
bZQctFf0ZIAq8faBvs42oBhy9vPU5pBKURwhL5YcqvljCHxS1lBU4Z46bie2oTmNX7fNrR3mc3PU
EpXwnoQoyJODMCikGE76VC11vttG1i6pcyPU+jRGG1ZpnSSHuDeIEjz4Q2oJ40kZLUO3E8B9+Iph
cX27n00j5WPnXDuOdQ6TQeHm9SYOXpIagDLkmLn6tW1cAUDkWT7dHufqfj8zSrncZeobY9amCRIf
BVGgVQj/SBDuZ+Rybhta9YiQuAFMEt1CiJ6prHLXiInfzkVyiHi3hiKj2kLdcjAgSNqF9xMXuZGi
2uNQmHWy7XloAkKcpnhSMhH5mGLP+x3DRVvbRgt6FkEpSGqv+m1GIW0VTqmTw8QfNfkZISJ0Ym+P
eW1yf1KKKNUtLW3UkGXOkKMxVZIDchJE6L/TbDaDRiUiquG3La1tV5TSkACDkjBii+UGOHt7eDE3
uGpWkwMkQ+VwG/TCvs2DfZpBGCzfgTvU6+uP2ybXLhXUB5CbQAIXYi1UFNFrEBRuJDk51NJIYsSk
OSsmo6lffgIVpMjgKiDZgut4WcKzUdW14Q9RhaKgHtyrambG3FFEayDE2rOPeS+AOZmXUJpARMrb
zeB0KuNIrg4RfgOUZlVkfegCTBVyY5ktQWHS6bkTltxzbkCC5/Y8ru1DBLv/NUKdQDmMpkAtlqjQ
zx2pTkitjZCBYuHrGGZ+bp+zuQwaQBp1CYFQ2ojbYDwhN7lh78NVKzJSVgb6VhdX4XLFytIYdCGT
MJg5Q4ZzYVOucuEXZ3QsDoq1RwepJChoo11Uww6hLIFhEEk6eD4ll5pDarihgVq7rIA8FbeQCz5p
ngRlyEDOrZ5oVYM0H8r+isJTVoNIQYkKJPmHsN5OnLavmtMMWeWm+qvhQQtwIeYE6ySNhpSwXHW+
DC/hq00sQX8T4npou9IiyckKSMOELHdrdenOLFLnmRdiVHkU+MhVMm2lyu2mecsrDPdqddU0xEs/
HLRIaF2umlJXkt/22B+J+tZ6ReMo/lYYXirA/ZSaUddZPb1LZQmgLVzxKuUntGFaZyj7IKWjDe1D
kIncfZFVnX37+K6OCEydi5geNiOdElbUQtPGCL5VhyzjUv+YBgIeX3d6vG1ndXnO7IiXM8c3WhJN
epgcRPudJ4w7aHVbA8ut4h3EM0Wzh/RK0BVVqCOvLVYmSqRmO8oEfm+RMdwNWuTz50qHvgRUGQRw
sgPQTQ0Dp3YWEbQc9GbQ31suUazJH6ENkyPf5nNIj8RzgLRBMB/iKgajHw9QvSx36r7sORu5d9Xi
00zeVKPwHHJohDRyMXVKI063wiQltuGXs9XUcfMataPitMHEEz1ChrSY08c+qweiJaDekUOxvO9j
fEcwdgJRpzLajOkAck91hFh0oU420D+J2xcZlF3xy0SKAY5CA6DKmPrlxqADbn0BGfO4y5YSxuWE
qHJR6YUyJ4eRS54ALH9CKkM9pQlocKsyCN9Drmbpaa6+q5BBBEwDwZV0VYWsA7VUI2mEXzKR2hIE
IpvGq+Bpr8kX/yf7FDQrrk0g6G7v4PWR/tcqXZSMMiHhpRhWS0irgzdeew/qL04KtoPyfNvS2snX
F4UR6HIAXEwrLyUKJ0ZNgTmVKz0CFiTxap/Ve7PqrqNsDK8AYikL787lwiHHVQsQeEoOuS5uxvYV
bcMPPOBJxgju902WD4RPK9JF3u2xrdTc8K6d2aX8hQi/yvUG/K6w4NA+wyfPsxBV96Xi8/tsDPJT
kAcxGbJhsgZd4ba+KLzlgSBZ4wShA0AGmKSPy6V9tYX//SJaEEcHCq7iZAmeNPJSB+13IDjin/4X
Tzq0CTeMXbR2VaH+JsoQTYXDS6OaoNMntF0IY0EM3eV6m2YHac7sDnN9e6LXDQHxgyQAShF0zQri
FVNi4NY9qJrJo/ogtC3RfrHAtquHAphF9D1AVeSqn66ZGiUva9xDGvk9kt7cpe7tYawf9jML1MMx
dXXX5wBmobonoeXr1G7AZb+R7E/wuluctdBP/B8tUnd8qmhJ3A99cui1P7WNJF8qd+9c3m6EcDMX
S+py0o9KXxBJtw00PPT5zFi7tUd5QYL+v1mlLtU06JRpXGYVFDSWbuXbxI2AR2ZYoZXOfh6zczPL
m33mU6N/IPPjBmZG3KLgD/TdiqhuRIIPpPiJ0xx2gxVZr8gD2igDWNU2uO/t56/ZZkH91saLpBsK
0nBoEKpQ4+2lHreU6ONVrWYzzoDThip4Wb1Msp01KiIzltbXmjcCFxhJMgnSqcgMXo4caUKwFmRx
ehCiRCEGH33mQXSXJaw02aoddIggpEXiCrmDSztTDRgBACaw05zGcifrW6NhxLErJtDwDCoYIPyR
DqCzjFozp2lVDOmBt5XXdB+yZABXTjia5NDUBH4LdGjStRCUvLoyKsZ0yXtA67ffVP0Rz6vIIvdd
HceZHWpJGrnXctXo00NWfgNjPQcnJhp95UoEnERH4y8wuyh1UAc7iJJE59QpPZSp5kz90QhV0vBf
TIT16lBA+Yp0M7SD0HhxuephYHB82qnpYRBcpTkOsQ0gzu1LimWCQnIEeqqPdQwTQK40+Q4muJDh
665V7ReMF2AxaAwGUo+ygRwvuKk7YHB8V9n7TuzguSatOW0+n1n5nzWv4MIWdcsjjd5LYQNbcfys
DTtpmMwZIFFDKggfWrlqgZCnLuwhhQLkH1YK44dvnfIALqxTGyMKupyrlpGiPc/4o0NjElSa/YF/
nh2kaM10/1vYtBYa5e3I6azuKTbTTWUVz52bW9J+cuRNbaOQEJHRbp5ABMC8qVdclIsPpO6RXK1L
qBLiA18Eiwcj0ryFVBqkKFVSm771Wjzw+9x9MUho/8U2O9sCyzY8eyHqtp3jEv7ZIR3QnK/YAy+6
4Mu4bWT1hjkzQp38sTOCVC1hRCk9uNcZ98iPr5CxNhgb+gdNdWuZlw85G80Y6YWM7mOA5K2OVHfd
TnD0rWpKiB8KMzTjrbBJ7kpntrS9alWmcPfR7GpwXnGmK1kQlbd4S3YKBwIvTzzo2p30JEDtJQQd
nIqZl0gC3e/MYRX/lrWlv3opNS6pZ7yPdBaxNPypEhcgaxGY9Waarduzv1Z8BpQPjy7SjArkiqij
F/p8p6WcjzaG4FcpkTlz/GQw/4e0K9uNY9e1X1RAzcNrjT3Zbtvt2M5Lwd6Ja55H1dffVT77JN2y
busmNwiCDWygWZQoiiIXF9X+W5d7EfpXc9vQi7vC4NxbLGd8LpY6czLG1+ZaArWM1PD7Gc0u2Swf
JH1408eYN7mFEWBARwtINGTv0WBFnR8dZhwpGnTMZH2bdgGybFIZ+fnG0vzO4ISsLHvG2xRJPUQY
oGKi/KaahKFWx8A3d23rpGK5R27b66r7RJwxVu/PM1Jrv8IvYdTuFblW6OEI2LYSk1vN6G6i4VU3
QDDRNiBMQE+sKnF8AnPjwLKCkUcrNsKkfIKJWcBqXaLpKgWBGkAKTR/grpNQ1lcxfAi9IZvrBsqW
h4Qs2MUkAPqpU2ulQq5aI9qVImn7fZui8ROZUue6DOb9gxQGiimo0yKRRPkgMQETQbd2JNXSN7Gu
/RFpGzl5lJuXWN1OwzbCpM88x/Tf7Gejbor2+br8dc3oM34untKRlOj1z8M6PWihDthuhexVuDxG
TftwXQ6jzgIoHirga9oZ2R7q0NXgbouArEXrl/KqitpeSftNWzzK5lsjHfO08Mb+D8eZro+MC5HU
0YuAFgYABKgp9Et0bibqP9UeGL9Cbzi6sY7duW6UXUagIFqkAltI0jbodcutyXjfm3XsKHpjCyGP
poPll8/lUSazJEKIprDVLqO1H+NhMH9c3yy2UfzeLMooxGmwpHAVUJ+0IXbq6lHVOE6YZw+r3zy7
EZsULRpjA7srh9o28uReHXDLicc03SlZbgvxhwKM13W1mPskocUERxkdybT/IMhuCrICEHJ9nBHF
RE42bTIF7blv1+Uwlw8JQqSD8TKC97jULWzELFxWCFvaGe8kHEHGK4U388wj2mLaAYhx19crhg6L
lN1pTa6ZZb/C1eYnfdgI2uNf6AH+V2AUMKwZybpLPZIYY+TLCHijqUZ2VQNyBbhScaz862JYBW50
Rv2WQyXmQpFgfs+E2oYgQVToF5krFE4kfyANF0yGDNhMozp5a76iu6q3y+6oZUB1y/OhwGZG6I69
/kEsv78SWCCrLK+oa0pvRZgbkoEf6FAjV6htkc5fMrAiuX8jBdGnDDYYdAJQuycolSVoC7QGMrir
33s8CdXpqGac2JNpjBib/l8xlLMoIn3qDQPVqaz00GDoZDP6gbjzhHlSKI9hzCop4wrKKPlI3ETQ
74ekHG1z+Li+aEy3Ya6oGTSArnWjS5PEOQiXBZ7hUBWhtU+JZTpKMWtukxUoQQxTG7RWZ24ruXEF
qeWhM5kHDufZBC7WkBC3XkrPSJGFUQOg2niw3jEc+7puq1nRV/G/7LrgCALM+fLX0xg4D6UAVCzP
idca/TbRemfqRr+oT3IXVDrHBbP27FwedSVbc2Q2hgB5hoLRTEL2yR2i18/XtWI53XMplDOs6k4q
BQkYTFkHO8lgYdqgdaf3/W606k2a/XnpEvBItLNjGunah0kdKnQNWSTF30OrLhioXUSzo8zg5buu
E6uEgcITWuMxOdxSUS2/3KoaLAZ9LsIzNloFLqONULmt7LTmBMqs0iV57qL13O1S3ph5lmc6l0sd
5rqOFTAjY8vA52mNQV90vlUfB1TurivIMvRzOdQx0/JMkqtm9fwoyz5Om+u/zjS8s9Wj/KtgTSV4
iPHrcocBEsKbGImeCa7Uv5CCW36d6SyjT546TlOtpc2sCTisVh1M6GDVC5UPd2Oa95kU+hBZWoxZ
2VF20KRvoGxzehnI9Fz0KvKzU56ua8SUhfGWcD0g60Cn7KXVCWgZUwmKcgdAszRb0bLQVrJEdOU2
SgMEoBreRFkXXBfK2iwQ0a0OF3e0RPd3RGUowcxQppfUn6gfOflYOX91Sa1TolHKRckIAcelZiHU
LcC8h3qAKt2Omngb9drtTKyH67qwFhDDWvEOx+UODAq1WWNRjETOGtSMiJ+1b4Z6KCNX1hQ3+5u3
x7kkSqFpBA5GkBE/wO62cWw3qX9dFea2oN0H4DgFJTb6KoomZR7qHgIasVhx4CJBkT3aXRfCcjd4
sf0SQh0hPRfEQRyAPKw7L8y8KtoZZbCMnEQCUxVcqaAEkVduTGpXlFEFzE6c1mKQJza3aVE6MW7z
P1cFFGEItMS1JqlRPidbqtCSMc7g0MaeOt9YoWOp95nsXZdC8w9/vjnPxVBHVCSd2hlKgppIW5d2
Pi6T0y7Sq0QqEfzcIdp7haIAQEHvYm8Oh5VMz6idSgV2X+zDHQBKtaMYpAxSdRLQyqVbdoQMgTsq
y+ho8wjWFKIsp+tfzdqAs4+mhxm3Ul0j6YK1mcYDWPYxF13SOfcyK7bRsL+oSCF4Q3vL5QHvxzSN
xhZPokjfD8NToyZ3cjfaGHRpl8PPSWk5G8FUSVrZ/0CUJuOGvpTXiFFVDRIAiMXKRzj2mrhXABEG
N2/K4+5i3ZWgn/slilKtBXPpnKbAB3ae4ZG/uMQ0MDRhMhG6gtADeqkHqL0HCZ3viAnFyO4Kw4nr
xbEmzhuBdc7Ppax+8+wx3ipADYG5HyrIpWtm9U4juWMNb4s+PP6FqcEMdCwX1KL5dzpZkmoijMBL
JW+acY9aG7cGxlQGlAQoHIHcCiO6L5XR86EheY8QUEufCEZUGEuJLs97bvi87isdrmtncii3pVpd
JsgLYrFiUDytThxVaJxGIGiUM52YYFgdRtTMMWcBmaEnSntAR4P5AXcydbOQJNI6MiF4IlrtxPnd
1EpBVDvzOG30MnHi8B85MhyzG3imyLRzvEvQG4cXK+ZGXq4raA/TWcHQukOepk4TflhoW/8L4ziT
sB7qMzNEC6/axh0ed3P4NM27ECyK0/DtugymIzJQFhfRdQb0MLVrcaLrk57iCWeWgZg4oWArkmd1
fkocDFW/LosVbqAy/ksWtWIdkBwkESArq01/qSZ7Vu/CKDBUtPVpPJgyc3sAx0ciFfQI6Oa7XLxY
XwCHJgihzEgUbbEoj1WVc7r4JZbN46fx5gHYET6PEmLMejv1bQoMkXZvAaEUtnaX7PzZfBNkr6++
qY8p2HTz57D1UgIWe6D/YJqzW09guJBL/8/XF4RTOAwyElQK/WDG8MGFzDnaZ0YRXbHFvTxiyoOF
VE1xPwEZeV0Y60bRAUZAD5Oy4pcp1asQY6cTEbFjvq0wQ62xbsB4wTkAzOXFwQYhNtoCvhDkEcmq
w7kCMm7ohV2aonm7yL26Fe1sRPuRicBBKQDI1MBIeV05lvGgC0JeRxSAtdWifGavZ73UAGN4EKfy
scSeTXO2vS6CdRjORVAHLxtUHSQQyEOJJoaiqI9ohk+V1i8bzKEDu+b/Txh18grMYZAEDRk8Jfez
qT60ka20iR+p82FUTY4wlks514xyW8IAUtI0XBHn4AnT8sXVE9XOp8IzwtsuR1erzA0zmcaICh8K
U59UiqshnXnKorJa4HA7lKxBny6CtLmoBqcTCsSSYiwLz5gT0KY2BkiUpS0OEnqFUqnr3YpU8rta
9EZjJ3EDtBPC0OEfkAx2x4JkSQp2AJL49QK+oCpsp5+R1WJghtGF4imejSRce+vDI/hnzRCHe2yT
GyHLeVNd2LqBVAiEISCUo0MedD5k2VCvPiZHfkiyo34zSbxMHlOIqoOnS8SfL6TNYbREIkE67yCE
mS0vaKNtbFF9u26FzFOFFsw1RY/XzSfA8HyXhLzEiwN9afIUJvvEWIhXzZrO8YKseAf+fqVXwWAn
DCC8tIXUXIbWlPBIQyvFMLlh4S3arpc4x5epC+hiDAOdkKjWUycqnjswgxpwf5iRaTnD6fpKMbfD
ELFUYJ6HGhRuKTWtLOlM/LpmPWXprRG3dh9zbn6mBmcyKAcuqkKllglezN1UaNuwKgW7SczOva4J
CzWKEhNSNAClr0PoVlXPNn3phXDR1m69evEB630xMQhkxCzZZdOCjiZ70DCBM3XEIeBht1kO1kBL
HvhngfH9wuQ5ExITPUcnW54UxOuioXNyo1y2wrhUe2ESD7IGzsTr2rL27Vwmpaw0iJgn0wNS3WCq
xCLWNwVS1107cxaVrRrI/MD7iJouDZqUkq5rpwmI4lhV3NDEkK1UdWWxPFqDaBftn9MHyqj9oEoI
5BPafunhEKU4jWodAYa7WGg+vAXJfbNrS08XdoMe9C8b6y+sH5lkBXazYpktahWNucS0iR5Jg6Y6
orUZKVHNE9KKs1esRUTvAsCUaCFBvERJqROl1IpRwF5p4HkCyUNXgIdxP4rFoeZys68/Rj+OADZH
CR50Gmux5PIUVEuCp+QCsHmYji5yCv1k2ANvFA1TozMhVNQi6HqIbIuMcKmanXRsbXBzLAp4nkLT
VYb7Pzd1ENCspQVM5AAjAqURQYN7E8MGR7Fdm6fnpMWsMU7Cjb1sv4WsGp85j7SyskksISQDk2u6
hEEyYkqumHDOE08MlR2xlLzq0XgAzlhQTMcBSIlKTkzEk0BdSmOxkC5q15SSlmICn4bgtQsSHueA
yrSyX8tFJ65IpM2R0mC5MEbGGYfObpe/qJF9clXjeIqYUkKZmDaFWhUa66FJweVrvadpBlpfXtzP
XC2MQhFBBreCw6n9kMqmtxQBemjiR9neROAnwQOOE+PzhFBbUif5EAK8izbytadauynI/6H7nxWM
mL81oRu3szqZmnj11Ka0a97ycC8BysexXqYMQxHRpASSHISJ1CEJVVzbBTD7RfysDB+lEkzxoVE5
O8+TQnkwiZhJHE8xnLJ0U7ptKiGcPo4jx6uwpYCHBH3uSPHRTZDtiBesnKIdAN0sGzneZb3lK3lg
VW/Xvde6uV/8MXAG/5VD2XFkJgWYOrP8gDYSS7Ycse7wRCGgkEvtRHnPwbfKDbh4ulEvvmpAl3Of
FciFfwfEYbg1IjDYRxyrZmLF1yYjcKyscQ9tDX2h4rrEWoDR+7isDWWKbAvdNu+dTy4w0e7Un/Vy
akCF3Siqd31ZWWcK9DG4t1cAB+rBl6aoYuBnWliADld1gCJM094YybfrIpgJP+TcAERHf6mJvNWl
DD0Tpc5KUfWr1TB2ZDEP1ITcGmPnFcCkk7tBi2yAIvEgKzkHjfGwBSgXF+zKGooiN3UbTZWo5EME
57dUr+DimjCrNt/1IuAj7sd1JRmmAviShFzZSigBTsxLHZdYisk8N/khnbQNUn/q0Ph5til5GTm2
HGgCoia0YtCI5mYR6rSR2vxgqsLTrHZv42RsS4LpLXiOciyTYRvQ6bes9VvO7vJIrJoiK/v8YPQ7
LfGgVTxyfBQjALoQQW2Q3GQaqQyoMza4AIukH21ZSY9tnt1nMyDGDY+mnHHhAni4UiqudUeQvl/q
VChK01UqbFGMnxdjsE1eWZPhpy4EUBrlZt4pc4+4cREQMHqNTIKo2JpHgDl9ve0CtQ6uWx5bI6SW
wWeCeoFOCazbXpNyeQ1UIv2nIGtHdDydrotgGh3wHiZ4LiV0K1L31WxhOtOMFmtEW075o+73kbWJ
as5ZZeoB3jq0GaHvB/ihy52ZOzFsBBEOvpyLzWhqfjxzyrQ8Cev/P7PnRYyssElynB0g1VC76UMe
HRLzxJzpQHk65OaVAmjk/KDLGB8MP9P+QDH1L47lCrPGsAuUoGDGl2poqSFVmBOPbi9jX79j5CGv
pZC1TucCKC30qSZqVkIAOohCxZ4yTmjNOiLrLFngz1ASBCHApQJiK44qysRQQBxX3o7IWYi1yWXD
NkgCCOG9RMRHTY43f27F52KpgzKTPp9KoO8PcXgjdj8FFflvjAuJeGUm1n2Hd+Nv/ag7dUYKKtVl
6JfmYNIPS1lw+h4kUqOWHHPtLifSHUms7+Wk6iimhwXn9c+69M7FU2FyJI2DKtcQ34Z3S34ap8le
7IHUHtEqpws50li+ARwGYJpGWzYKa9SxTcYuzmsF0lQMRlg6W1ZdId9hKjDH6plyMFYCEnSwetBV
Q7yUpVi1sHvAWCzDDm2OZb6zMu+6jbAOMO5vGRCez0QNtXUC6A/baME1DhHhdA9NuKVqnghqe/LY
6IxojRRAbYH7JzOeDWTdzZJ3L7AX7JcqNN9KZlhCJJq4WgGbBfSlmJyl8a2/ckYr99RKMIfNoc9y
DRAhyKrzQ28+mZHprhNYax7hAtMhrRlB4GbXCYVUcCURoQ2FHkumCAIGbzUohgipVnP2fj3/1AsD
geL6ejVwQpGqu3RLpC/lSqohpZN0F5sfisdG2rXF6Mq8PiCWQngtoYaD4a0y2kQvRRUY1WYUvZQf
rLpqXTTCiw7y34TjZ1mWtnJtQg4oMb7AkoRF1sYkRM9umuSzrYSvi5y4uQWuyOuHhmVpK08WqBNX
EAkNSqvHHjQmuQKLBt4nyDByQHESg/POZCqD1PBnNWINsy+XLJeqto9kGScTYcj4rRPBL8FxZSwD
AHHAf0XQLCVEyfW4l7ErhbSr23SDNmc9CjAK2bEyXi6TZQGgNkNQBXvDo49WR0myBpMmi0PXRD4e
Xmva+fquMCUgT4q9l4ELo6k5clnAmzlGLLISoQs1scu/ANfJypkEKsFQ1OOsKZ/P4+6ty4pdOXyI
+VNk5JyLm3mhnguizn8cGYmsllAFYMcw2pHUVe61J+SZyeirxAWzz/WlY9nauTzqTksHxZraNYxb
l27FcbRgG+W8fFiHBm1i6GpAqh4nlIqpzWwgA7rE84McKoHQ6nbWxf7Sfw8rHp8YUxKGlQHtj/Op
0k/8pqhaY5DgohXxW9UcLWQVEtCBWAWP5Ye1bOiERR8suhjA8ERdnrHVh6qkgu4A78UuUbYwhox7
rbHM+lwIdXDgBbI67eHUIl1D1mDX9bwJKkw1FMxowR+8eGhWiFQdwnEYIWHCmIIeNclO+8llQ+MJ
oe5NJZIEXS6wVmpSuNbwsR5Qa5rcPzdkUNr+UoUKeSd1jLIOPJSHuowqNx9Nw5nNpgO3bcpDl6zr
Tt+eKi4A1PTRc4Sky6V/bohaxoMJ/zy+6B/5Y4mGow1GNXftM6/YxHLTaOnGeF7An/AmXZf27BmX
i6EllEtaHKx20d2lbKcfXVSbdhyLwj0py7dRH2SOR2CeIdg0xqmsg9vo0pMUTeCByrMCV2mI0ucM
plIMlCpHV59+Xt8yliTMuZGxaSoSFfRzPhFioalKUBtJ2qHDmNE6vgfxNHhgOXSGLAMEtAupejTe
oX2d2q95AouVFZXFYfBAkPXemn9heue/T+1SXY6C2RbQQzT2Q3UA7Doaj9eXimVy5yKoM4Q+rbms
tQIi4ud52mdv1bQHRtcZlJ8oDThcYuB1SWgTR/cvgJkYfAN6e+q+AystKRWzKXBmib3oGAT+F9g+
RINrqhTIGEQi1KUgd5igF7XQKGtCe8gar9RfkleQ6JtG5fApdpgXK4A/KwQHPQVwE5dHqcDMabEu
KsgLu2NXxPcVSgSR2O8xr1iw5/w9Kj+mxJfChbN1LCs/F0wtZTuCmqzoILiL23XotE2S0Q+L+5wH
DGaZOahq1+Q2aGS/0CP1iYYZBxbMXBgCo9qFQ/A3Jc91Wt4vEZSlY7DHMnfop0IfJxYrcciwG6OP
66bOU4Mydb1R0mgWYRggQwJhTZ7cGH8+xA5h4pka1F2h53FotSZEYKXQJ4GVUqvd32ixomOQKV/H
KV+am6KlsYmexgIt9NHi4xkmOa1ifGhEirzrkij7Aqvzyun0e4Ay5d26ZurnoRqnkz66+RYAI/BN
b3qB1yTDmpeMVgyksNH4gXYzg9qXGKTVw6J08ym1bpCx9MrBUbraLr6FWoAhHznG80VgPYNhv3dP
VnsSytJTltDGKNCjLNxU86Ne3SCc2rW3+nCcl2BSQCjIG9ZFZYTW1cAU0JWJCkkpXM7UV6ImE0u1
sK5GUCy7ObzXFMy5y12i3jXawLkq2cJwRaLWgzuajgLDZJnXuQTTycBQl3ITKZMtYWJR9o9YTHY5
ppxHLmOnodtvcVQ8qEsl+sYGdTpZdgu2Jd/gpfM4+nz60LNwI501rV4acTrVeec0ou6R8i3aRYEG
VH4+/eEQjn+36pc6n4wzZ9IaoZ7AGA519hooAa8fComKnL78OPWOUmulz8oRPy6nj6HYebLRBXmv
bsuocVu1d7v+TgDTYb81cVLCWZTsRi3AtHjXhu1OTvqbjPBahukr6N9vQocWxqiAZYZ+B2nlKEdw
rbBNsTpaRljfxiQvVXvsZTQBTCR7HSXtZ5NFxk5Lu7a0taGMObcRc12QxMIHIK+OoP/SLwErNVix
ApOtm/tYfhCdCXVKPYocVd5ytmBd4rMY4j/qnomivCwaOoF8VXScjsa4a8pN/9KMg0uS7iAKu+Sf
VnPTm3DO7JBXCqWCl38FG8A9grcUOA3KIypZGLatJEDwUJk2OlhVcMGkPc/EqIvqixjqMuwQkaXE
DKeTSDZmQvyx21fOXAPY+RoNQTvcDXtzsZGOysngtuUbD+X5+Zr9usC/9aT2sq+ltM21eD7l29kf
TxhmkNiZNwSd0x/vNF/xvwv24t6kIigwb8d80ztzgMHhtl5tOBkr9nFD2nIt1QAV+qXxNCTFQIxs
Psn57dw7eYeRTASRvJu3L2ka6CmeR+pD89J3va0sTrjcWsND7wzh63Wj+3x7fVmTsw+hoq0mqypw
slfzSbsD9eYL1l966IpNb9wsUgAQdZljRx6M1Bkx3UKekGJ7kFq/X5wuG9y+8RfNze5iKXLK8un6
pzHNBUMqAbDDQCDkJy5PXoc40zKTZD4pY/WSWM0P0u/j4u26EObxxhwGZOoAQUBp8VKIqfREk1Ls
QzlLgl2hx8gMgUjTgYiswv5gpTzeR+ZZA3chyP/Wfkr6rJVzNk7FkM6nZirBBtMt2RuJ0/LPoqn/
HLUzKdTazZYS5obUYO3QmnAIJzXa10oc+5XWW4/XV/AzMvtiQXj7IthZh30qlCwTMNk26bGEiKdG
v/fJTg7kQAzCJ8GPg/oF1uLP/7jpVtx1aPC8q4Lo8JxtiW99H/xoW3uDLwWTX37EaJpzumGLf0fv
MfFzhxcQ0KRs/1mXs2+ltltRZ1B+1vAAKYinKmLPkm7P4U1Uo1tWts1mE0YP/Y36cH2J2BfZmVjK
s2PqmZLoPUxZqG8S8XsVPo7K1izRT2GPxbGW4GWuS2SenTOBVLqtykwpi818PhljQnYVJsh41TC2
W91MNE5MRxPc/LumJgwajY84p5RyrVz2RZS08wk8krvel4PyKLnCP/rjurvlR3XQ/TLoNtcVZJ5b
AF3+K5RScBRmtNkoJfynMIX7NFQSp24r9dB2sWaDqwVorAztt9eF0nCsL6pSAWVRlZ1ZxlBVnipv
3mg9hvDMd+1mqvy2vNFyD/St4+QJBc9rsPfzl7p0+UEaEGmGCrw0qMTvZLwbSOWZwsRxhv/L8fgt
hr4MckHLh76eT6Z1JNUxAwHNKO7QGiMbP6LXsQS1tvQo8GLPT8bTLx4EGEE8MVWQJFjUqSxCOZOG
CGITcRMVlmP0qt0ngdwkLpzxVpsxeSD00awftMjyG7rhqtKxK1+t7q0xtsJbJHzI816tBEdXeU+W
TyLeax9HmbfUCmMJ2v35VIQemCi64b5PT6bqkmmLJqjBMTO/crVsnw6m3U82sf6s8vQfmztbHMrS
hcQqp17A1iNP6yReUR0yw+vr1jHQg3/dvtd1/qoq+rHBL2MCaqNcXoYCkpaj2uLWCNUXmWx0UB4K
uR0H16X8L9v9WwwVboZ6VC6iuj6MBV9Vn611lIP52Bd3HQb2NKkLtnzAHJPZdHPYmgaDMIGsrBB/
FMZGrO5mENznyV7KRkdOeMQqvDWgbrNEwHAAeezn0yjHoALB/KLQ14TqfkDgfX0d2I4T+/vf5abM
fg4rY5SQMD4JWeVj3H1m3TZN+lpbR4ztLaN6v4ivyvJQiDvQCYbD4KZCtxPMQ2MJnE9hKQ3eZlwY
SC2v0xAvNz4xY0zFqAjci9HMbyqAG5Cjzu4M6oQDiEU03iqvRktb2rlAytK63lLTuNHmU3Tb6UdF
7O1scIbET6pdIfOah1l3BVJ86xgTtH8aND2DSXpFnqsQJ/gtqt67eCtOpj00RjC9X99RliBwha/c
QgDCoYJ7uYyhoE2mXE/kNDeNu9RwYsLwVLcT6O2TO5PXgMeMKgBHUJC0QcsyiniX4kiG93k4KuS0
VEaQDegqL/wCTBrmsFOsvVVLOyX5sMrOu64l6y46F0tdgpEEBCN4gcgpke+Nbpc0L1nmXxfBMo8z
EXTH3KLNBB1sOjmN3cs03rXouZJiP8lVYGJObca7XVn7hsKUpOowErBdUGdeSMJGESqBnPoYaZwM
zz7jXh425jRs4pa413X7Kmyt4CBWXtEXK8b/ctcis51TlKPmk0o2pPVH+U35XslgQOXcG1/P9KUc
+oiZWZonEeQI1q43vi/GS105vPFDX18zl0IoV96PuZaTVEbsr2JEkKyG4k6oiMgxB8bDHWLAsILG
dFQGwHlyuWZWBtTfmCp4pM4SqpTviH5mGdV3bxHcqLOFZdxWL3LyQyDfCm1vkB8EGYQ6FlwtqpGn
Sjdx/0+c/FTDfUt2pVlvZHUrV26Em2YaJqfhLctX+738XmrtK6T6NWNa4HGqI1kwW6NzR92uZFeP
OGyOPEnUBhSRNnVTA0mtsY3NbaY1GEP5LFpogkhFv9Q5HAmfrAOXjhua4YJAOsyABZvUTkApIc5m
C5pl+Y0yxpuu9trxccawv2YaHksxKE1/6kQgQxfbInaqik4UIdESBr24HUZHKt/S8i1G5hd9qjJv
ENtX34QGQLB6g/QXg70Bt780lGlETXjuZHIaiBR6ZtsQO6sFJC+y9Of1Y/yJXqNWYr1SAG6TAGv6
QvqjVJLZgepAPqktrujZkWY/qjyDPFraw6J7dYPp3iDfFh7bSHPKxNaq+1q472VbTz5SbZ/G6T+F
+cOQ79XyVR9edIwsHCK/6jkGwnAD559JQ30iqYYLC1X5NKqZ7Ev64vVGk+yQcM2OMel5zXfKatqX
y4L7D4TqwJujqwy5rcsdaHErFZmhaqd9ZSOd1th3uvP+/q4678fD8/Pz6+vr7e3b7gkpNvtjsnPn
xx9vC+Qjj4P5PDBScPFcyq9jUKBY0qKd4kNha5i7MvvgIneKmyhIgn6vBKGvPBTBstG3klfd6Z4Y
oEso36VPw+b6pzDuZyBFV2AiwgG8a+gKamJFpp5buX7SbAyy8/vGCyOv9ITXbsNrFmXKAlYQz2GM
FMUU1fXWOasNSHFqJO1g6CdxF79a/rLp7foWXb2b1uFotV7v9AYDewBCb8lQkbqkLksCIg2FDJZ+
wvx64gz25LzcRfZP1W7c4+F1F9uT/e26SPXrlWmuwF6MV0R7NNCXqxM8U84YjKmu5Uo/ufub9ni6
87/7N27uEMdK7Hd/e5cgj3vybbiVh+642Wyczc7zAjuF8u79nnOvMh6El19DxT/xMpWCWNX6ybAT
rxrd7klFm9kp3ThOc5h3ObJJO15rD08oXf2HRUvWPGMJ8OD85nwn703uKc/KYbktI3v81md29Rg9
ctaddZbP1p0GNYhJiid43GDd3Rv3+82df3dXuv4dJjfY3xv7fV10v3BMxa627a2LdX9MbedNtqu7
zb12HOwNxxBoAjq8ldalB0kkXinob6C7xdoy1yMyd/opvBkebvwWbAD+4Vn2LS9YJteRft7nTvZB
dgaveYNp9GeCKa8S9wTpYRmCF8mVnerGemzHoMnw/vd75eX6sjOyTNASHVzW2i+mivQzYraGpkrE
HiessBcQfD5Nix3qxzm6CZ+NxEkf4n1GOEvLOGLr4AHgphD+gl+d8h/GnAoTqPjMU40d1bynOuDN
22CZ8IUI6hSXiYVx4GFonDDwaGfh7KR+4gnOaD8/o5q2UTc8DmquROqkLmI2KHkkGKfZHd3JiTbC
bbvPnqQH2a18GOimvAk57vHT/VHuUQXoCjPGQONsAjF+6at0qSFylHfQ0rHscR87lgcIVezGruBg
Dp6NQSZ+aT80QbNrAgwxuqn9dQ2KILJF/yF3k03qzvZRC1o79dL72E7tzF6/fsB/1QFA2rbgPBM3
cqa9ts1vhG3vRH7oxNvGm+xHwecRADEt40whyvT1Aiw5gtEaJ7f2o/un6o47Juhr0AZAAAJKRJPr
4f4cInHu3lGm74vRME69qzrKPjwKDzXGImHFvGWTfY/dZRPtMOj8ufPBE7Wv/Hgf233QBxk2MXyQ
sQ5iMGzCW5DEeZyzyHCBqNXg9aIjH4aCDXUuUnNMSjNPzJNiE2/wvrdbw18wbNWOThidFD5fF8dI
jWEpzsRRZwTiihxtt+Zp8MYD5qk4vuEhD2Rb3luFKThpEIOEMbUN97pcmtdldawXcqmTEoVdrLYK
1NQDc9dvq1vMXLJHu/Wem+0YjLe8NjKGPwW60MQTAm8JJDAocNnSosk9zWfzFAYAbG/6PTbWFzfN
5rpePDFUMApAnoSsKcQgDNzM2+jeCtJN7Riv18UwqrkA5J2pQz07chDUG800maeXcjvasZ/dh1vr
IbrRD0swuKWNPr8KSc1XiSd4/WHK26DwhroLJueit5Ce0KsjlK9yjZin/tDs9Dd9l7utp7pGQB6z
fzQOFGI1PloY+mKRvQAlNKCu1GqKadhI0xhbJ6XxQAIGD4UiWlTaCw9jz4pmkX3+LYlaz6hX4mqJ
Uutkxd7kaHHkDIcORMbDo+5NkiNzQrrVhX1VbKVmQg8Z3PZqRmcOCG2YUr9gpOCpPKSP+qPs8iCN
7JX7JYCu9vcVkUi4CtBvhI3kCw/RQcR0M44Vrofmixp4aIBoCkBrnU7fA5RiGaPeWCf1RnxrdvKP
9iN9KD35Qea8KZn7gygB4KqVMAtJrMsFG4pQHYx+sk5tZTcP6T9GbyNLnttTbC9vBsfsmM7pXBqV
4+gzfUy0cLCQnlvhYnJjV/fRvXTT7o1bMXPa70pqy4XNe+EzLr41FPqlJHWTp4NgAokKsdZdf5c+
qj+knyBkur5nLAd1LoO6XK2qNjAqc7QQ0MajPb1pt+Zd+1H5Pae9mVFrwMQAFHXW1yh68WjYgZSA
hRysK+EJbOB2fpyetvKRuI7mdAfJ2yV3+dN1xRiJIghckfjIxYDXge6Yy8WxFMweAsWdYTcB+lc2
2n7A/RmjKhx7GAPlF8AAKE5xVzvDfnrnTROg6Tw/77TzL6DWtuz7aCY1vqB1Kzu6tw0v9pX3LtC3
z7eyi86K1/wpDZo/9iUr/zaCBWBKAJumOWIIgO3SYmjhCcT5fihvm1baLR9CP/nXF/irz1rHpK9r
a6InFTWbyyPY6k3XDXUnnESr3iEO/R/Ormw3blzbfpEAzcMrKalm22VbtpMXIXEcDdQ8S19/l9xA
nyqWULrnvKQb3UBYpMjNzb3X8FlOgQF/6bRzCnkQVxKE+W+7Ci0qigvQyUexC9RskRcNA79fj8SC
ya+JgCDM+iqzc1+rHFlp19QteTtB/FbYYoIyDJLtnEXzzSg5BDxmnBTtVZgepHIvFgcz3hUWMaKM
+MK77/+Joq0Vn+CZKAcv0/Ck5USTPWRp1FA2wx8x+NVuDf+lSOjkSehg459f1a8831rmS19RsTxH
wWGEoXvru35gw5qpGfDAiklVO0lK2ndYNDWdo5dIzFP0wLyBHZQ1gtzNlYBZ4gpFXgl3o9k17Pr7
qS2wztn8osxC03fKeuzs0kAZMS5aARjuuNxCAzNwynb0V3bO0sgzu16TQJmFUQB3LlRtgGUfWGWv
+iBIG3mA0UKgyMWuHrDIkWalG6Nm2VmzxrVG/9KnBUcG9sugtUlotnD3Ri9UZRCjKgb4DXASEtzD
fCKyvZZ5ikSgrxe6bb4PGNXj0xTsY/MxsxiFRJHYU1HahgKdQqL9tsbDNLl1RQL9SYJpg178lIMt
Mx0F9sa1K+Rvyd+oPKWNT1F2bpMfQUoh0tUyah7kj2yvqWcRbptRTPzercyjgn+7fzhv8/jvHQy2
OATvVA0WA9dfF2K6GlIKlONiUX7C+6kC9jhR7LYsgm1RN+Aldolss0rpdhA3OTeJLtpsLF8CPW1B
KfZNqlm+3afZ33SeoQrBd9ooqRFBAiVVoM+rAQWbGcPu/u++BYDMWDsLyDTks5gCn08qodzrE1xw
PaU2k50FIsaDLOg7UEUhqgoAezf4dq74A4xZcNaQEheulsZrZu63+QW4VBq4VHgMzpVkPrh1OYDy
cTX5r0Wc5qSR8nOMI6tWPckLNHTwJUGPfAqNt2jNWfq2+IKhwVYHZQuFF4RX/lz6ulJChSLw0nzj
91SBPKvbiZu+sSOvB3exIZr/pcorjKvvN+51gMWwmDNMJ/EO1vT50F6koDrLFZHVWeDFrWU6ooB2
Ue+LvjPmXbipIwmazF1db6fQV/dyKHSuHkJCJp4K21RC37H6sllLJ2/eFpAQUqHXKIEEpqKazu1h
tWuySI/rwKuYikpbXFNdZBrVIBflVko+ui0ghTZrSnNjBSIMxuM6c5sojnfmKK8hFL5RhNwC6VCN
RlsdIq0IHdx9F8RiVLSA/3jSixmC73Qa/8J0gk1UzDcx3lmq3fdOFjmK/yipEAh1Ac3J1RJa4Y9J
/imDVkLVYpuCHwPtQXTH/ozdRov3ueYY0gEmKZb1ZniBSg1hbR3n9PTml4PcCiYv6huoc1x/2lTT
uiBPe+yoNx+GtgHeu8oxPbfGQ6lapG4+8v5rPMTTJtXXDO+/K7Q3Y+P1iQ4V/rT4LGxUerkLpiLw
ZPMBwcO3g+dRADSOhMUe/hxyt2XqU6O5om/LdvUrOYvP/RtsOAZbiw8SNRxVJsqT9pqadu/bneBY
Ol2DZd8mathoeK/8+yP5C6ktNSMs88AbEFcehXozKI5i7IOThr5h8yg56iF9nz6UYGucBUT9ypao
qK18pu/GELdU0HXAKZxBrDN+4/ozKVkc9K1mBl7dwwzmPJZvWekMwcbPqe5/NcKxKzZl+wPsUqKo
x3D8rERblzYGcEGDBtvbDWoMnQNTDvCxiFg4SWerwmYaQU14SBIn9p9yRtXKEdi2hfJq4mhn5Q86
pP6L9dzEu6pmwLzRWPhS9XPIctJKp3Y/NT8MiwwBDaJd9MJGGKlk+wacz/tx/9ve4N7kuae9KqSd
mkZq4OmnWndHoST18BwFJ6ujbB/F72VJsm3K3kFpwqVNiuhH9hTnW6bZU3gMGlfX3uXBHv/owS4Q
nlUgw/O9MdotIrZVP+p+AoXyZ0Qbkg1eIDvjzB6hUf9k6K4CE4ufvrozOi9huzJ7BMowRLgbj7rh
qtMpKw4JcKUR6YRdYNICjeP8LavswnDK4VBBd/NcfICkcn9FFm7w2RIKAH2kaKit8PJwo1E3gSjo
gdcwVy8psPFlsIvh6WIDrJXAxHZjwrP9lDcbiTn9a1rTDHyuvQ799/GkrgovLwTjq5/D3Q9JZuVB
X/uBN55g9MUMt2Z2jyZ6KJI8fGtGqqoOpMtsU65WVmIOTzdb42IhuPDVJvIwpaoQeEJG4O5D26qg
Vm0QSH3XGamylHTJGiHl9smP3BjZP4I9HI2ANOAOYxtMilpVQeg14oOAmyeehlMYmKQugKfIyKAU
DoPQJ6iyewlJc2fiOIbjzjKDlZNx+3DGL4Hew1wGmOtrvPNEGhdyqbZK6OWm1hMZXYwHrZWhhtgZ
Eu3HOjvWRmK+5lL/FDRgx2ZWMNh5Og5EDyX5I9dbi46gh9tyKeV/CsFfg3ov/sKZWi/iNSgCvcdt
DfCRjCitw8hrfQUy3DE0YyoKKDsMuIvaDdvOqYUd9H3tMH+OhbekAjneZQbgyr/vn5nbfgua3ZCD
R1qIDwcXAi6Q64WqjHqaM0/fMECapHfDHU8IVkylsr+TtS0qhj/Yo7aL16oN8xy5TWoiW4RpJvqV
6AtyuUoHLIZcW2Hi6eVDZrlVcDD0bc6eDN9T9M/YOEGuwQfdQnxodKeGLnrmix+F/DoUuR1mM9U0
B9D0o4cP0Zj41CyiPYbKiAChTe1PaIKgHq5QNG7KS/NiXfzkOW24yPgkNYGHmqozT9ZTxRsQhty4
r2ugeBLZSas4o+qQh7v7n2j+Avw6qThPuOYAj0eSez2okAHjG4lV4lWARBzrfCVWLH2Gy7+eu0Yi
ua+AU8dfL0HDc3zr/xjKvnjoTLpW2F/Il1GFAF8HYCTUvlFjup6IUaV+DqfUxBuTaR/EJ3XcS5Vx
8ttj6ZWT6vT5j2LcdhS5hS2o/uv9ZVx4oODtPPO2IJ6D2j6v+ZDKApRAQj/0KsmuoGneEzaC8el2
yWn2pkirjbjGXbndL9dDcocrGU0YY3dW6E1hQZnckkSRQMD6MU3al4Ai0/0Z3hZ8ADmHvokKESqY
jfIV3iHNB3SnjchTQqjThe1UEzEXqQD1Y3p/pNumPkpliK1A9lmgdd9IwOZlHQySEcdenh1G/Rx0
Ex1ALZXlL1R0tF9d58BmpHThR9MfdfPRatzpNODaaWuSyQe21sFdSEdRI51tgBDuJQOmetzWaoo4
loUk9hrh1MPVtZBpKjxrZ98VJlJku/TRREtyJPWT4ln6UzVA7xJlvoEYazrjt30lLA0MD1CahaYE
6ibceSrEIa3yoom9Sv1TFK9dda6FJyXV6Bg6QUR0v9m1sacNtoJesbr3LWRnbCtD4kReE6Va2n5z
wAD+Er0fXDbXq8LycuglsQdMCjKptLPabFPB5h643HzaxkaZ2EgS1t4vS4NCmgGmTPgWuFm4QTXo
HklpGDEvCU1zq3a1uOvbH1LTHYBCmvDEi621+35e0usICdDYDIQAkBu6dbwA5Vj6Ue2PWNVJ/VTH
3WhIZErx3lBrkr4MSMbryJFax1yDBS8dOFj6Qt1DFOfqGJdmyT1cYfAIjz1D76aTlJwYS8F1aao1
P8T5XuEnaECESUKBBQpwPNlGaXu4aZohQ4EjJCLEnuJ+5ZJZCs7y5RDzZ7242nzEZrD8Y+aFtUQk
k5F2Qt7+RwF04U3MfowKCUBvZcd4IGvu5ks75nJoLhnSA8VCOlQyzyw048HIBoHGiQRIUmHguWvk
Jk3iNN3cD2GLg+KFD+4SzLpwHVzPdwpDaRLhmOfBmA+E2VdfKe1QCWg8FDiP6doWvb1lUfIHRQeN
X+CEcJNfD+fnHQunHHMEXVVy896USZMN5X6SpmchqgRozxjMDpCrbqW2ADIsBlVXDdvIboQKUgjm
lDkMGHu3rfU/RjwqhzYSokM6yauU9qXThHINcNvw38IziktyIPwvF+kk4XOkh1ZD2RVUPWIqD3UO
VvMe1FSx3rA13cnF/YclgoQzhMZQ+eAiuJhro6KOGvOstLaDsYZW9Isw0TR7nU2FK7fFC30wD9AJ
BOcXZporWdB8VPkTBg7d3Bu1IKrBezQ2oi8XEzRePTHvYCKVm6BQm0nyFKuhx/xIfMymfNpopp/S
seh//Nd7EfUL9N2A0ITw83eOfnH2NCVgxVA0iddGDGzbg6LZfemoGWmKn/dHuqWOYwteDsVlJMKQ
WT5T6sSTT+Bc7j6MxG185739gFskECuJCxLmvmDUoJmTPsaMjNvgUV/tRt/mtED8QpUTNyXkq9Ge
uj4OnZ/CYTdKUg/l6drOZYmMEBhLDOf+dBcO+dUwXIAuzTxJ456lHkzswVLeq5Mdygeoxwxrtc6F
d9TVjPjkVi6DUGxNDKW8yBt4Ghjv5g/o4Ju2YNDGQQkscoeeoPf1cn+Kt01bfFG4yCP3gVwNdjCX
b8B/HUYzUZF6gJs5KLj/Gr36FLtf8WNN3Ng2AS7p7fpJPwSofRxwf6wlXwuX09UPkK+/pTbCXc5S
s9SrxMwio27BYIONa9aKC0X+63lyeUWg5kDuF3nqFbYOy7feLkkhO2ZGYGUpyNv6Va72era9v7pL
2dzV5LhgqJt1pUGmOPWMxz/VZ0rQm2K2+jFQVIJ3FVX21Bl/n+8PunBXYExzNh+T8eD7LrRchAMx
kANoGDSpJzC8KIcy+I1LI9v4bcdo1EXCpu3lgapZvgYovSUCYC/hwAALKQIHiZfu9adEBydAo6hN
PFjWho9xMxQSruJAbWlQCBLAWFo5mS9z7e0tENnYQFIsrzS4NeVNTqORpW9hEHd/mGDV3Z8Bu6B9
jKJC+I0jqAVbpWsFiHNYZhWCSALHZVJJalHZYqwb0ynQJiiKRFVd6GhL9NanoCBrdgeWqzmKi5bm
SMkQ/laGKIjsdogrdurqZMhonum4G1StydbkFhcPNUBTAAcYuApvrDzkvNO0EhLCHmoKjdBBopZI
AYQS/LNh0f6ooXVtUgYXtbCnYPqC43p/J8gL1xKEq//zA7jDraqwM0sggOKN8bbVRIBJ20gnKdvX
8I9UKCuJ8WnK7uCaAJqiSeKGNdEOQusWm+ZvJXyEb1jlpHluAqz4rBH6Uuon9F3+h58J0PO30P9c
y+H2TQ8K7FjEU+JN4lf0S9zGRyFUSSRXbtTaXe/qcKYyCZ5LtAxaWmkfgv+QApPdUatK6IA0ne18
30HDksmQYtx1w66KcPeT0iBi/Lrya5duBWibI9GADfetIGiLUrkwDVLi5eO2hPt3CSvY0EWlUAGr
OVa+2j5yGlT5O1jsdOxjzAjz95E84McRHa3Mcmcqb9ZI9R68tvcxfh4BdEjtqhRIv9Z+X4oFeE3h
SY+X/fyIuz6RQlhF/RhbiYf+fmcHrV7YZTr6xMKSO2is6iRJ0nxbVcKaTtbC42bGDAKxMlNzLF4A
NKlyv2S6ilXSxWBbD0oNyME4PWhpuabUvZQNoAUJfTjk4VAv45LjwigDrZoihHZFUulQtaMTW/kb
Gj57kZVrjZPFmwTprQxsH4pBkKnh1hSZZtRC0cUTUxCeJMuNW9JAIKt51UcXnYHonU32GLr3t91S
/Um5HJa7J30zjPy4bFOv1IlePhnaqRUPposDKrBDMWzGanN/xMXUQJ9vEUDIdEDJuMtr0MpaCsMp
9cYO1QhgjIhf/5YBW69JK7+jLWI+hciLYkcY7a6mhiviTgW834p38vRXGve+uvKTluIZkDMwuoZC
MvIV7heJpSRErSAgSwqtbt+PAC1IjfYiC7V2guN8eJDyMqCikEa0BXZ3DQM5f1kuy4ekLfRuYNAM
BC4PYWaGHzJNZpkn1CXR4w9jRJ9P3QrGXlE22dBskuBcmbUTrbm7LubdGBR+UMAnogrJRUhVSoEn
6jByr5GhPNdiZlsT4AKxw7qUViKcHPT3roGVSUOC1NX0GqERr8LCAeF+ktDSC93EgsLYwxC9mYkt
+hR6fPf3y8IxVLFd5roN3mEoNXDnYmy0WEqlzGv8hArKLqg7qGOcrDWkzUKnCFgmvL2tuVCpAy5y
PVBZtrpZMCXz4GnxIuxSUtMA2PXnZ+n5syLymqrjUnXwajxu1/VT1jVViPFycgpd9e9M33j+mh6e
2FEn7wVRqFfH/4/bey5oc9vtalzuTZtlUm1OsZx53SdeBEw9ZOGvzNhoOVxSzGijVibxtRPUusTh
pRYOMJBDeE+YM4BE1B7ywsmTFUzpwvm7+kXzFrhILYVJhUOlhk+MdvnMFyhsuG1i1w9ECr9qOC/e
31FL+QsgSUAfQqkS9E5eZ2gck8ioC4w3DiBSblF2Jbt8E74M+ObA2FOR0OI082WcrqR02xP7T3rw
a/K28jsWLrOr38Edv7QD+Ti0sAMOECQhFoETDtrlJMe++2p/bGr7mAHcWpC999L/Pp/XCrFLz4ir
8blrvM46pZTKed0JgK1QI6yOeL/k8WbY5z6mH+J5GNnn4Pf9eS/dOZfj8hpE0dhCbwI+q3hnjxoB
3R7PbZr4TjhtbGV3f7A5PNzs9v98a55qIKh9lJgh5mgah05iJG6e/PFtCL5WITJLxaKraXFXaWoy
GA4pmJbymIJog5oMOMLdoYZedEMq9SH+2QOsePLXatvLketijlzk0oIASUWIEz1K27wkbU7Fk/gm
Tnv2BYzOxGwBAiy5U77I+krlZjE4X4zMxTBsn75PJqyuqJx1CaC62B0GKq8mx4sxay5qQ+4VEApe
V6PqdUHVA6A7NeEwox81N5VAe5BddSfAysCYuzzMrX7J76IGU1DTteIHVCpTtAutNU3zBWgjLoqL
H8OFq6yVknCQ8J3j4tSFzoB3jUCZ4IIQnwDBc0htYa1CtryL/zN/7hKcn7+QmcE6K9pRit0GCqnq
BxDG0qqoyEJqfzU5LibJ8lTFVoa95GY2CI4i9R/p5G/vH8qlTh0EK9EbmTt1wGtxS9iLSSGxQs28
Nzcn8WNo16doIE1K6H4OO9Az2fbbFwpR37VO2AIcB1/vYmhuKS3BgIu0MQdd222/0H8DfzRzJ2J2
u2ybTZT+TU75775wApfV1L4/8eVL/2J0bnn1tu9hdoiJV5+1U0Qk1HCpvlLlTbT3VutU7rknZ5Tc
7e3ayPNRvAmE6NYDEYo6Dkxhry/ZSBHCNOrxnEmUzxxVayW39RKXHIzqo2fTfKuhsNgkoEjtEKWq
BFqq8Qo09VZ8Be4gcJaHStXsrwUE5vVPMFRYqWZilXpDR2JzA9hNU58CByguHF86fqXMheuKyDaT
urM27ARJ4JJmG9XVzV12lL6m1EFJDbrx0TZbo6QtRTLoEKDChHCG9gK3Lfo46OSeialnSQ34ojnq
F+WYYei4gOZHswZVXLr6jVnRW1UtGVK53AEYUWMqoVWMGvAwbqc0yQhQSmfQ1Tf3N5wy/27+s2PV
Ea8wFgC13EDKiEpVpzeZp4Ot+LsrSC48pQGx0Ih8k374JRG/6mKgdU+KYs92VegCYj5FtPkcho1Y
2EZs42aeUjtR9wHaQPKevctHCMrKTxDW8xHs/wapgzsm7FcKjov36eVP5z6J3yusacMWV7duQ5GK
lj3Vc2AjTiLcFw5CvMtKkm/7x3yFeHMryIJ9as6bwUAXALGCu9UiNhp+YCAG+jo1jpZE0O2xo85+
yqlKNah9bhqCklb5J9rUnh/DIMiRgeamn0lN6mOk7lpt5TMuPZqvfhKXtCOHDcNuwE9qXHt0gKv9
cnf60yYDtfaz+KtuwUVNXREKey2Vn1e20FLkuFwObguFUgNQrTThvtvpZ/brQ/37GD0bB32XHiNa
HSBl2Dh/aW3TfQqtVW33INHgkSoU/92V7Wgliixev4hfs0kz3q0AfFxHERGyUM0IvyFPDUdW7mKj
hbZf4yvpRwcRvLcGvt2drURjWVFfjrKXdkrFt7Ex0w+41yYBvb86S3EDMhJw0cBvmW2jr3/NCDiB
hvdU7rVNOLlinWeUqeln3YjaS1eJA7k/3MJxRlsfHUEV9QoQW7nJW4MRt1pt5J4B36+dGUl4H6B+
YRuCpVGlNFOSVMlafeS7DsAFEZjtgCSG1xJAJLwUjzxKTCraJvfkxNY1UsUOjmSVb5XnCnzNjTQ+
q3Z5qvSDIm2NgrAKudmaesA8s4vfMEscz78A6HPY8kDtmJt5HGR4sXWwdTCHpncw5w6ueVoLQ6Nq
EAG2D5pT6+vldiob6efUyWsEfi5i8+PzSnJFAgqDZsCXRRd/whzDZ97/Zo6BNjPYIqgD3hilNIEA
/relA05nFtTMaZVPVF0LJdyG/WceF4PwdUazh9+RYeLsBv0mAMS0786RKT8V/cqrfnHBLgbiTkbi
o4g7phpsXzKnkeEOl+yNeuX9wR2HfyZjQTLLBMcGsZofg2mqVGp+elQAX66qU21WJBMF4qxkT1xW
/D0O+Eyz9zxKBsherk95lE2WUQvK91wEmaglCV/M1y48rdr/LM3ociTu7tEavc5MQOiPohwAUOr5
5V81gRh2Dax8t5KG86H0n2lp6CGBL4TuGg/F6mUtUVGgxbT+5gkUYmr5oNhPJp7lPkl+6qt4k6Ut
ASLbv+Nxk+tSNAqlGFtCmdojGOaQeqtyamYoPTfQoziOGtQbhk1vfbGauWEv75tW+7DQV0TRfwWX
uLjQkDsASxRZH+wYrz+p6Hd9K8dhdmzFfR8qgLDMxcsD6r4QOd/9V1F7Xmc0oPDOAYFv1v7g5h1B
hdIsRQizCoWlP5ajqBMlSFMi9FDeNeo0t9UpT5z7g/LlnX9GVcWZPAwQItb9eoZaajSRElTRccQF
6b/leDRDo9wipfw4FqVjKdGTFJ+gjEvE5OcAaaBWepfy1mnCv0rWuvd/zULYQeL/Lb4FLChAXdc/
BlJqQqt1RXSUAbvMXK2GGYKwicp85YJcHme27sQVAaMh7o2RaVooZnIbHQe0NZDCIyVT1WhwUFro
t2AdrNE75k/HXUswCkYlERckqtS8nJYg1D1iQ4NFbiHNNjFYakBiW7bvr97CwbkahVs9pAORAYxk
dFTGlz6r3DCCImOysksXB0ELBMnvzFHgAYt9YczaLX10bKpsY4BtWgg7P/pfvs/FIPOxvKj1FmkG
L0Vo4Rx9w7ZiANy+IJ+vrFwLi5tg3v/opH5r9V4PAmegqZAMzKSTlT0Tna9ppGa1povKc+L+OWAX
w3AhJBq1UZ78IToGUHdm0p7pjxGYWoU20r5RXwAsIzLkJVCXE3dWrYPsMth+Wduq/NAAWFQ51nA0
4l/jSAxzWylbnOWjwOpd3scklsBuGENIBRWC49cnc80mayH+4TyiWzmj/yQI6FyvEV67ZR5KSnRM
clIJh3IHD5yvYq2rsrSnLkbhRSPTXA66RsUo8PtCbkcZg6Fdo64k4YtzAXPFVPF3IHniDv2QSiJL
5lEyhfpw054mGjz5zbtqvN4/h4sD4V2IXAOPQyQw14smDYbQNi381jVtyp8SM/hTNRFUXvxU2GjB
CLvgAtfI/TEXl/BiTO7ETKHQJ3WLyeHKoHr6a5D2UevcH2PpwOB9CfFnmMRqgCxdz0trhh6ux1F8
hNM2ynCn2vgNJejAvT+KuhQsIao6awWIKER931gXh1+Kk0IOUgwDHOGmOwrbOiGZ7e8KvKz7TRaT
gBhEQgMkgboZxI+cH977DGfyOkfbBk8VraHVuzM2eGORirIds99g/4WHZrLrvlZ+K2bMx/XLn8oV
6rqxDf3ICONjlCEXqn+Hyub+AHzD/zt6XI7AHUBhAFBI9rEYis42KES4+tCQTnxNZLBFQc03432l
ndXONowclmYr2TlP9uKH56GBfs+CTG0xQflsfIDR206k/jkC6+KZj90v/6P5NTygPhie4a96f+bL
uwB1NhTzUQfkRTgDterEOMnjIxAWcDdLssIODUlbOTb8o/WfCcoQYsJVJs4q2dd7WvezEhd2FR9h
DqDFP33gZwwdol0tZPDUOiLQByVwX89GiHYkz2q/heG7zjpXGkgQhva46jC9FDwAW/n3B3GHzEoH
vw6CBvMOZ7qj5cwS1PAfU30YfQ4rl/ny9AEjR5kE2F2UvK+nr4VhKqJ4hu1Vj7TwmT1BY4v5H6FJ
WHtSTtnvQQZ2unPlDk2bk/Qsjm4gPeVwEUTv//4XX5z5xW/hQhhwWEKQ6/jium4b02cvRLAd2eY6
Qb99ZXPxzbB/PrsKZRAgdpQ5Dbyed6Kgva/1YE/74hn6d6QBdoFJJ6Hc+6MBlRZw1xvbsF6LyBmK
7QhwlQxh+PvzXUy98cr590fwe6+IYL0sdfERL/j+0CFq0QmlbhJBP+i1+WtBhf4n6obgCL7Wr2uV
kqUL43Jwbp+FUzCqqdLGxzGA6Iz+E/7gtF6D8czR6SY+AkE7l6GwyHyyaEXVWA4TZljtEiS+sryv
s32f/haVY9f90n3pf7ihIEkMVhfK5mD0zkHl4urQpiKzMg2fFbbfZQQb+ARM7hx1n3Jlr/Ld6X82
EBAnszgEoDH8oziIC18oKhzTDLYgWfhcSgadrdP9CHRlVBZbRGk8Ep9Xtsy8JW4WFPBadGjwQMST
4nqCqcJiIw2V+AjxHLecIDWUuH71p6+IdGQw/rQmT8qmfbySKvNV9n+mi0xGh8wbJGZ4hRRJDAsl
6eX4aMmf0N+Ha3vuaEBl9jmAIYFdhSqdkKE2AUB90wTN8XqLN9ZKJWIp/8Au+vdHcMFq8LMorjUx
ho/zewQB814KaTElKO6ubKOlbYsthBYgOB3SDcFGGVLNbOWAYba2Cf7fL7Rsg45Gn+B7jyt9hKV7
DoJ/wA7O6KUbmIk06KkwTTqeOpH2lRdVT0MhNla260JlCh1UGRphJooYULW+3jY166cUdwq2jebI
wzksHeVXHh5hIdSumVYtRfHLobi4EusyK2JQGo89zd+kY/JSHIL/ljX3vR0vB1Gu56Pm4cRYj0EM
2f7ZoisFVQCQ9okcUx9iI+f7p25x9UyQ3Wf1UAMWuNejGXFuxmaA0XxD3I2qNpsUDmewSIkxdcAl
rmzzpchsoOOtarqKo86/hgwzitNGShA0e9iMZaV/spLkr1/5a5f/0qeabQsgGjXf/XzuM84Kjkwc
42OjVFtN6uw0PUzNpi2pFB6S8RiUGYn0B9l6i1HO791E1Ld1R8PpNZDGlR26dAwA24eE04zehy3K
9RoPeS9WoJHHx04p2M40mtiJglpaOWxLBxuHzIR5DWI3VHavR8nySRmLQY2PU+dvwkSAgk/pJmFt
W5Bna7J9XXbn2ChWLvqlD2qhHwM7V+QV+ON61CnpAc+H4/QxBDU9S89GwezVq3ZpAS8H4a4+ScpV
qZdxM0zVuZje1HANQMQbTH8fussRuE/kTyjYaDkWL7QeoTNh+2Cea2m+F8WUZMZE0mB+VqetsA9n
+tVJQMbKNBKXbFOksCqrJjgUqYrTJ9Fey42HuHeCZHJVZQPaZiZV20Z2jVX46tImv/zV3CdnYyWo
WTR/cnaEjwvUeYmf/IwS2rC10Lf8nUEHnal4SEPm3XeRfbSCr7HcwiUpmSjhIIcUUFJMJPd+NFr8
0NCc0KFTBskSvkw8VaHcMR+jhBXYpeAaCOzp/giL87gYgfvQQi1Nw9BgyXKpJegEUTM85lm1koMv
jwJiKSoxOgTguA3bBmqStjVOhTEYdofWz1zDGsbN/bksxW5ggv8dhZtLCq+lELzW+JhOJ9nXbKv/
QtOvqyCpI9uZuOaPM+8mPj8D30CBfAaecEBUXG+BvB+hJWDpc0HgAfW8dGCnVhW3iiyvKcUsLt8M
RJY1yAcoPNgtqnyW1f6AlznKIyMyBqv3ZEAX7y/f4nwuRuHmg6nC7AsMxGMIOHfSjmezm7uo+6le
e+8vhea5xAgdPDTsVR5aY+isagwfHyrRI4STnJbQfks+/IIUKnOkzkGF9P7cFiPDxYjz1rk4rlFm
BEIY4SDVcNXwZdkdrRKsxy7Y5k34XvlrrZbFrQj9DjBHUTkXb75YztKSTZghy0CLHsJK2w56vcsy
BmJOAmZYj/20SYZ47bGyuFUuBuY+YhhkKD9nuOd1ZaB+e5LVrypZ2ymLgwBABCFVkO8skcv7oj6t
/cmXkCRZ4CO0fxmqKLW+koktfjIDfj/IZUHEULiYEfhhnUaA+h/RACWgVe8GUEEm3Cr5xoKj3/39
wVPo5gsPzDC0a7RvZUKeTa5mflc3AuIg9HkIOPfb1DEtvLQ6dMThU5nT8CTuU+K0SbIxdMcon+//
gIXDB+FBkJ4xU7yg+eJbGCiCpCUJhAsElN+VoPgow5IWeW9QP8hXkpTFwVBsBWEKResbIUqjrYaE
CYwdodeQ2UOVdDRvUsU2exC7kZCuYVQWxzMhXQzBkRk/Ne+ny9PHTK3X+oYd20GpoDYp7dOxpiK0
AuQo/Ly/kAt7E5hgsDXgfYl7k68opyVsEkUcPrTLNUA2kwFlpRytJbXw12Rz1obigko95nEoaFhG
yUcFIGqJNEDoF8ys+zNaKsxiZyKWQDsVcA+TO9N9EBUj2gvsWOjPwGbS3GavbCcS/zE/AovoanuB
5jth5cmwcP6uRp3//8VHQ1oQC6k4Z1I0pAb5gg+kfX9iC9kN3LzQNAFxFIQ63hhGSMYubQ2R4fHT
gcYIkHYZ9j/uj7Fw1eBKg+jKrB2FWMy9hsM+yIxC09hRLcOBQNLhIAbMmXJHqeHRFaU/UjwGhL/3
B13aGECGqBYap+ib8oroY5/Eea6YyEN7qDdVPxPU8YW177NwxaC5BREIVGk0JCFcfEz1yogbPKCO
TVBTZsmuGDxr+9AALc2b1poDS5sB8jEIFhLag4AuXG+GdGx1QZwwWJ69gePsRhDG90kfp9RPV+L+
4uJBeRxKNRCeky3ucmmKohJ7McO84hxqLr4gbgACS2lRjWvCOIuzuhiKe6wJU4I3ToEDHAEUIDY/
+/55hEg+6iRgU6/cMEub/f9Iu7LdunFl+0UCNA+vGva8bSuOndgvghPHouZ5/Pq75L73RJvhEdG5
6EYH6AC7VGSxWKxhrQV2EG9wAOmh5HW7gl1fdmk2QC0r/NLrhZMVKid+Y+UpF1BdVOxMpH+AEX8r
Ik4GYgwK7hDAD9mhVSHmndBPMzlJKthRM++j7F1D8tsSeQPgrD0DRAae8oA3RpsaZYuKoCdDGCvw
UIrdvGBGCk/67SPFukIwlgqHDuMDQdzyBStvhNo9iZFRSy7NlH5Nu9EuigLooZYHWt9tSUxdVpIo
b9sTTCPFupoAexRwlFKEUeo4GGXH1NJ/CX3/GXSslaJcrDKb8VgURnKpyEeZffT1q6lytGGvGxw5
ji6S8/QQca1nVgpECtiEGjuATnKM4pQXIQbeOdcFe9nQNLa8iE3x0zhXG9RVZTrXJXQBdWpfHFIE
L5zENFuV3xIoH2QqZdiosLSLOTk/0DMUnLO/eNWjI+m3CMr3BHNXdSGBEoH8Qkq77t/Qx/435vVb
BOVz+nnKSVZDxFwe1Z1medZhWwDLqQGNQ0aTl4HrlXY0ejkRa4pG2O/o1F1pB9U1CY6D6b9vy2E5
tLUcajtqJeniJIecPhW9JjoJMQ/7iiUB0AcL1hGyo3Brt2feDDSrMEYZ8QHamc3DpDxva/DZpEm9
4JEs+C2ACuCschDkIEFwMKR2ozSYOwEWPgp0QIOeH4foY86PMcrv2ewNfemU39rc1menSl+nzLLj
UxweSxdINQKPkpF1llTJEjEIgtwlniS3ik+T0NaNie8yAHCWCL/G0Oc24zIXV0ZCASIWVDjKzQ2V
Mhq9YeHuyydUXSX0FXPOK6vgjMjrtwhKjSCUM6sQwvTSZvEhlK9TjHmN0QVMzX0Qh6dACURbQtPj
WH1tMWNcPSaFq03GvpASVyFftOhcl7y+FlbUtPS0YNfRBYDHFrW0StknfYdvCo3iKuuPZHqX4uos
58pdrahHQKOF3raVsc6juiDv4d2z4HhQC52Ks9xHZZJe9OJBkqpdabx3S0Y6O+vZ07YoVv8ZxocQ
CyJGAxYGjQdfBnMBTEkTLvKqn/KLeDCvitvutHN/kF3NT5zM0x+ja3s//0guxFXt0plcAW09raO6
2c7Yi7Ze7rc/ilV/X38UXX8fhUzSwwQfBewypwRjNsJuoDyqh0g098kEipQSmeHuOk6qY0aRnzfj
g9ma39Dpu/t/fgrls1AZaYMGwLgX4T47CIfkLjsFO+lbcBAv8iXedwBC35a4bC7tYbDrGJGQRV0E
/PutualBAsac5c7qFF8jAHkev/Xl0zBysgcsq16Loe6tDJYuCwRLPPaPIEuPwGHu9ckB/qnlSGJ1
iGNODwi5eFVhMIEmS5BqtVdiAzXMrlLBR12/W2F7VlOttefoq6m6SeKBNjYKasOVap1zt7EcI572
eIgsMJq4FW6Xs+mETK5GI7okGKSeAdPTkt2CQrC9aawTi9ZstDKgERIpSmo1AR+jaFWMnj64CsBv
AC/HMHOgEmFEouzVnwQYCH8hEPVaCcwoaGSgsUiRmWrbUceakqN51CLQpNZ+zksjMNduJYRaO0ke
Qg0pMHQNolbTA+G2sl5lk3PCWLcKhln/o8nyEasocCY9GrB1LbrsbM7Wf/JJ0Edp/dOUH+3KxkjK
5acnD4CwNniT9nGJDjXVbS8YWfTzh/ksfVd28VF18Fp8GG1lL41PbXQyea0nNADZZ+C+/hbqZrPE
Go8dC99iETc8k3fiaN818IqOqISnXnBSLtIOF1u+Gy6kPY979BQlD6CaeBnBCx78zO7bu2QHcocn
C80G7rYxMaOa9cctzmK1Bz2ZxYCEsCa4N09xK/gDLwReojcBqwpJ71P5YrW2CYN2pmN0HIW74b0F
lowjHgzOo4B5klbmQL1IDXmSo3kx7AwpqvQ5cuMj4bQtsjzsb21xz95qK4hlS4zFHwEE4Krv6itn
ObctGjW429+PtLQQNQFbLXoeb1Rwe3kwL3D727kaDIW27BSiyp+FC8IZt+S8/7ZPvUb3LlkCUEHz
CZ+v62cxOw36QTI5JUTeCi1/v7I3QZ+7IV3akYX+hDNqN1L6Nw75P2aEyYpbCWAmIqjgLOuU2r0y
2Sh9me9JdwqQ3+AcHt6WUF4GoN1q2JsQ5QbFnex8oNH2JXaTO9n7Gp6Hp6iyf801MFiSB/k84TW9
T76DXOTA44rirSnlYGIxUNUELSGX2bwWI6I0wgvOF7v97+4UwQO1ppIY1lWH60BFv7ViJ670DNbj
a3cvDLZxn++315VnhpQjGABDrtQpLu78shu/dZx6BrN6s3ICdPJB0UlTh4sy7ft0JzjjY7JPkYkC
i4dTPuJxFx3q8m4oroAV2NaLmZtfS6bcg0xqELBWUKywS9fCfy5xb4cH+aU5Vsdhb91hlG24jLxc
37JeG7v32Uq+OnNqTzAaGsBMF5BY0y6iXaOByjufPhTzkXQcY+FJox5NlTEKgphDydrF1OZ3MDsd
Q0dyiLe9mBwjobsdRiKoYyQvjkRwK1LuEiX1gAO5LYSpiyJj/g5ThwBAoO6L1OisEok36IKrm5zQ
TaZ4ZHSyb9M54IR1bLNcyaKMoyY50cMY6yYK6EQZZduaZXscjX0P2MaknuxC+y4BNTTN/Kgz0Aid
7sGtuDf1DIhmCa8BnOlTVl9D3TbmKJN2MnEVGFEfO/NofFFLhdttvfzKH5a5kkLZiqFOC7kcLDO4
pi5w9A/iTrmYF4Qb0a7fjRy/wnTXK2nU3WNOygiwaqwwwOYzzHwcjcEtjb8JaldCqOunGBLJGsXl
jOeSN1VPUyZwLJ+3NdSt0wEVtsosSLDy12w4FyKv44L9bFvpQF0omEIi2tBBgqA8x53qBfFxirtd
loDf7ykaThLpQS0UOyYyhv+/A0ddNEWqx2KzGET2EZ2yfelJZ+FJRebnuC3nv5y2zx7Hpb2W9ol1
NNajFXboRpWTVnTyDoj6TtQlXeSUY5ZLrikWQBfT42Qa7EjQBz+WTAEkoLMxg4KyUMpDJ0s5MEzy
TMc0bBvhOrRyhXAWZFH4zxPy+zupE0LAKAQcCwseKNipI+LxurS9UH4YeWQJzNAYr8kFoRnjQn9k
gqUZ+AnLPFENJhNM2NjBtAuGyu2FX5ylZx76lSTK0Yl9pJjhFKJbu0mdWMfYjHWNha/jlxaTjE+g
IpR0eLR4shXpLxIsuoEcqYqnuowi720YozVWKuRKFl+QbLSjGFyvvWl5eqCcsM+8eJ25cythlCkr
M1D3uxFTKySaX6chVI5ggVjKa0R0qh6jUpM+RztzqnkJYealBc6QBQsWM3kaJVjVjFojGdqE2+CH
hexoNNxP8iUExWx4H6ObCE0p2zvK1HQlcPmgVXyRapIQkB4Cp2bYp42CfqW7UVfRGYMqkqa5ZP6b
dwooUZZmH8xZ0fs4V2WkoLUHh/cjVvLTJDXPuoR5oG21mNcFeJ8BYgrGafxxq1YRRbpujk182RmB
YI97WQa3jR0a/rYYZiUWzRrLhmHSHiRHt3IG9AtORgFtciAazJhclH8W0X4SUuCzPWAw1S5APi3y
qlc0nNZnWgLEK7APDL6iBEepF3Wk6KcGh0H2x8t00E9kP1zD1+GLMdidn/n6EbfwDxkIgOfykPvT
rkD6t3usOrt+Qup9z3tNMV3y+oOodWiH2EzC5YMmoPZaXuIZTrGvz/EueVJ3yb3yEvvgvOQs/uI/
af+6FkpdpiSdlCEIIFSE/vHDjwDUAmDLdKTLz+yB97BhWdRaGOV/DFBtG7XwueT57heGy+ycExvQ
SE9/7Cp1+OdG1SK03GEU1y3uLGJXd1bjXJBpPcsP9ZcKQE/dAU5oJ52Cl/BYn7qj+I2zpEtQvLWk
tDvIYpTEO3xCetRcdZ+cAF9pB3j18p4ArCtrtZz0Qy6o5SBLLAgCjE/d+kAgk4rQ7obnbYUWu9vQ
5zNaWrk3NBbO8hDAvSFRLgJXl9duSoOs0XtGxyIgxq1NPYceyn116LwRRZjAKV/Uk23cFXfqMfTm
07hXHjVn2E1utF/g3rz8R7yb7yZ3vCOX4Rv+PMl28oMcckfjxUqcM0KPucRzTJDDxPdN+XONxr+r
6pQAd01d3JnRXe6Kxo/AOut4pmwvPDMOXW8w5aLGBjTkBQLNi+yAeN2OHeOsgn0kO8q2yTk4rDts
LYpyPkBTrrKsXGzJ0471A9IC3pLx5CjEMyXK24Rqq/RAMIwv1/H9ITmOgOvtvR429au+GkfrPuPk
OnhaUQ6nlwB1FhHIa13ds3adu+glcraJdwwpl6OKpRlZPYTMki3cATYWMrbXjQb8/OOEUC5FA+4P
1MA0MsY3kZUu75GdLk6yp7vac3kvHrve6a+AEX8u4L679zeDd08wdcRQ51KWRdvSJyv4ygdYcyTG
xow72qp9zMRa42ujPBkdJ93AvB8An4LxQozFAknlNhKYMOgUBlmLxnPNrsByrwun2HLn0BlSXtDB
tEQMCCy8fmg0o7sGiqbM80zBlIDyaARXdFMC6BgF1edRAs28KTsowQJPP7GNTgXOEIbnrlr2lgGB
ZHtnmfVeDOxhehMDdKDXk29VjsVMH+MAKkutM5Tvob4DE0PfOfn3SHytAaWkz6NtxZmXaZdZOfH6
IlkwCgvFL0atFwYpZHlu5cO5p6Y2Lt3ppep0yU8VhLnqBNzQ4TB8ZPFuEO18OErjabTeOaozdxvY
Y8vg4EJVSxm1aBJNLQm6yGWzt+FXx+IlAmQCZpEE9VB04q7N9ihCL8P9CBudVvXFtrLnqbTTS48J
vO3PWaT9ccuh4wAUpuYyQUSlunJLSbUyXWbRktwEDKDw2BXWY9Tm1tnCSKUHyhZiD+j+BsRW8rIt
m+3oV8KpJ2HSlnUtlJi4yJPYJbX0VVVe+vCCGZfjHKt3TQfEtCz0ig9ScdRmHmyAFS2kecAxo0k2
keUIi7bDXI4BvgzzGpmXobwfw49tBVmLuwywmCDzlHHiKCvPi6jWW93C7VL35zDKT3LZQbPqa0Vk
vJbat7mWvgMg7ue2WJaFrcUuF/vKawXNjPmiGWLlfYvBhLDMPCHI7cCoru3UcY4yy6OgaR+WvLBQ
oJv+VtikK0LZzljJpPwoBr/AvK0RPW8rxLrPgHtkAZ4SZ1amn7aNmhIiIOEFywidQnlB1KcWQJqO
vakDOlAhcayDmbE3F/a6T25fi8b6F+UK/IbLaE6poTLavIVVDwJtEL7WvnXoUmFXElSZMDUtgpBz
ig6VjMRtO3tmab6VROQUz5hLjEka4L6AbBidIrdL3AkiuJoJ9hOk5LYgPSVgQJUM3vwd8zQCzUdD
IgjAiHhf34oBN08pJ6aAMwFcF+XYtYktJmB8A1lPH3sAXVFLJ8rBwctZbaZ6wFtBbkhDn/pnrXpt
rmAQzkgbJ5esN91g8LURyL0Bx0yZ2gFxQls4UwxIobSTpVZOlbJDd3oUFWczF0E5pTTEswIxPraz
3O6Q/1TOU4n/VZgvyrDQKSHb/rhtyiyQD3RfodN2ad1Dn/zimVbatnUfWyCOQUvk9BAmLjiRAFde
2Yp2MAyvmD1NUK5hdqxmUEfm5EVWD4F6FZCEKNIZEzjhYft7WIu//hwqVAzqQasxcINWUwO0XAB9
mcenHBR/21JYjhA4mBhhB1oDZuYpRz+3Qj4MFW6ZrDE8w3qdxvpcGBgO1gHi2IR3hlzZVdH9hdtY
S6Xcb5rq6ZQMkFoaH5ncOyZmmOZnY1TsLJsdeEhnW8tl6+i7FBOQ6GwBGxeuFeounZrRbEPZQLSY
PIHCaBfHJ7MiYP/hRHHMPQMeOibjPwdlqT0LwRAcmhP8gaB+EMF0O8S9rcyrNzCloH8L4/Em+vbp
edwQteW2bzGMUDTpVet+oUi1C+df20vGuqqslZDlI1anAYjMVdUtMyOq0ThT9bGQB6kPAA7Ph5rj
ARYv+cfurERRBw9MTdXYjNAHoZBrAsDzX/Kufr5W1rpQ25I3SdSJcQHmm0H5JhHRznS86mv1aKSl
Q0QALwejF8Vcx800u5Vi1A0cjIU1hpgavYRN8N6iuUKLxvdZF86ziItie7+YN6OF3CGmtEGWjnGf
2w2rgdJmhCaE9a2nEl8cHVF/yLOd2d/n4ZsJlnRzvhoGsUv9GorfQ1QpCzwkxpSX7maa5+pDKJei
lZY8qMusTBnFjiQ/yXpil/N+W12mzei4MNDvL2tIOt9qayUYrgx7mKcUggw7A7BZqnPMkrl7KxHU
7k1zP+lCD6sJG3JX65pr1M2OGOp7BuzHbW2YS7YSRV2BQVWoQ79oEzUfYolBavKr5EHlsGUAQFkG
GDVGCyj70EqgTojLGCcYVB1T+FWbhY2g4W8U+S2E2vvUarOyw3m7mLMvIOAU+2s/8TBymK4Jw0r/
pwl1ewzZNKkRWLUv6FB3inJfCl8ltP7PPdr/w5e/UQglPbwKURCgcUhksZ8wSQQjqCXMvtZPpaHa
9d9MleAdoiGABhkOQrxbY+6jbOjJEgEZTTDYgMXqD+ZYBLu2TCyOUTOtYCVq+fuVWx+KVJKCAmsX
5M95l4EC2p8A/bG9aMzDicEETMzpGNukx72mOsq7QBkw7lUbT8Ns/hK4KJrM4oRlYTxT1MDsADya
W0Uyg+hq1kyITY0QEICkv5PU7JxnqRu23S7K2ocWxxRgeFcBTNNV7+l5GGHShbiJEl4GPeCkipgL
u/oeag8B6NAHRMdATbN0hgx+o/0qk+ftdWV4pAXVGwkBcGaiNkU5vToHv3vfwU7yrjuMohnvdZAV
uyQ1JnsAz+S2NBaU2I04ygGWslX04YhtzMphl9dwF8MP8Nk/meLwLQekDEmPiXEUGsVWsszLy9yN
eJ10iwgqNEDTJpB4gK4ENkWD2mVhDFQ9n3qEOnFti01mawKoXcXZI3LyEAMfi9eSwjDdG4HUNiY6
ESerxtx0KysGZlsMsHMEucm5vRge7EYKdQobJUvVXIVaU/Fhxm65k7T9gMJ7yWsbZ6XTbiQtJrU6
74gzurhFDwzwrL8Q3S+jwe2U63xItIcEZwWsx0F9bQEj0PUcJ/BfRAPEbHkaAxuU2jtVTE0xaTBW
GumPCW7nsARoEB6u+0SKPBOgyloRXM3py6jLd4gAOeIZ5xGKg3MHUO2K9Qc2Vz7GQEdIMH4295mb
tKcEU6dC+mX7iDBeT2jKBb4FkAp0WCd1b5tlCkwIE00r0Qew2Gs/UM+pRgCsd5ER7WX6r21xn1Ph
fxyH3/JU6g6vmiKsxR4ojSTbDfmRXJID8bvU7YZ7sQa1PbENJMLlrxNwzyRAKAE+pHmXtHtQbeaa
GwJ+bfSke2Ev8eC6uF9GXfwYbJbaRMNKoMkXbXLKS7DHVRYdyMV6LL8CYanbm75EPMGyxcpJS1sj
ngi01iBzDrkdvljH7aVinmOgOgMVBPMmkH5r9+BVaa0ezKuXUv1AfaAwOVvBPMHAv0GhXgb9lUqd
YCHuYHxkSXyN0pkMz1Fvy2hJ1D6AlMCpGbEm8TDIgqAeM0iAq6IHTICxjBRJhNeyJGGe8NuQuZL6
LLezPdUNXO9XANmDzsm4mEXo9PouH++JtqtqFJcQ/uv66/iwvbbsDwJdNEDvkPpCJ8bt4kb4UDJa
+CBwLVj9HnyiyR0AEXeh/NrlX9L0XBkWOnncvNxH6pPslt3rrB5IGoNFkdddztxoDVy32AkLCHnU
nWiIJJmnCLhHI8byNe3F4qU4mWd8JYC6BedakXJrhCUFzXNnTvuhGo+KedKqn7VqvozKcwqkme0F
ZvqulUjKrUgx7KDsITJPn9ToBLZ7FHcVd1sIq80FR0MCcgcKLWgupEwYPrOQ4gw4F3kZF16KVLGX
WJaxk0WCu9ZqUfQGUYodiiNallQh2PdS1HMuQubiGkjmAk7QwowldUwzfagGZJDhQMs35RusyMO7
NRcxhqDMjsnr7GFGEzhHKC4BL/QPepleVIIwC6DxpGr38FbuCCTUZjhofX5KHkax7TgbyTTOlUDq
oARiQWplRD6ob69oKrAr7nAFcwGXEgbQh5CzpFPDSVRKWmJGyUURQIaavmWdIzVO/kNPvCAvHUHj
xfZsgaDWXpJpmIelriAAhuKhtEAkGhqBH1cv8Th7apx6YSY4MfpLRI+ovNY9Vo5YQ1YWWWhA6QFh
iTrlVRuTLg4Jxl7bIQU5vRQ5xljqbienwT7rwILSzsrsCqmxrzUrPsjGVH+ZrDDi2CvrZALAQtIW
4iBcL8uGr8IpJV/6Sjt8R2aD6iV05G/bh5LmqltSVcAL/i2AOpQAkhqkscB+6nvFzd5Cb9hL37OD
sSM/W9Hefy0AngpmHW2PCWtHUezKS+7iI3DJmvuU09THdBDrb6FiR0NMG9QY8S0IafS9VIiepHz0
2rDLar/uXqXgQlLOC4cZNK5lUhsNCGohDyQs8HVK7fL7da7daQb4pzvgPQe3QJZ/t9ecdUgB0LQ8
vZFLki3KwQ+B1aqjCOAVEziTpPqQ9ZdtAayaOjb1t4TlTK2spqgFcAIsC9k5mHg9dm6boJ9NARvz
KTpYnnIAG1Q0RRy9OGIBmn8rtp3EDjzzAMgpwc+p5m/y4I1nsetf8qI/ju29jArk+BzmTyEAdGYR
OBA8FDj2di7NBApQIBYKxttPUKsGVwzSGBe9LX8lfV7axiTtALDkCO14nxrpPixdjQAaMzw0oXyS
c/nAWfzlCqFjZkw7A8xVwQ7IdMVwitMR0CPI/QsSec7jbGkh94JZcDJdPsi16IhAydZycFCCWGAE
ZvC2fJa/XIunrCtF53bWmrgCgC4PaoASaImVLb9LwOFGoUusXQWUnNsimU5qpTFlblIca9VYLpdq
95ZHhrtUfkPusB1TMThktOqbgCqhw4cobwtxkgL0bs+p3YqAfSRePXxXwlexuGRatUNNlJNjYXok
BXiMCzQKWNvoGaMksRKNNCI8kgFqTuV7O1qoNX+PssCdwfWLp2wwzH7WD872irJcxALStczOA/GM
lmuQXq4mA7AvYaIvjGYROv+3JbBSOxhnQr4F8DuoUVEHpR+kqUkEOKHSuiqg6Mii526sbG7jw+I/
6dOwlkMHXERuiRAiOZ+ro5u2QeQoqYLAWe5wreCGxXsi4ZWRWWHXWqZ86wTaGZhgZokc6pzszOp5
fDeL186V68FOQRS/vY6snUJ4oBjAbDCRNqLWMawzRRxiVE274kMAHa7Ow0VhHS68e/APYJIAfkcp
Y41jLRgz0ujzY9xchTF0o7bhGAOrvQ4jEWhFQguOBBZSymnEYg7A7xTJizZq5UMUmJM7RUXr5lYv
OCAulA6YXwAGbx5ZjtKnnWsMreTUWqXZslmXr2mf+IllukUYBA5gxZZoaaq9sQAQcdAARwrEqQpn
5VkLg6AIMSG+Gi0n1MIknULiSBQQGrWjA9Yr07T1njcCwBSyREjAgIEjoEHSwIqq9lFSpRfQXJcZ
nrqvavvw7y0IFxbOIJBfgcdGnZCoC9AQSKL0kiLjL/UfecEDYGWdB7zi4UmA3AMTpWOcpilVIkIJ
5IocAW+PrAmdRr/CXS8dflywIOaireRR1qTmeL+aSAlhysavM3XXF4PDzU2zlELkjwAWZRmAtlMH
j2i9lstGk15iWbfBUu1oElomRHTtivWuK+KD2hSH7Z2i9AI2vA5UtIVfFQk+TaF7F9Imq+IYlQFf
FUQg8nWYAtPsQOeEwZRn/kMKZdfhWFVahmywj2613ZAAaAiwIksxiDfbylOHeiwKBC04hQpBVW/Y
yKOQ6tk0OLPAlHv8VAbZKjT0qHhMYeluXfE8zZEGDgHFb8ZEPccg8LxP1DThuALKFj6lAGF+eZCi
pQTphVsphQVIAXlGf2RnPZrhvYbBqy/o5tmXcv8YCgrG9eSRNx9LXWz/yARoEmjIFrYVmh9Jqcou
7lEn8vO69sz6VyB8mYEOavWTi9a13bblsWzCWAmjTjDaBfAyKgXYhHwtoxe1PBKwU2uccIelEhAT
wTCKfAUMnTq3Qt8iJ1NEqi8P8bM2emgcdOQL0o7A3+f1lLBkWUigLfNbn0Hd7ZYpaRV1QjyoPvka
9a86UHlC5T1rey8uOWvHMEGYHsi1cT+DY5Pu3JZV0BmZY6z7YTDXxyEdDeQtktrb3iGGPkuVe8kA
I0nxBwNeXZtS3YWJ4Yd5h+GEXvN7qXYKFJNsIYh/aFH4fVsgwyTQPbW0TC+8wqZCbZY2q4mexJnh
lzh9riBnmmNU2jkNksTRJvHwF9KUpW0L5M5AU6IMsE2GpigaSJtajBY6fdjEkjtq6diBgmw2f+id
SHgX/KLBKnRcTpgM20CzJ+i6cdCoZ0XXRcqkzpLiC9VVQfgwg/AWEHu5eVcE8X0d1hxDYfhDGV4E
9AbIiSAGonSsskSzskZT/EAaXL14yzDoP4+8gJG5bysp1L7lSjtXVQG/Ic8HpQe9RReCK6lHWzfn
HuGpQy1fjDSqFiMR6kvqjNFtqXjTB9RBDNAecNwv3cn4z05hq9DkAR//R524UgZSIF2m+nkL9CJ0
YkzRQxX251xJ7bS9sxRHngq7SvJDbfbnSbtXBlcIHUIOc5Y6WlXxcAWot+I/H2RqMJzPnjV6cjOX
s1oMykDxZ+vaWsHHlGK2+47o+znwyyYDzPLAa59k7SuqAQgRdcDBaia1r2NVyImelZqfKrJtiPmu
Tx6z6RdpeH36jH1FjQ/QvQhC8DakkZybfDLEFoRi/iTcmYKvRl6vX/71ab8RsXzCKn8UY8QgbpRW
98k8R3vwax8TEb2/QZxqNrwNj3OZ4aGXHgP0SWLqADECtXRhD7Re2Qxw7xRReLamBWUjDwpvWynW
uqHoAN8FUHT4E+o8mJM0Rm2faD7oruwwiu2+juwKFrothnERAGAaSWO0MC+lKkpMoydzNPW55hPV
iw3JS3Niz0Jhd+qTOP5LFr3FziEMSSYUHBH50EaX5X2Xqmmt+QHKYkWICZrebesf+fTUpGQnoi7K
awlhnCwFg/OaYSzQtwYdA5cWuuDUAhKnUH5SCElOXaY8NWDocND0ijsojcixn4DJAnoQHgI340ZY
0MsxLoN7Vkcn6q1d5lMSAqCg0HwdWLjBm4JpNrE7DN0pbjl3AeM0QxLewwsrMIaDqIiyQpgUiEKL
0yygR1h+HTtU2YMFOd3/C3NBVyGKG0s2hg6QdWvAoPwcaL7Qpl4r/mqVN6P+0nbDbuCNsbIsc+lM
QBMv6jaYZ7hdPasB9AlclO6jqnudQ3t0dF63F50w+zTItQxqh1rTiFMpyXWwwUy7eKieQtBxWPWv
IgfIXkuQSxj3TRg8xBHP5bN2DFlBYH6juxzM3dR7sMvHISysWfczPdfsWTFczOw6Wmvdm1L0sb1p
dKb7U821MMo82jCq5zyedF+XA4zqixEaUjCglpYXo5esn9IM5LRIifQHK+lPPdjEr0LTJa9TL5g7
IpmAYQpg43iEJ7L1bfvbmOsAmhxUWfFfhNe3uxyTQRpGM9V9NHn+nNpXGd1qeZi9ZkHEcah0keyf
VcDoHvgQJVUHVxMlKqiqf66JYgLoJaphkhvkxqFtBQeToASzDF3R/GrHbCdLb9tasq4MDdE2egLQ
JInprVvRKlDq9DIKdH9IvH06cDRjreH616knuBZogqQDMMsHEOI07RMnnffp07YGy0mgols8VoH3
gJO4gPxTr+/WnJvJBHq4bxZ3IcFplE9/8/rG0uCw43kKb0n3KqRa2qa5WBh+kJ0L6NK1nBcja6HA
DIM2VQysAiCLurmjaQwNqaoMvyae1jtTeCglpJXu/v1S4abBGNZCiftne6ceFEkzjbpf63sS7apH
wJNvS2D6rbUIypQnKc/MsYcIUQj3hlkdUyvyAlNwMFkmV6FTj+IxAgNnXEqcMJ21hEsDPeDXwQuP
ztJbSx7SAImLxW8VgVdj2FdqDLAWneSud7d1ZF2eK0GfS7AK6qy0F5K+k+GzCMbXekfSUKEybQUj
PmIm2ZbyN7sGYg4NQ2TLG5VSrFPqyZRKCz2ApYb2jmIXmgFgzP5lB/inE1pIOf5XDF3IkFCHH+IZ
YkhtmPdZIw2HcRh/NlGy314/lstBYxcgdfBKXHKptxslgBymUtrU8FsjtDGj7WAWdrctgmULpqgj
D4wMDJoYKb8zzQqy5jMAZkyhdOShcWbZz2SM9OQCJ0plSFrmNnTkelDVQhrmVhlQXRIBrwjdN8Tn
AfH2XJ8DyZ7RxretESPmuJFDGUHQjjOAQKBRWh8N84uJEeLOyFxD9ieDx8rF8Ki/ZaGwRUUA1tAF
Q74YnNgqtjweBBMAZephWyHmwiFYQ5+luKDhUwrNE+ktMcbVAEehuoWCCnNM5tqR6qmxa9ngjScz
rA4EVZgPl8ASCmOnNspqJTMwZSReqvZnIelOzoPEYq7aSgClUBzOAABWISCSXpL0rgGAWR4e/2LR
LLAbIV2FuJ0GOEoykA6VU274WnuUtI9yRvuV33BnDZZPpa5UrNVvMcverTwcoMYloe6gCogCA0/D
FMXeyjB2lBdo32ma6a0rOu1Y6RhrJ2nJcXesaAjsjibaLtD5gD5FyvwUqyPBnI+mr8UN5gCmQ97b
6vyEF6dtgkWXkEc5e+u0L73K6/qiux4WH3gjmnJNciVUc2RAtAKZktKe6nreo6nFNeClfuZq6oQY
OAsV9ZBb6X0TpJwwgK27DH441GLQOE/7xiGJMSjdJ6bfZsWuG8PTlJITkiBeO10GNTjLOjnHZRnb
sVl8KZLv2+bFOiO4ZBCFIhWP3AvlNqtUTfoCt40v901kp6hjOpEo8sLd5aTR1oWuElAywYSRqVhc
3cq65rlIi6yqTR+RoT3WL3GR7gb1S4zekiHaDd3HtlKsNwYKC2j8QowIHnk6kaDFeoJxBBFdzKE7
AqMW1dXCC4RDKQYHKxTcVq/d2fwq9ONTWdk1sMV7i1dYYblvPOfQcA5qxWVtb3Uumw7W2maWfw3R
nSke+hqTXMCP44QmLDEofC64AUv1hu7vTTDsboQTUvTCoHuD1R9CPKe60Ct1/RjKHGEsD66hmGKB
X0HS0bF/q5PRVXrSDKruo09n2Jm51C2Qddoxk0t9J5vchmGWg0UOwUC0j2FJlA1v5YGeJRSSSMHD
1IoQammlYiOnDw7FWOYU25iaoRaO568GHEd6ItPs00Kzemg29e2hbYzcqQcgIlQhEAh53Ap0y8Cn
zwFz6H+EUT5HazGR2SCi9UcJreL2MKX6odQKoMYIdQB0cnHugYugNq4SgmBCGjNPk2NwVbby1yIo
AKoyF9NuUAiQnQJDejCbsvLGtFJOeBXlB2ECqboSNZxgm+UplqVBZVPUkailPAVBwRboS7ruV8X0
hIL8EavFuQfYIhBYWUD0Q+BLiUhIlU+Y7dP9KNV/lVL1OokTr1+bdV50ERlG1L4xKUhPushh0oxt
q2HtNTAIBNLe7LrzaAZOKNX7Viacwaz/Ie27dmPHtW2/SIByeKVCJaeSXbbXehHs5WXlHCjp68+g
z91nV7GEErpvNzoADfQsUuTkDGOOsXSuUNNmSQoaaEj3uBOcpXlcygis5pxK95qSoVk3WXSjytH0
mY3jsJKNLdoD4AqCfiyM4+cPrH5q9cFCcBopOtGm2YvbkrTlfWsV3m0nu/SxcIRFxgYKfMTPu3bm
03MBkh60ZGHwYMRQ+cW11PV6JretLK4HQT2YHlilj385qlabSr1iIVZBN6lc7rpBtucKWVj2D8dQ
fm4lyx/+Y4oLF8HXHEujjjak0KEUHAcQTTdzsKneXtCSS0MwqhgmCJPQ8uBCHTmJBzmMYuNoBZVM
BB2ApMiYB8+0grWUaM0U52YozQZ0VVlQX+obmusm6eO5JNk4P99e01IJQAVhKgbZUVSCnhb7JWdn
Iai6MdXVBMlX8ZQM34IByrQMostezAbpS1Afx0/hGhnJ4tFg7B86SBzQnOZ2cpKsOrESGNWqcp/3
6hOmpJ/USD1oeuvfXuDiWUc0gVgCGtOgcrhcX1QHdBoy1GpENXtQIrQExTWAzNJqkB2zIR0TzpXv
2HZZqDdWPhrHoe521Gq8JAhfwYJzB4aMz9urWXKBZ6b4aDujZlrPJkylarvX9L+x8ib3tWdNM0ny
FVtLyzKZj2DD0pB04D4S4oQBRRpMh1CMuImHHnC2wc2Eze0VrVnhTvosAUeIkq5xlGTQF/jVCOob
SDp7/9wKZgkg94VcGTVO9ivOTjnWKFVSDo8n9/ldHO/lUCHTWNuCaK44iYX1oCkFj4ckmWV9nKXQ
nE1BYvlQVc2FjaTrXaowh9lB6ca06rXkf+E8IIJEfRBVPJxAvtoUWEyHqYms49jGm2K2EIHga9qT
UNpj2v/NlSDb3t7JhfsEzCQqdggmgAvjH+ECeuc16J2to6Znf+s4h1zOKKwRySyktJBAQjyIFUE7
3eQORZs3Wk5pZx2b3gZ8vtnhZAStCwby6ndZubdXtOBrNfwBaDVkWWXELpdnI5cQVZhxbx2lZK6I
mMghafX4pVK1laO+9LFQSFORV7B2Of9+BFZUz5HSWKBU/9sWe6sRPB3GslK2DeXtXyzKgiA8S2Lw
d+4YIiSvMGA9Wcew9wFyK6T7dK0+vXTSkaf9nwm23LM7lWJmxbIQsRzBIm2jUeKFUUHEEOPpdG12
ZGnnkAyx/AUFT4TYl6bkMc5rWmM1g/E5JMq+PDVZQ+bqA0Hiyv1dOnrAqaC/DEpqjBpz70XWlLo1
oJt1HEADbdhR7T6Axagj9BkdpdvfaKl+wOi4/s8Wl5NNqdmEUyNiBzM738+fEmSH/XiHIVdXSF3z
H4LfWZR0Zg5KxJe7SMOpLAXwMR6hcNC0B7m+G9908ev2opb3D6yS8KlAhvHFXChjC605qdaR0t9t
/Cqpp9xyaNsTK3yU1dQZ05XMY/FsYIrzPwa5jhIGpTQzBJcVEGHQ7dIzV5Te0/mpFEEW2a44vyVX
wahQmfvDQ8IzApeDKE1ok1noxB9b+jKUT7TuVmBFS9cKoTm7tGAVRAfh8ivN+gh28iELjoNMbak4
auXoBOq3LH/c/lBLazHAyYholhF88OwhBeS8O6nFQQ+iLnUAJq18qxHz+0Jeo/9eXBHE65FqoF2G
ftnlisIO7Y9ZDXDulFcMkkOIx0dtJfoXnRfmINBDQP6NBiP3aFQqCBiAgg6OTeCkmt1bJDdebu/Z
D/Cdq4bBBuYRGKYS6AX+rcg7VcpEMTjKmpZ42F0A8KWutRu1SOyujoo7KUveZEwHuKilzTY1qAAp
aaPY9LkkPCaTNDjqHM2bPFJEVxlSYLMUcbqHRNJIOnA8uLd/MPNW/O9lQA4Us0zQ0fBwyVo1prEz
rODYzeJ90IRPhXBXBM/ZMGw0tKYm69dte0uX8dwe59GCJArLoRSCIwSurdYN0KZuww8Mn902s5S1
/ABU/t+6+NhUFLBfkhYEx0iTv6xAMoiR5OASbPeAtpA4lZC6BF6CUcZGXasLLF0cANBYcw/V16uL
Y85ZOqWKaR1j+gEyPCJ0n2a1VutYujMgSIQZ5BSoqnAHzaCgvIi7JDjmk5FtB4GmGylVfnW12hE0
sNb0Zxa+G7hLQeEBQBpoiXmhY4nKVtBFcDqa5svxdw2aEtxSPaqdYk2kfuGBQDbGMBo4jhiL514h
q5qBCq4y4ZgKPYhREoj8TrY03E1DQ5rEViHDMpdrr/rCN0PNE1M+FssD8bRfuiBQy2RTVhnsHkBf
JSUYzoIU2e1DuWRDZhSwaNgjbuAdat0IYyJMqnBMqLwZ9JwEhexZa1Qz11YYVBBFY7zfTEae275Q
qrVxrHAwZNyvMFKJYoETQ12pqbL9uPQbl1aufGkgWUDyBEe9AAm2CvKjwb29W9cHnFlA2xfDP3BQ
fJ4UiAyWSIvgmHVbqrwHNHKE7j4fnm6bWd6u/5phB/8sSO3B1xQocYl7BFLPQ2yp814Kim1ZWMbK
57++QpcL4gLHeGzVuJ+xIKMgWutEkAqxNuMacfiSFRRYgdIDIQ7A2mxbz9aTxy0CkEG2jib9AMeC
LYqeAURV0iYkVVainYX4FAEwuGJB/YWnDsWhS2PgVOhyqapwCjov7x/FabA19W6iuS1knp4+ZfJL
SAUvs8qVgvXCO8ssgwreMDSG8OQ+GzKXqq00bGbZfkrJqVFIYcxsFK3SN7Liz5HX1kDYxeZj8FQ0
nii4gkGs8RE0Je9qYL40ubjyea/dFn4RNgOkCwApoC10uRdRMGhKjBr/sUl+F8NIYt0eQMX/ZY0n
uY/sNYHahQuIpi4GvTAFh/lHvjeE4mLTIcIOjmEGp9gMQuQkJaja//HtYGE6lIiBZRJNjd2es9NE
BTGcKW2xzRB9xGONkJDU4+ttIws7hzEUvC0/JEFwXJdGSiNOqSDA4c/16EGVJRteI6B08XJWmLec
/uTG122DC9EBGAZQ3wZYV2Ij8dyyJAXU4kXXCEejbMfGrQUJhCACRmUgiTp346c+NIlMMO+Rvwho
TPV2DfhuR9q2s/45kIEdYMvAE84Innnqaq0dasEsNOEo5Rqa83X9MWK0cuUz8hRyyOxghT0ISI3R
N73K7KZhtKZSwYLNjMhyvlONwtEQCSmTaVudlxVu292bSvqIkQWvFzCv9c/Bg/gJDMnLKMrBFMql
YRqkZ0M0doUjlfdJ8xaAiKq1tTXeuAV3fmGFO0tVAxbFwDKEo1C9t+aTMhXrnKfXMTNWwipBCFDQ
seIvRS90IKEM09BH6STONhuDnpLSmZ7Lfz7yiOIMxip1dGBAOMVXNWbaS3SW8tBPwg3Aw05a3Vtz
AjWGX7fvw9Kmndvh3gyj1fu207PQjxIA36Z6X7PZvWrltVh4mS5Ww7nseK7bUNOxbUkyozmyL4dt
oOmkiAx7WKOlXTzwYMLH5QY9qajzBDH1WFe9ZLahP5e/MsXNVAcyhVtFkJ40dRdVmZM0T1qGwf5j
K9c7jPiv4e94HuCfK3f+Czgfo+dRCL6LLvRfY50AiaAQnTr5sT/EYDdJ7SpG6chuAvvOzuuV13Fp
p/Eqs/oANMwQC1461FrOTDxHQ+irKdQK3aTdQMkRF26cNv/84ECQBakOyqKoHnGJ+yxAblrQldDP
mseqcs1+E9GVs7kQBoJm4r8mOLdBBU0ug1kNfVZEFJSG6MqDkUWb1bHfpVcI9GVAHRsMrsTHMlZe
mEYUN5HfPU3xvo3/goG9qyBuEH70zWMgxmvgIBaIcyE04xb7j0E+zylmrVEbsYv8Ahzvw/y3FhK3
YAsMInsW70opInLsV1nSrpQVl/wXm88FdS+KVEggL48H67sa/QzDaQN5YFNDmPQGWed2UtHTuweN
4oq9pU94bo87JWWX49002si3eom003FOAxIIzrQ2yLEwb2egN47gl73q+BduYTU4KMe2oJEvp1tt
eqvaQ6T/oeBXbow7QM4QCpfhvdyyoW5p/j0Wz63g1fmwiet/cS/Ofwi3YiOORAywyJEPVZMs/N3K
r9G4cnyWfDbYERinD8aNZJlzL5kFvq9IViK/wjnpAtkW05J0w1q3aumsoCcG4uX/1QngVjL2spJY
ehj7XeRI5e+xql+lfJv4ndF9pObLbXeydFDOjXF33YzUBpT6ZoTw3USYqR5S6QkceHLbuf9/hrgo
AbxlQB61RuTHcepU018pK2y1lVA4kVcs8fuHCTS832zKAAUfC5/r8q4ZHW6zEiT0WBeulYheKzlV
7QG2CPFPKGusPLE/V/fcp/DmuDe2l9QEY3YpPap48dDnkwtHij5n40+o+7IO8d7pa4o9LV5BwvAP
DjBDClNHwnAOqpYg/7hcpVxpsaYFinicm9rLBDUhqkn9ZgTDCTiud10sft/+gEsGkW2hRsS6tZj3
vDSYS00z6GkuATlrQRFM32biqwE5lkCL7SEOVxzYkjUkWyiyoV+FkQ7uI8q0NGqqVNJxTMHUrrWQ
9StEL2jM936YjnGoriUF/FsEZnhkAxhgRD4AqA0PGDDzCjpkGIE4zmJqG4N2VyjzqyiUe9S17TDr
n5Q6cLvaXKmFsM90fno4szx4YIqNUJ9SmEVg8W0hSLHE9vX2h1szwbnoBJwXSDMj1H9TeZ9nnYeG
58qVY57vchUQDgNZj6bhGoELgPtaTRWCw92IQ98Kc282rA2ei23cvN1eyPUnurTCzsxZZgx62HgI
MsTm4pgRDBPZhWLZufScZekuQk2is+7RiHy+bXRtaczbnBnNQLAlDx2MKj1mWkMgQUvXqtdIhNkG
XW0gMKAgAgWMEa2MSytTqs7VqMGKWoDXtqlto6U2pkmzZA2WtWaJOw2BNRVCOhWh3wl7VBdGEdRI
m3Strb64axIiEGgbodHNB1pUK/oRsn6hr80KqJvA61I7q+/xVU0BqBsUKhm6B9cWlX9u12qhAl38
iFiYjgZg9aFAWgPDx9lT6xVp9DPznGJ6DpyD9Hj7VFzfKVjGIUbYimoYCHgvv1eRFWpb9Ba+VwT5
7r5IImdMVMO7bWVhF1GlQNSIWAPsE3z1Wi9UqKfgNfMtudiBQ4F0UrhL9RWS5YUTcWGF/fezEx4K
IJSPAITwJdN0o+JUQX65qzyhXhnlv0oQ2edC/o4EEaUncFOz5Z4ZGpUqUdQcgY0SfKQ95Fki09GK
YzV+181D3v4GrzSZtB0dMZYxbAA4cW9vJ/+m/NhHQRgoFmwqxtwu7QNMDyBsWMR4JSUn0mKnGE/T
MxD6a9H30ndjEwDsZQYxLc/ALYe52VoRMokkmDfFYNyLg7A11JWnY+m7YRDRRHMD2B/knpfLGRlJ
dRaNsS9pMZhdDFsOHlsR+OdqJbddNATKN4wzMJyvyLnATi8aA/TPsa+ZmzbTd/AZkVjZxhjYtz/Q
0q0yEV+AzwoodeBhuBWFdZgWgxj7gRL9Bl9xSiQRcmS3jVwFbCjRiwDP4Shi93AKOQ8IkoJCKIoq
9fP+lE/H3qicWep2meqZaekB/mHPNRSDSrI6kn69PobDxp9gM/+50Zfrk/tJNENFSXwBqhUaxOtm
cyPqGEp/HIV5WxvxxoAmdnxQjdYTu9ppsvcmUVfWv/QjLEyngLIDfhPgyMsf0cRBUAlxkPrlsfDX
iGuuSjDYXAy+ozqBXvzPsbz8vxcqBfumEWZ+mGOWYWeVuzTwx76/i4d0a4luCvxd/GCk1caMNhb4
2q1oW1byER5n5TBdX0KMYqIbjKwbH1n9YXI/8zaNGoNcZ5hyf8r+KNUXcJI1XfFoSyZwkgDzY5Jn
6J9eLjaWZ2mAVmnuN+91/yjd/2N0GqNyPDfAfsDZGqIo00q5KXM/AJm1UB8qIk0IuO8TFOpv34rF
pVjwWUCeAPzLq41M0L3Ne1rnPu3HHQ22elk8QOBxd9vKtScx2VYhnAfuBOBm7tls5q5pe1XK/WjS
9yr6G3L2KQb1Uz593Ta0EBrAEu4Yq0yg58AXXIy4EsMpkPFpstaO64z0710BopV0X/atLU2JrasI
IoM1VNzSBbgwzGXvc6ibk5DAsF75Ea3JUJ5idV+N6ibLKzsdBKfCP1K7nR0FD08/fSN01VEutPzb
W8CnwezsgDoNzW9QE2gGrxIEUiqAuGc99+uhJ2ESkpC+lHSnw/Woxv2EXvi/sPcT/wOcDEgvt3Aj
ykwDRRHcN2k6qVUHWdCsArcw9E30HVWkxJ6lIvOSUh1WUvDrd52Nc8Kho72EEIOHk2flAC7SLgFt
oNrv9QyZgOGYohOb6tsojCvGfmAJl6E6rCHhZlTdaK3IXBRRZ1pTN+Fc4KbkCFYAO3lUkyp2+ipw
EoFWdg7mUk/L1c7BJJywKU0juwtq2uykMo+2YTeljjkW2QrkbulzozmLewWPASomzlVQDD4WU13B
pVvFnRpop1zPdkoW7KYqeKiLxyYBfPH2F1886wZmLEFKg/QPHelL96RJbTT2sV74hvQwvkd0Myhw
72O9QeO3DjcDFKTL4Uk39rLUEgaSSV+zfbXGSLjwoKGNh+EjxuAHTBVXwipr4HLCoCj9JsRA26zU
pisNybTynCy5LgtYTdSqUVnSeYfSQWJLRu5U+uYG7aDXzHDElS+45ILPLXAXSNGmRp5FWIgQgsTy
VzQf1RUTP4eTO7woHGHuB4MeQItfiRbTTqYo7xT+DJFgdGdU4T1wZfpH3ZhTR4rKUYOtHImEFm6j
77PsAxxp9BB0dpR/T+V78QB6hnl0abehyLg02etFdFluH6uFfcAWS7hgKHEBaMXtQyf0STFKmM7V
k2kzde1XpYJzNGrW6qxXs8rwkOhGY54V7GwmGOO4KzPnWi9BiqpAaq/mxKhMJ05EG4hwt9f24mcV
v1bojleanQaOsApeWDhQF9a5OMwq5pkWEeriIviqzIeZPgjSPo0//sVmsmzHQk0UDTKuahfrVjoB
4Ai3EAhIdFLS1amTRGsZDy/eANVN7CXLw5EhsMFkLqgWCysQhAiuIJy3bRURIXwcUPtvLTIDbkWT
+6baJDNFBlvalukXsQcMImjQbDnNSWzuk1McP4ajBwJlqepJZo2bwryTgmYv0JV0ZsFfMPke8KHB
e2NCg3nSs6Aq7ii4p2QDaj0laKA0EzORfZWugYKWPi+wYCAksnDjDB5kUFnjPA66Wvg1/QhHcRMH
u66cSWR+3/7A10Ux9MQZzSemnMCFxs9Fi1KWmmmXlX5tPFsAvEJG0wxSewIQzfqk2ZEGa0TUC8/t
hUXO6ydjB2kMtD58E3xydeHUSeFU6bdc584grCo5sNvOeSxUWBkdDYDXAEJyB1iKlFyZVVr602Qn
JcWnei2NJ6ttnabp7DDWX9N+1wwqahbqsY5XaiNLySIiCkaKhPcF4HneR2RA3KEMg1iurEhBRyLG
0X1gDl5tCE+0mn4XZUjUfnjJx5YEczuvPDtLhxW3ClVw8OshxOEOazTFwRABJukXYiB4bVcXb1Mr
iCulhAUrjJEWIG3kS3hMudtr6RCoyuq08scaWtjUnMddnjTSSui0cFRRFUHwhMyeDbFxe9kKem0Z
g1r5vfqehQ9xIWwCUdpKseRZlWEbFEiI4fft67G0MiS7bEQUWRpmvy4ve1OXetNLZe3naWfaulQq
9jCoa7SjC1cCBnA6wJSDYh0vCJHNUREKQlv7IEh5ETM3DoetEVI71v+uIg0WnscLW9y7UamJWZeo
DvgaqMbJrB6idtprFl05+dcfC4ceHP8MQYRCAQ9q1IpcjNu6aHxR9fp+VLaqXKteMyb7JKke5Lj5
3XWi7BlmtDa6eR3JwjJIb1moxfSquGOS4SJMkgTqwSnflwlSJOsBlSAhSR3F8sVgbeLnej+ZOSAQ
2MAtau/8CRlkIM8MvfFz3WmHg1A+ADSzEtIsbCZ+McBrKEigm8WPXTewLVlZ0fkSrQ8AwD2a7e80
PoBA0kOL73cZu8pqeHN98iFPguQPgTkSQUwFXp582lC5Ntqkw5ZVmjfRRLaFHgDN2/drYfcwha+w
4UNUWVALubQy6E2RSZne+43xR9COhVaSPHm/bWNp9zB6A259xr+MN/vShkXTOjYqrfcTqP2JsYBA
NY32Q5vZe102v9MqBNio3dw2ulCtBi7dUhmbCwoI+OvSakkLHQJCXedrufJYdhbQisrOGkKC5k8d
aZBhiEkKBZY+jRw9iJ0heUiydsUxL9Qx2K8A3ABYNDRdef+fz1mcBH3Z+Y2eO/ro4qEkfea20y9V
eZAEkZTlYNeYCVhZ/cJ3vbDLvslZkCSkZk3pWHd+/01Nx1ShvuhXIO2ZHe0hejXcKXJHdKcUYhW2
sZamLLy6F6s2uTpRHs4aHl1YF2Pxoxm+KN2EoUpGqXXhxad2CzItcOA4Kh7d2wu/9uSsjySBDREg
Qwmlvct1jyhvGsnQwHLxpWk7mUJgDB3Nnsxt6942xWtJIma+tMVCn7M9BhlomiIDwAljnEybKnjs
1NeCgsYgJwWYoadaINXnL4U+Fm2IisZdbv1BE7KBltXKMVtbNZdCqxP6+m04dL4cDTvNAhvEuMm0
j1w2oRcYrxhbyBXYulEKh1vCfvJJKEQYDJAc5p1f6Zn8ZSpU3KNeZE1kLsXmu5972tjxFHSzm4Lc
oSdmkIjSLm2aovTUgfbuHCR59VR3aFGFuaZ+tkVSZSQeM+O5zAu5AjFDSjV31uX4qCaN3DqgqE+h
/SpmVb6JSq0Xd2OrJ8rBFIroMVZoscYY/+OULuNWLFJm3UkVuRESgcuP2/ZWOsrahI9LRLfcjNvk
Udka22AvutVOgAwEof1GPzyXnxA/1naOsVKbXvRf5z+AO8lxo4yNVsyd371XiaeS8Ci7eXoYxz+z
uE3qnhi7pnbSNdnq67wH64akJkOBArlh8oe6oglUArHuPu4zu9KDgPRykW9HIxjejDwI/ZVbxDby
aqPPDPJnNy3KxgLNkJ9ANCqP660MHI4hQ5+7dDpUHfPxNVdnW1gbz1p4X9HiwNAB/o4KK0/ehHua
mZUkd36cy4qdhtCO0oY59G4vb8kPAzGPBwBc7ozr+vIYCVrXdKKR9X6dH7r4VyD/lZWVSG+hjIcE
48wGFykYQWiIYQcbuvYuDn6d7YfGpW5Z31FQFrQHAGHak076g9zeN/VHCAD27UUu+vvzX8C9NoVM
57CnaY8ofR+F/X3TKk7a/IUWYgOPfzCV7tDQ/qVL17galj4i6j84rmxmHjxJl9tbRa1sCU3d+8Js
is9lgvAFkwHB6fb6Fq2gpIBKPJpEqJdeWgFHTVhXctP7mlaKu0xu6p2GSeIVeOJCPQtVPQSwIIAA
IhPtlUszQTMkQZUqvY/ZPU/9MDe6XdryrnpV7O6hUFdeSpldLP7inZvj9i5Shq6vYrn3aYyRWy0e
U7DGjv1vleqRM1dJf1c1wvyIUUKM7ENJ+KDoAepAEA23QdgTu/Mcdg5qGuIDxrcTdLBzc5eNxeCJ
0Uy9VsAcrioH9WudWtlDKc6gVw/jtRGiKwArKseg2dGBE8RgD8MuXW6aMkWTrFV9eRK2unQvN4Sq
pL6rU0+bSFnYvSPuWtUtTFfuPVBRVH+M3e3DcXX42S/AACTjUfghKeE8phqFshFpdXn6/Ezd2s5/
ly+dXXvx54od3jP/rx34ZGj5sSEKPnEsZGUWI6w0aDCQ0pB2fkHgCP3CEXoYsg1EHYTcOwnlTgBp
etYGh4rVa2phFAcQv5Ufw/u1nx8DmhRAMRhAgifyAjXFkIVqUZ7kxuvK/Wn/LDh79S4iTuh8va5g
Ja/ewh9raA6ZUE774Q+8/MjNEMVjCOqrU0qgnpbeN4cGYpjAFT7UeJ6IUXiVQNZCaP5h+jHKaqGQ
ZUJvii93mEMqSL0olicqVhAZgYoikYEWBTVdACWeEnI8xqAgdYnMF2qFwWaGXubKNl/V+/EbAB/C
xwbDCUouPOPfINVJADgMfkMQiG9jHApfxYjCqFPIgZIQqSkji6gZpS8WpXFFrNJsjYcA8jOA+wdD
mjppNBc9EcYsnO166iFzb4EML3XEKZXfikpR34yxSEdbjFqKJo8RS+iAGaV0F9IMPQZLptFrUMna
a1O0Q+vlhqCeFKihmivRtMyuybk7wlKRwysqANqSrqBcd/mNs2xUm8CqqlMZ2YnuStCXGWYHCnZd
VdhC/Sn/ws8R9rJCGEMEVDAkW/+k70AGB7Yp2TTRiC52K07yqluIX4VBf/weiIEZQKNxrl8e57zp
Iyk8WWq1MVzoHcie9KAbmzGyu324ow41AnCIubOy0uv5UXe93BDg1MGLgXIb0kfUHy43pO5D1Uyh
k3hy3n9PbrG7n50OkefvkvzGRpDH1q7xZ2lHjrkbyB9C7Gfn+3i09wGhzt0d3KAz2Bn5ZdvbI/7Y
TuT5ubCfKxu0vHZl7/d7+3m7cmmufRQuDFDG0IYAPkf8+chnKVHfVXmtWEHwItW/CgrSn26XRk/R
2sgaWzq/NedmuJgxCkrN7CcheOlFzQ1BNdwkBKyZdj4flHyNNuBnLuCWNRYenC0qLGs8PCmshdSZ
7GpnkMFpv6u7+/t7D6rWu79/JouM+9Emd/N3+qSt9DsWbsblpjJffGZfGrqGisy+o2+6mNx7n60N
OADZqU9Pb6JXEZCNOjI+ak/W4qtrN39pmntzTDk1DWRewYsReGr1LaXQntdXnBwfXQEifnFmuHMe
YuYrh1sJXqLsVPdQ2OtWbtJVgPxjAYOHGKOEbiXUdC43UKAjtHWVUnjJt8HT3824H/YPlFhf9wo5
aM604jOYo7o6LqhEMnNoq/OVV7HWw0FpeuEFNRIydrsa2H4ILBn1Z6e/UW0l+l/8QvBN7JlCgY2n
tgnkRp0FqIG8WFpLsnaTG68KFLJWnnsWRfFrwsQ0nCAuN1pvXDY8zRR9uEIQXko3dfONeWeS/Tdq
GvaawOiSA8G+AHkpA1qPzOzyU+k1NY12DISXEUj0sdonrYIZ4vu6G1eWtORCzg3Jl4aUVi21uIIh
q6CknBQyqGiFQ9EvFv9k2Rpv50KYCuaRs3VxHqsFbKoNGkt4OWgk9akrHwXc4JaSP5LtFi4qoYfj
7W+2dK0QkpoWG6xH443byUaBIBUYgoSXDNA5XYiIJv5Tdg7cKwSAwJyheYkCp8KZqDDa3stxHp4y
vXlr4uauFsBIHsX5SmywcKMAUEEPHMtBtP+TOJ05QCgB0WSY2/BUtKAHCKXHQEvfrSL+VOqJYBrN
wzzryrX60RvhTvyFTe6DjeoYRYpZhqd77zEkiRMS/GMkf//uyGZH8Nja+23wADr0x+eVaPcHfH7L
NOeupAaMnR2F6fd30X7V3VdqT5tyqxHH83aWi5/w+cL8/6YjTUiKg+oguXfsbnOkpN0eKsf53t4+
SwuX5WIzuBfIALltonV1iCa/tdXnwB008a4GCjtHD7dt5ZXNXzQHJ8OyKogZ85I8iVSZAKKF4Slt
iCG7ca/ZurlNu0MFcc/bK1t6XKH7ixYj01ljQP1LPyAPaduNqhme+n1tYgYBGwpiDJOMu+Sxe8LE
f2C3AekyPLAhhAcDogYvJVE/aN2Q8lewVr++KgKwO3X+e7gXt2tmqa4FOTw5vSu9AylqJ55yP35j
pDW0g5WXkUWv/Ek7N8Y9vWPYaOnQWuGpnTe1P9yJ0uFDm1xVu5/WQOg/PdQrW+gKShpE81Cw4mwJ
YyfmdZpFp0NO7mciSe709XV4zTa9/UUxZr72YRceRsZp/X/2uHwiCaDrLMawR5Pd0B0k45QeosEz
YpKIJA4w7UrimfR95mSR4ijqYYgfJfE9t3Zyd6CuKJJK2BuFa2iCMxZ3KQD6t4/eTwJ5a0e43GKK
sjkQhyQ6OapdE8vzSlISjSC8/Ar39oP0W04cgO7cvy+Pj55/J2yyB/v56LzfH7bP6mf8iAEIexu4
X4ZDCSXb+u3271u+Gv/dQY179AvFqGY1SqOTrB3A7dG9tYljtYylJTH2ibYr9xOASHKzk53sOOn3
9QvmQcePzhcKe4KabPR0+wddNVx+7sbZD+LeG+DV45hCjvCkmfdd8EsSJFeztkpQOeA1PYF8rWwJ
VToSiI3TpPu2chTHsP425r2Jvl8WrLWFF7JDXFb0BkAiB1WDq2K5OAEsWYh5dBJtc6+67WZ+k59i
W3wHbYED/frMXgMZLj2F5xa5Z2kqZCvvojI6Gc1Wr9FK8zKnmH7PoEYIV87n8nYzRjbpRwOOx+X2
Uoc5SshvnAAcUHJbzh31uXmIwE5rufQB6GvHiDCxAmmQzeyWHclm23pZ+eQsDLu6I4BrYugIPXaE
hJfuuZ/0JrfKHp+828x64wqisk/CDxratTzYgITvcjPdyIFBMhHcKP94OvjnyAEtDPAS5nWhU3lp
Xxv0AcNisD9tNFJ/l0RP0LIlkm2n3sq7v+ghsdmo9UBEB9oC3PEe5ijEcZqiUy7kXti+prObB9Di
EI9yfEh0Fa+9DbFDTf5VVwSyHQAeasbryoYvuc3zH8HFxXNlidGYz9GpN557EN2YWym5A22qCbqW
Yxodp6nFVHvsqKk3ob0aEr2R11w3Wyj/0X8mP0BmDpJxniMjrWYpmzv8hiomXp454HD9pdjFQ/Fw
Op1yD8yaXkS+4fKO/2bxrJKMjh9GD/ixwLHVzC4UdXg8O3cNL4EqaLDdDK77odlf5ae2UjpeqiyA
A+S/9rgvHreGWo8a7PV7Z7xrXoqn1O3ujG15rzvRR7NVHua9sHmA8G9lZ3sIXn2GTmavffKlOwaA
o2mi0AjFFF40F5MGvZxnbXwShucMuPuj0bhSSeRwbzDozl34JeyV1fbbdXkV9/nMKvf6xZGWjA1U
dk5Q+/bef99Hf/pNa7fEY+/gOzLzYjfZBplcPXafdKKTKSaa/XB6MLcgNSSn5+ntsIYlWvKuoNrE
sCaCTnBXcb/JqtLOyo0gOsXVJupemv5QyL8M5RCNJVnbdeap+UP+AwoEOAXTRzyhVlqE1ZwpIsp7
1I0JdI7uY2J2tv0AzWfNlv6HtOtabh1Zkl+ECHjz2nAkQSOSgijpBSEL7z2+fhPa3TskiCXi3h0f
c2ZUaFddXZWV+Z/cnXAsI9/A2DU3xZkqBQSHuJDy7RRqOAL/5UqEY/UMAAxFMWrxCe3YfqlT6W+V
/+TbONA8auyxUePCBJh34YSPXnsydswu2LX+2AhQOrn1qmVF57nvsoGtVKYYrRgaMFczEBYusNE3
31kBOByQRSgBAX96a6XjAo6Lei6wm2pDoYaGmiRwL0/y8P3YbYw/Z2IHHLxQegB6EKh3YRzt1fOU
5WtZrgQqssM6g76ST0Yyh3rt7wpu5bMu4fhAe2xxZv44GdkEEPLKowD81G8wjeiFnRLBTx2qTW/0
p8c/f6bgggzulYHRZVwNqSiD3kF/dGSn+8FKNPYns0AOjngPTZXKc/tJGY8Nzg8ImW5EUqC1mx68
PEEIAO3KyOZ70pQXQdonwyZIPh5bmSmnYFjoXoNvl7D9lOnLOo4BJsmD2H4p9bQglSaR4LnaNtuc
MFu8qQdyakimPyUkXSeQHHthkCY/LzymRyPT7XL9EZMXp5fxidvU+Ai+5nR+6Ejqfj4e58xsokaI
DgzoDmE2p6CDlq0lpi3z0GY6XNzD2vcj0ubHf5dPEe5kZLlBrAJK8lFGe7JJEifK+hQDKZr4BUry
sgGOkSUlgZny6q2VSQTWoBfW4ys/tiPl0DQbbuv4kRrErxGzQ0cLN5hl55FyKRabuZ1uxjZ5PdYF
X3hD5sWI7EPpLAy/5XAM8n3iPjMl3kProF0/XrMZJ4IIF+xSSHsgDzENPYrUV5okDGO7FUgNWpYg
PPXdW1EZHVuTzDsuvcfv9ggcIgyh52pkaAGU63bxGomNgK1OE9tHLyXTRWhqdE2ek301Cpd00u4c
8cTWZAl5uYg7JggTmyklLWgU4tFGXIJEyum0mv56PJF3xwvGEESPaUmgnjG424GlidSXkl8ndgNn
5TafTVF+P7Zw/+wbTSA7Dc7xsVlmWqrMwEfeMGjKsV9iEnmoCTWvr4yjBoLhPrGWRS1txruYHAgH
HC9ohILcFzjdyVpxWR74YcRnKH/DYa0bDUQZyP/9iEQywYeuIRh+PML7p//E4mTFUIcXu5DiMtvK
OuvTJb7ZqL76ExgNGXpdPdbke6WGX1qqPzY8N7Vj0g+XGihhgeuYXDwpdKbCwPVzG68b7V2xHIo4
BoFy30dlKoH2vVRvuDt2GCjAFCPn3wgY/ZuIq4sOgnKi7HRtbvMmCANY3TMEUMmFJPvpFpKad7Hl
xNIYD15ZCmIFaUYJlmr/OxK1Mzrvzn2vPZ6/peGMh+PKiBBQLPgqYCQmfK8m/EpUiC072sJDacnM
9AoTqZAtHCa3c92FgluARLSihx5h3oRn3zcej+k+GBlnDp0nKDKgWRXdu7eDQpwohDgeOba/+C6/
G/G7Uu7r9UdjnlsSLZFoz5pDWyFAF3j0C6DnujUnVl5ZZXxR2FWE94flf+SpUfLaRUzI2dXQd72E
8rhPtGCAsAR/AiG0kbv01iJEc7PSd9vCRnUNKFq89iIDvBLeQULWigD8+SyoSapJjtpE54o6RT/D
UkR5n3eefMNk5zQ+oOqlXxX2DvePu6trDVrO6K9TMwAFOmFhn855tOsRT+Y4k6TGyZWusAvDXUVW
pC9smfFrb2KsyWgmHpMuPZlLxbKwc3+Nc020nSHnhC7fulBbcU/S8yJxxhhyP7I42aQCeg3Y1K0L
O1F2gmg2rxQUiCAgdsydjVJ+IRBbSgUubptJjBKgpyKsOGwbLt0xlDbExCsvvA5G7+ArAxdzc0jj
msRsria2xBGGClXuDVAZYfHI3EVLmG4JrPPQNB/1Xafka1UbdlJAxaXNuKe40yI5IRKzGRy1alcg
8hv0pRr7HZk5YIVo1cITBY11OPvTji3E8D1A4k5pd8VrCDicHV0EpCTjNeD3wV4m0i6x2pYMG9ng
kCh6vL3GtZysNVqr4I8EBJ8iggz8+pWXpemGCyJFKe2sfg1qtdHE5hxnZFEhfObK+AMNAz6MiAbZ
kokdr45lkA5UdhCcBqDPbbfYYSO1xOsWMCZ/fHzTIeE1+depiEb86b2LnEheU8id21DLRQ7mEzgj
iE9tfPt5FxREJh8bFtkXNSCQWzXdQ6Kq+ulc/FivOdFC0i5M8Fz8IUJ9CA9qtAzB40/O75D3iuC0
YmVHAJvGBmXEuZ5sfUvqfrGyK9CBmINihdVaGNDvTlrk2ymN38u/YNxZokm4awUY99r1x0yOtjv4
QdMWcoVLtfkOrc9Wb7QCrXuGgjAMFQ+C5poN6+kSaS1Xs5ZSNzO+DMxN2AMINMGVPyXmYMpMbKis
r+1CpDriKNygxhm/OMrxkpnuACAd8SoekYYI8G43W9FC2K6mRjNDQZgVxb5Exdo3oYRRxnrAqNLK
a4gkEXfQ+dbMG40rIQgDSpYPub14shXwVl2rqff2+Kz9Zb1vv4uBBClaJscnJv4+uSrwmA9qKWY7
u2CIeHIovTcBb+e+IEm+iigyuCYEO/pMbfPtwGrQVWS4QxSQmF6Br70NrRBc1WYPDtHy29EYSucV
EkD9evgO2aVm33uUB4g1Ac8FOz2wwJCbHeOmK8cQVEmaxiU3IFKxerXWkURV3dU7pz0brk3iWk2Q
DVrKpN71mIHLBF2JyJxg3YD0mM5QyyZhIDfyYA+hoURG3tGkC1Mt5i4+RVp6W9c6MLzrx+tyBx8f
rV6vy2S/xFGYhoxLd3ZJdjiBSKa8o0IyoiQGglyi/pxY2V5Qz5GKqOl7wfh9AHprfHIkkVH15TQf
OjzP3yN112OmX0LSaZ9jovh5p5D3i0/ePgSTUW11f/lYsD+70CBSQwYToAE8NScJOErhu0TOhQ4L
3UYk1IdVDKhlWGgJcQ1XEwgUXvD7gtlxSqdH4drq5HEUc0oFSjSoY1TdvhcQi0YlRMZWoOYlj+eX
u/c5IzvOP+ObRKSsMPC8X2J8RkyMg/beq52Bvi1tIBWgJrq6RUb+k0W2PjYVtSCsVhCVtlTcTGQp
J/+XiXg06vFbrw6VksSdmDNOZ8cvyZa78MTRhtUpgikPvjdXK2w491sJiHZEiUTT84XLaPZ8XU/G
xAMNDCBWTI0PcPNvprLAmlDx27DmCZu8hUE2glwjdynCmT1f0DCA04fGGHhlxpjratiU76YszVAY
NmG+DO/89L6mvqp1YIAa/+ODk4D8dQ7OniORSbuEAhbv8R64R0DhgDMsMueIPMDiMt3jgusr7CC7
vQ3zfUR2B588hxuXnH74b/O0js4QR1XBl/zJ779Xv2qhLgEQ/tDtdys/QszwQsfFNOXggMBJwDtx
3Nsv1uth51ufnJHvDyjL+eSUWaZp7vVzTzabj3K9tzeR7hEAnI+rl8cTMS7vo6+YLD8TVaDTZyPM
A6s2xUWCAFpaL/FkzB04LCdUK/D+Qw/Q5GgDZpFJRZn1tj/oDjgcIkbRHw/jPpgccQP/WJgc6aJ0
UtEr8t4u41bthIhwHA5uaLpg2xJCPK37dsGL/LXFT2fu2uTk5IKlrVNYKe3tTHvZ7VAYSXEtHl9f
d++eenjOd88IZ7SEUU8dWQ9k7axd8sxZ61g1CdF1O2WI7W1wsxPlaXUOyEZP9puA2L+J+q09npw5
zwo+RYiYoYRznw3lKbxrxBiHrY0BIRGOwfCe8bofL3EWzdoB3hnvJECDwWx3e6jBJzoE8XimMuT9
xzSvjECSRmu4U/0+HtHcrh1BBGgXQjAC4eRbS5nDZU0P8iAb/xE6G4VCrUW2JQ2yvf8vQ8rET5Ut
5i4aD6kSo73RqmibY14fm5idtX/GMiUnQj6rzGo+6G0pbIjnbmM8gpjw4mZLdcmFSZuCqZtacBXc
pr1d86CojhOcwwSkP3noLURPc8f9anWUyWEUqrSnegmGnBbvRwWYhnRJ83RuLOgeQjgP1wnk9mRd
apBJpXRU9HYT1hoTASjr7oVgITX9B/yeHvFrK5NAqJU60FQksIK02DYeH2KvuwOtH4ynbNWQU2ed
To361uhvHzxLPmiioRfl8eb4qw0++oSJ6wROpHH4Ahsw016tlEgK3MzOMA4nXFXmsH/ijgnZfuip
dl4BMxKpC65jbin/moTQTCwDyzE50j2UIP57/9cdAPFpQuRwgQNnfiXRU/M/FkbPfhUJlFkgukGH
AZYh8Blgq3BfMmYJjfh/rOQ/VqYOQ4hZqYxgxQ9WMXnZpSMS47A+Ccj+26f26YsnLWKPRm+1PaK9
cS7Rb7J0ZczctVeT+ReKXQ1Vgm49WmPxEdXoH5UfwY7+3Y7s8d2CxxneuWgW5RBd3M4m03R5Lbk9
zkXlm2UiGE4ur3NlCRs/kzWAHeCXeDTvjUK9k/mMwoDnarYZgO2ptBHZ2a0/m0xbhzuib1nNVYuN
9JGpq6VGuplM7o3haSXRU7hEFCoY5kjhmeKHH1rlO/2UN8RBUyC/Up7Sz8dHcC60QJAIdiZcn6hf
TjYozRRBxaXlYMcAbPWJzgMAEdQn5ATew2AhUzVO2/S0Xz+xJ7bAkZnkZcsOtgydsjo610ymgTaS
fqWCo8Jlmzhf6k+aKQjcvq/H6+lqU7q10iVK7gx2U6s91LcaHSBiiVeb+pdRlfjJfwIpHh+/Ouzq
8bzOjvXqYT9xLUXU5DSbwTCrPPkbhiVR+Eanbx5nFps4WTh64w+7m9grY5OJTSUHrJPJaMw9tpBy
FX6y1Iy64xK25I+49t4QOLRxMkASPq12hGisdWNOGOzdrlQtA1mkVfOc25RuootR9Q1asxn1qzf0
j2OMY1OvMvM30GvruOC4ZwcMQiJo/PHYvNPeWiaHiGmrKIONTD0nG9WK89REXayszC7ilZnpvJZp
zSs9zCTZrjn0OWlxOBKiqLLyUoHr5PGWmX02grCQBjIIQSY45G83a1kzPpBlHm0zZL2m9JOrPx8+
38GL8H74XK9Pa1KVhkst4pLvb0FIvSAjj6wBHCzgk7dm87pO6rqiGpseWBsCkKrALZ38Pz7P240z
2kBbKainETzRExtp4Xp5UQetjVset5OoKp+MhduJJIf1T7L6uoCQHfi5TVmR88p2iLf62KxacpQ0
97Iwy/cR6e2nTGYZCINMikAZYr9AD/Ig4HMYA48aQIhiE0jpNb02L2/okduXh/MxX8Kp3uOYcBSv
Z2KMGK48kkxJcdKHMC/br/0vev/VA0OM0ThiHnH7deEPInnb7yu1J977L6r1j8c/v9r/rMTEIw4h
X4phhZXI+ktcHXJpoVY+s4tvBzjxfFXbRpLLY4CZVmiN8Wrw6jB2X1UuedITlHm2G3W1+pZ1ZcHl
zjj7W8uT4yrXdCsVadQi2CpJFdN4pWmKq8VKqEZRSaRypUSmxxwK4SlKrDhb7DYed/GjXT6JG4ZK
pgeQQbe4vl/D/TuKMZ72zK3Wa8Jrpk4bm2xzhkdcirxm4pWbgU/jIskbupAZ7VoNwhUj0SLj+ecU
XHSHbFRPX1FPKzTLPt5HM8n9W6OT50NMQWKeTWG0VYWaaJ32vvtszs/h8TndrNemoF8iJHQTQhtv
CJgIxPCQTG6JthStzVxKtx/C3p6oXmiT1P/zLbk+HudWf3+vnhXSjEmLnag+B9rJTCwSb7dvqaDv
4cMJ0Ad4T5jfC1tw6XT/bdGr080qdZ6mCTY/tXp5Bd9FjiqCqBprR6ssTzv9SPpWl9DlzxLG3hwV
7bhwuhc/YDz+Vx9Qd5BdiD2sCrurNMjjILuO+wOT4JN1R8xs9URJ6kXXN5iBaHf0zIVX5f3NfLsY
E/fW97IQNxTse2gvdFpLzmwG1CZOogb5wtvqj8frwXH76x2/GmsgK3WnjK4012OU9Ha8fljr7PpJ
ZzZ7lcVFoi1t+sXpnTg3rsyyGozFrQ1UgmAw2to7u6QZ4wK8tU6AO223sQbHvUFH/+X7yH2Lp6W+
/pnU6u0UT9ycFDqU77PjaQepgTUCFYBWoDfFFgsdWvC1FlTU1KfLpdZkUEjoXE/0CC0/xDlkBBB1
LP1qtbDsf4o3j9Zi4vrCJM5dkCDho3atfkD+DXc7UoIn84vA8flP8Pkudju3fuyF/gpkD+z+7ZGr
PTCA5j8OR7sh4Xcx0artzpDQa+top1N32hLqiK0AlB3eagtHbWGn/znlK8sOmHWckIZlLs/XyOEY
fZZafgXx+XAw0mZJWnEGNnGz7FO4W1GUqRdnsFdor/nHjtsiHiRma6Bs9YQhnl1DW1jUmerJrclp
1AYhJSqMYDLTnJ1jCoa/cVb8wbH6Jb95nye5tTRxW1H8vzfY2Ku12zXbISWHQ6LFqkucrfmENFQi
kj2nn7GNrCXa+6WlnDitSunKVBlPlBibVWk66LiPCzUa1lS4dFvNlGZuRzqJv0LZybJCga3e1AKf
vOKKyomBkgwGuj49SeqXfH5L4cc0+/cIegNrYdtyo3u4OzESCImUUVYKPPi3N4TcR2UQJIiS+J31
WiPdl6vGKdyd5Ge/VU0PWY7j2jMqizshk5/i6PiGmhzHy2olDyNmbxHIOQMZwZxcfdJk9XPXl4sq
wCf1Rz4EEcoOrpyspQH4Ucf4Inukrc4q3gILUzG77FdmJ8uO1sA4jzksBeipNFHN5LfYz1QnN+Ml
ZsY/FNWjSZ+segpVk6hRcG8IpD82X+PjmEbwz6qfCbpAsfT4k7GeC+yCNU71fs9qKIimqIqhS9co
XrYXDjBeGmRBDfkpKnJi15faeAv2wkYHSZB2RJsAu6O2Yr80SePcP/ryyY3HRh7b8Xzc2rXD7uuQ
timGW6pZz9SJxw0ANC8w39Cnm1YJcifJfUUewyZgL6QxYgHuwsHpl/RhD0Qaujp09LCsEhSULPdz
lS+2j93vBSi30KOYG/KKY8Pq7akYcrZspApFvJqGWnpVrWuHKlTaifdQX4DipRRpj28uZoyPbyf2
xuK0+JInDdMGXtLbGsWS8CcI1EDnrSOUotMlU/fe9dbUJFTvwVMVDh4G16q0KRwsS1atHbiwELN4
Wr5wqu7f1zCGWiU8zJiSmiLsmCatiqbDuCDs7ecE/a6aujB19y5sNAFBbwBvFRpUtreL5Zfo9usH
FCdBrzE23b+/uyvQEgzk0h/kmuzV45AYj23O+Cgg50EiBnZH9Bei3fLWpoI6VhdU7oA5rMHQKZHP
w2lYgbfcAM43XRPVDvSW/EKgZmm040+ebhT0luBYjB216PS8teyEeFFQtdDbQb3pWz2TRFAT7csK
kK7YJVL1BcIG6McsJRXnJvna7PjrV/FNw7KQUcxhFplTHT8dwkL0NnDVJWGyey4FiCZdG5ocvSAv
pMZDt7r9giRboh2QDwmtZ/DkoedPsUr1szQPvg7lMGQbI63cHdZbnbU2vmb3pDLt1BBXjbnZNOY+
N86Vij82qXGmCU169N4ugTvmtjcojpAuG7uMQT5yOy1iFQxRJniDzfTnxMpzW/GNsF1SNZh5aGBS
rsyMbvlq9hm+zJWixXZjN/Ux59HF8RURU9f3Y/Hm9xzp6qoyVufVR6gtUcLOuULkA+GKeRklkCkD
OJtncRZzyWC7jqtWysHhgNEKLIqL0Q4pmwvnahzIdHdD94JlZAVlYkmYvN4VJ0BlLgUCLtlS1kjP
jC0AjmZyktRP1K0uMlbRIdQO2ZPCXMIHjVvrkfHJYrJOWRR1hASvG63El0xEsCMhy8v+lnBbRY4A
pFoknpjz+9cDnqxso3hgso8xYGbboYU3W0mS6lNqbRUc6VEhvOTS8fEcz8Tx0HQAMFgZSc3wFJkE
OkybRA0XMY0tXeDyS1KmRs5rPDSbbSde405/bG9mVm/MTYKduoipHLo7jc1vAg09ceDcZGKVKp9c
z3SqBR6cmd16Y2ziHfloEKqoxNh4VaKMHpo4UIQ8VO5C7Wp2DhEZjEhelDHRmHx7IJWmEgM5rVq7
o6PoSRTCndymOfGcXtDrvKDWbQCBLj4BlWvtKabA95T2eFqZmaOCgwJpdvCrjYjayTUO1KYI/mGl
sf1OowNTyEYmS2oTX9hT+pl/ci2JPx+bFGcihxuTk1HHvshkjQOTPG1mxVv9STGfvK9mvkUnhMk1
PyQ+s/a6NxrL3GlCtsuhKgwe28TslF3kvMT9oQLEUADn7U+oVOB73cid2vW71Dnx+L+VSBcRlWDx
hGP/DuoCsTO8QYtTtcxVXzajxKwz0p6HDQf8bfUdgDV3k9BqXl286EsUvpL2JNYq166FslRjZytm
eiet/U0eNOA4qVQQu4r9EsH7zCWAaYGzQlMTevuEid9ouho1kgIlEz6zhnPJqJRR84ewH1uqUm8D
HU8ZuiJyBr7TBC3Yl24JnzVzOd98wMSJIPHQR1ziI+3RanxPoBDn/aJsGzdmLS7s/Jn+AvAq8OjE
R3MIgq6/PXJ1FXF0VrEVLiObzQ2BZNtGy7acZgSHxiiMxIzWluypnjFYse0YQ4S0Iqc6Rown7Fl6
79QC6h3mnlq4N2Y6aG6/auJkoqyjGqbHV4He8lVwyA5Q0hFSSumvFIj6St+qPVPN7AVfOuNuRv3s
USEH+p7sX5bmajJiMRNBJxx1djKI2KK0mtQIjpBSztG2t6S+MnPgwQ2PblgU5UaygEkIhgKsHKVt
3tlSRfkvDV6nhBc7Z2E3z5QPZIipg6MPhJdgEZn2qghK6rFQT4KZKCUFwxuRoymdp4GqKWtIIdkD
yqvAozuIcGMNqlykb9WolVS+P4vFpizBXVdQq8zTGc547IDu+T9HFW9RAXwGZw1aXBMHFMgu04eD
1NkBuqA6o4i3vJCRY+79sODCQLESjMJ4S5caNPby3HRp8vgDZp6mtx8wPepx4I+K0iOEGQxfxnur
v2ruZ0iOvytUVlbgdc1dlX1raBL3Fv7NUg5u5qSP3KcAEQOfBD20yf3G5g0eWwWeUwXw3MgWOa22
C1fGYSD0QTy0W/+pXAeb1cKoZ67wG6uTnVe1A/icWIB5rMqIgJgg4T4nnHEwnk+x+VORbWtsvyQV
UM92vel2trrwAXOv45sPmDwKMBcIT/nxdYx7gDFA6dNo3QfrArZ0XrhX52YYhW9w948ycyDFvL3Z
+5SmRLenEYGi/0xAoaJ7SYbnIV71ylqSlw7bzI3KodcOeF55VCeZPo9FhApJ2TGD7cUq91p/hIBR
IPn2RETt63LZNzraY0Gd+HMuQox0aVqXrI+/fuW+JI/K5VaC9SrfgYMTfpND4w9RnIH0HMjm9RrE
LuFK8lT22cv3nv54X82UaMHMBFyxOB4qyD5M7q0oDMUwq3rAjSQj33kMkd1fAAEsDy/ZyNm6wmFo
oNNLenrB8swi3xieDrxoJfA1dXhPBSuW2bgigcCOxDckZVUvVR8PcyY8QHcJdLMA1BQgyjm5m5Q8
qym5wLOi4rbNJ6/8Ft2zIi2MaAaijZfRmBaACiUoQ6bvtBwvRKZScDtw5KVXW114Db7F327LGGC7
VwUjJ++D0Wi0Omxls/1gjN2zCWjDoGYfuKXzbaNv3wD93+jmdqt/9GtG5z2tXF8Gdfu22fweFzzZ
3ArwUHVC0IR3CNoiJ1svaeg2SNnejrIj6CqVXFNCdJ9AdZRF0Px4AWbKQjJ/bWyyzwo0tdKSD2PW
7iB+RBro1m0inarVl2nq6IoGgSQFznX20i467BnXeWN6stOgSl8DlgghbtbMERb55NOwvl92JTqr
ohfF3HxQa2HBg815yxubkw3XllniVAJsxiR/kchrsN4x++wlWHAfM1U+TCsk0URQjyBFMN3YEV+V
1NBgWlMkwBItVUW8OUApTa/xgC0RfzlGpcuvsZYfqLX09C08g/biOV3YSTOlsNvPmNyJjRM4vdfi
M0AYz4DHd19hctnN8KrzB8puPtFr2aGhDZyv6zODfkJhYXuNu2eSNgAsG7+LaDsA3cBkiXmnTDEL
OHl9+lMG+1I+Pd6+fwDTewN4XLDozr5HZQ7BgGJqV3Y24BzvzZrThi3/Im+AZxcBJ4g0lAvMQg/X
eaFJpn1GaUTRfkeRAJCrUU8NmvoqNTZ6pE6WTvH80P/5ssm9jCdwTsdd1dm+RJdW6AryXpCj8+Px
j/P3YPh/eOerW6pqlYpjsgJGHPaNhQ7ZS54gukQnT7Ig3DM7HLSAAf4NGva73KrbA8wPZcbO9gLv
nMvoteeWLvwlE6NfvBoMJ5QCxIHqzn6pezWGAASW9JAZf5igbbxGS57IqW+bM2rUj2dx9rRCB/lf
g5uuFdtRA/Nn+ZXd7AwOvVepefJNBO5arulvLPbH6ldZR6iqLGXWZpfwH9vTdLmYcHKT101nN6Kw
aukXWvmkxUF/PMK5e/ZqgNIkcqMrqgM/ETajm/5UjiZ1F8Y3Ai/W/gMzaMNAkhqTiULV7Qp2JQh8
Gq7r7CxzVbn6dDmjyc4lnt6P7cw9dhAv/GNoslXiIQSPCtt3tgy1xThBt7bgFAQ7KCUJGrc9AIdD
H8m0gP3lAknNwLzXNChPOQJv5FK3dln+RenihR08Wr07jVdfNdlGnACAuEJjKQcUMZ/ZUg4NLyoA
lKyAP/G8PDz2Df9ZUDK3ACWceWtjOlD1QF8dehmF8WRdnZwY0iCOQKFTuMyqY8v6ep4f++FFSFiL
VpYy7jN9wajuAH4PCWHIxcK/31rrEgqv/hx5WacEWMbXxIIkkGNED324LoZvvkK72ya6VGByAV1H
9yvG6sCB+XAhnzl7l4/EGGP9DHfs9OQIQqNAuAYo4Pw3dl8dhtciTk+bXcB9SLwRdBDRgarOoLwu
bL6ZMhNI4fAbimoyFOEmBS7PYxvaaVwaYA9aTZEm3lH7jMRPzsVbyKHM5VJBY4m8GcR/USScUkQk
fde4CRsPtsZcGJCafJo1it0JKS/1gg+cCcZwg0KIB0VCSORO+R25UBwKJ0EtI1hXtdppJRBwXU+i
09LLBsTR98cE6Gl0gUKxGY+c6fzVYclXYYagX4FiyQ4a9I6olxWSwQbojRmZRHnFemo+OHxnRKxE
feYd77z2addQJi0nnUjc8WFIQg9HQk05TwCNbCNS6U/HeVX4XCeQoQcbgMy7hHYBfldTng2TkyS6
JUBHRY48hB+lWbSVK8kXdTHjlVRPY2Rvv8ModGiDy2VKRoJVTn1V5gW61wq+oZND58XCKDmGLl59
bLNMjKQGkpWwXAXSBQWiEBxxw773ta51A3HdDq1y5OImgjivlHaRxfcp6+4Kzy8oTfQohyMxw2a0
OaSoo1ggG2CDQ5xUQvEqpVKTPjWBXyjrrgJa0izKiMtwtYs+MKJDG/GG0kUcY6VZ3xcbNoZwHWoI
rCPuIBybg4ahdTjGSKLSfYYP9Lpz3PtRufMEwZPUApzfAimEHISzaeEHeOUpPEjPoS7vV09h3EKO
cwBirDbjVJELjR+yHq0ZfSyLmu9QIZh42IiudcFhOW/FFHLng9Ypp0M75aMm+RKEGEh20kGZ1f9E
fNyDWCp0Usrboz7AZ0cxbhV+JXUg5j9Kee2hz6ovOIqwFZunelRKUY+pLzp/UOU2TuP3BIxVou4j
YVB+VTLrFl98Wccu2KuGkkpWdcor7Qb65kLwAkYbL9A9dIZGz2kYsGFOihLdZVA0iANx3zSS4NuQ
X3DR2oUaEBrLIYOaod5TNAqS8q5bS77alGLCnNy0rQctwj/nFcmFGn/NlCSxQ4UJM73N3Ma1ygKJ
kd/IZfyo3ZRNJHh7qq5F4Q0/JgM8Ipba5r3iqqqCfF2iPEdD1PekC2qB1fM6hkKwk4OQWWcx0/gi
JZC6fVVQnqfXfcCKpptCXnlbs4oHnTCWd0JhiwQN5VtO4dDJjoqQEDPhQGT8UHRdQwmTrykSN03a
6b2fJq5Op06Zx2pZpEKoyjl6ZEF/VSZ98ewyIcMFUE5R2uScZZk0bBMph+BIxHYRpfIUupRWXBKy
nC5KmCSGZEhWtBq+pXLXVco3Cdi6k4TRa6rgYgui7wkmz2srgd2EiGoYtINVodwRNBAqFGnKNs7X
cdwy+RO68iMJ8N4+7/uV41MlfRbkDpCZQREL+d1tJSn4HNIiE0y3p8QShQ/Rb/TGiZReZVm/8QxG
dEMOS8V1/H4QwZKEs1HnG8brRRA5ZGxNm1FZRAkYW3JG+aKSGIIItFu7gjZA7+1HQYrHM2ShdL2D
V2QetWeKhAn1KIaus07JfpcajM/SWUEamooGzUUzivzbJgmlg65luHSg9nGhetR2PwuXzBiRTWIJ
0CWDG5DB3Ya+7EksUfkcm0IXbfTHwmu8YixgmYLPeA0KpghF7s/H5mYaI0d25n+Zu7tLIUnkQQML
DYPYgsC8IKndacDHr1MVUfAW/ZC6/eYcLl/oyQRT+PlYk0Ua/Jl79eYbJkFqG/suRHA9ZJ76XS6h
CTo70rLm4i3XAhMvlB9+rVPhosrjTPAEszKN2xVEskjr34Yz/NCEiHfSwfYrH+V7xWoCm6bXkm+j
GkwUYdcl7438nIefQD6R3PN/uy7TFOfHj8Goq/w+XonZK/+PY4wDVx6gBZMMRREPCSA9I6jANaAi
D3lAxkTiXiaMoMm5+djazLsA+AWkWVGdw+inLdqJwjgUGG5pOxHl2OAo+UWQfSOh60AL6D42Hlub
PPAkhmEB1ACpGP5BGkUfb2daaKgyDZoi2mbuh9u1Gi0v5ROnfaF3JiaxqUJHQlU4bbSt80YyxaJl
VZ/2WkvBpW8mnRKoRVoNZkZL6YbyM9FIOHjV2IuYY14pi9qWSyOepPLg6qlaEjBijwpJKINIR14I
ESdx23+RdmW9cePM9hcJ0L68aulut2XHduIsfhGcxNZOSdSuX38PPXcm3TTRRPwBM8hDAy6RLBbJ
qlPn/P+AAa9xUOYGwo7zXsudzc5phioemvvOX8D+VNzYcRMrllRIh7u3/WMKBG0Q+WICrbw26wAS
0aqecG2ypmtdv9dwFdWVx8suwjnkPzYAwwIEA49IjSevxpWOgnOTrV/jBRNUywrjatS8sJUJEQvn
jZUVcKsGXo1/xIzUaNeJmFUMfw22Zdub6lNhPWXEOiZZE9LViTJw7l0endA9PZQPka0Ch5X5Rkl0
8lBDvldR0NZexTqeTups3Tdkxl3UPDbGl3na0IHwrXbQlFB4OLLmMPG6TPIJXLR7m2APXZMeGrZR
pebhm+ucTom2JWzc2eZP2Ia+vZEiGBb3uEIJSOmJ5LHOvYqZRQYB0+CfYGAGBOV812/m3DT6AokF
CC0HXXXttOFkflq3MrCrp9yS9LoIxgeOW+TNTfSlI6ax309mGITuXYa7MXacHuvlN7L8os8tCN7L
r5eXUmQHmXET5TA8u1ESO7dTktIBnahdxTO0yZK4tK1Pa98/WiMyj7r2fNkY/9R9m0OUt0FmDVAL
5IG5XV56uetMzFqPa4e/TawfvF/bqKSF59MSl0qvno7oJxyCBk2VELpFFqSsqAxMINieyKswFTzD
gAPza9m1GlW1sa5j6JEHU/trQ+eM0QSjTLFMsDsBMGZ6BpBcBDaWv/1oTUlwytYxNe2onAe/B33B
leEFgK6a5gu0fP9+W5wa5O8/c9OTLtOYQUB1wFBr+ds3dThqUtJW0W6A1yDEQTsThXruDMReTyYK
vqe4Lw4k9/XX9i4xQ3DQunhePaRjOHzb9siZMB2QQ1WEy91lVxKu4Il97oBsi7xecgv2C2D4DPWz
0uahBv5DoDUlUyoaKdAY2PXo4kUs53aIkWqzQyaripsEikbFDi8x4kMHZjeDzo0wGAjgArKNwg7U
k2vz20bBIQg4JlAaUBDnMmE6UbLUTYY6hjhAcbv06g8tscs48RJoSM949AduW9a7pHKt2zHd2r3u
LuRxKUkWotVki1pDS2SgfcG5ifQNI3GFFAgAJNySm3NCdDcp6xiSCPVuq0H3mWcISM6kk+Dy6oqi
EhRn3oIf7nRvqbuT6EfLlhZZ4VWxs73YdD1O6nEOqeruJ8WThHU+B/s21XgyANoL6Waw+nPDajUj
16ac1DEEEebbKXOSKAFmIFi7DIATXcsPDWncKE8Qj1ZtHv0Sp0S0zGMbVTPtI4AtpzCr1Pl62ciy
U3uUoT4wG0ADIVsHyhfA0M5j9GCQWkVupI6zumn2ZdMae4tkHniI7CraLDO/M5OEXF02Ktpg0Bp4
4yVAvH7DJp4sQY+X2zasXR1vznibOsbdun6ntgroTSIbn+B2CapwvFtA4A2FJV5dR6tyEGoTOHtL
j5Z9X+Gl9NdjgSC9waTJ2NvQZWM9GQsxUnfYUixxaz1M+YMC0W1kIUGvctmMwGsBE8WVEh0KngMv
ODczQPG9KrUV65ThPHVvK7RPWYvir/pw1S2/LhsTTBoocXCrA0gKujk8iEUjtZfamYbdSD4Vw01N
ZEAokQGDpYVx+wDV7BtO6mTSlp6UlVZgNH0DAfnS0BTQUQzO/vIwBG4G2AQ6O4A1RB6av/eXdkGs
KYGVp6YBPwv46ZEXkGxx0bqc2uCW3yZtnnYLG0kdAblXQxWZBH0WqZWkuCiIkGeD4TbqCjdeqxGG
xr6EPvEGrY5Hlp+8PGWy4XAHktqj4ztpYEUZ91BdpimSUlcbaFwbCRBUZoi7vSBF2ymzCUPzut/U
wHhtn+Y1tGW7U+hoSOxZEGQCLa7Kfj9xtGntwPZH3Dr2THABUxDARM5KZUJ1IkezEAEgo/LGm8UN
pq+Xscm3oonVPnn2krskc3Zz6R7Sqt1fXh+BFwBbiW4OPBOQnX+jRjkZz2DQ3Og2E+vTds41NXsw
UWRmfcjN1IgumxIMygXtKItswCRD6/t86jrkqzOieHXsKlW4do9t/Wr0oHmmkteI6MEH/naQcFmQ
mLShynRuyKpJ65StXsfgTUMANb+O9k+KJKul+rOC7rLNCObhThkkO5fPIrHDGWzSTGYH9QmMkTuc
syVhtwujjtVmOKxZGZnTA0TAr2cNYoZLetOAK7G3rx1bhr0XzSzL8iAZi4QSwKjnA05HL3H7Ek7J
XriDiXpI84PpAuiPf7+CSCLplgVkCUD+3GZuFQpZUg0rmHaFP0Nfqj+O9IbIGMNFPgnIAwicEMnf
H01pr9tmO+YkrvTXbkax6knLJNFCbAIoTc/UkYx4Q2iduP244b6qgusmXpQn4jxlgDPO1f3l2RKE
CoDA8YAEmfObzM75qmT14mYFhJDYMCy9Atv5R5bjxAAXwZtWXahddCSm3k3T7jeoy3Tg8U9fL49D
5F1IVyKRACwR/uXcuk01QMiNlsSddtPM94YD0scokQUikRXkEEym+oVGV/5eRdR1orZWkFibrlsX
Unflzyn9njff/34w6OTCCwkU41B64CKrsuoq7cApFaPIvK+jPsWc6UPgyTB+fMH+LRicGOILruDg
LKnSTPCw0fMNF8Az09hVZX6PS2M/XbN3Tz53fmV9Kaow322pHbu9d9wWpJ9fVFmeXzC7wA8x2i4s
IPJgnKtYm9auQ1aVuIA9mdOPxH5Q7Lvc+vvD5MwKFx/SdpwbjbRlXKEu6EUW05xp1Q+E2TdQKdix
mVfyNG+QodRzx6RlbKEsv0IbYY+57FQ1SKqjZe23HHVVg0hgJoKAAaMudASRhkHSl/Obom61roCm
e5yr+6zt/EK50wbJwSVcJEQk+I4FaMUbYuokKFlO7zhkXMvYNNdwghLx2jS70qF+UmaSSWSfyz3Z
oZX+xxQb7okpj7rq3Lkwtao3djFd5xWUltQr5LwChbxkPTmkWnR55zEXu2SSjf7EZGIQtQc0r4Tm
72MXkuYaQE6/t1BqWWVcdbLRcd6e0U3VFQemWitKvq5dc1fY12R8ovZdV/5IpJScolQhqAF0tKjA
M5jYyfnYsCkSumpbGW/9faHqPirJUI7oos00wjXLfDP3Z2BAHTwY6s6VYHJErnlqnLtX4Y3K8AxY
S528zrrma8a9Pf6+vHiiO9XZCNlhd7J6zgDAh+uyESJ/VoT2swLhDvS8qb4LNTw0Mys+qfad5Uje
D+zv8l5zOjjOUfFITtcZlHQ4FppwascwtTvJ/LGodMkE55jrsCWpmqhl3GfBvIdGCVqngDSXNcXJ
RsI5JVR/qiJD7T+ejzuZyo74b+O+hBcwkP18gaFhFDGJh1lCjlaPZYeH6CzD4v/353kyiKa3Jy2p
dMT1qxV6dvVLffSC6nMT159odGwUtOB7VwM4Li87nWRUPO9GUY99O5vIJCoD7W/7NOmjRFOcq8tW
RNf2s9Fxm7f2+opWNUbX+wbERhYfjAmB6VdRJRmPKCyhRxHJMdSikKbgPEAh6qClpYXM6A0KPsp1
pgRlH062j+zL/2iKO4lRpjEIHWFq1hvf8OYgzdxQo0g769+hKlGOD2SVZcZkw2O/n4QIRV3BAtXB
ZkN3I513WlH7tNj163gg3vWovngycgahg/yZUD6HleqZgqBsYpTavhz2yiyZRVG61YOyNRr80Bei
odXxfEhZ2/QJSYwydozAiyENUR4BQvnZ7Hv/l4Fe3wf1YO7y8LJDCuP5iVFuHl0yK+PkwCgN0+hB
xt4uOoY9D483Hb0SyP5xTqjneDkrplfGtv5Da25UVT3Y0Iat7qvi76seeF/9scRNXuJkmpYVCiav
C5t88X92iK2mDN8g9LoTK9xs4YE14WhI2MG0BPPcBot1vfXXafmoE81PKOTdUVi6vELv/Q65TDz2
Lbzv8Ba1uJERHZRQipWjMgjAw07T5vuZqjI3EFwqmBXkZqGBjJocnzS116pbjKqqUB4D/LJSdsUU
dIa11yfN79Nf6zj7ZMmvp6+JTILp/UWUqYFBGY4lU9F7y80p7tf26JKuiifN83c6KiYGZNsl+UeJ
EZ4bz+7bHPdpIBtM/WYGAyCerr3xmJgSM29QovPj/WwwfPGvWnK12nRSxVWnHpoUunroUy7LqFRp
SIdveveoIWviLfH6paj3E3GAf9Daw6q0ksYgodcgo4eaPKMyfmurOYmPLsB6Nq0xYLu+NVB8BFH1
B9zyjwGen92oPdp2VQMch9P5CXkqlv1lA4KjEnMJZwTy24VoAP96Ll1jrKmDudQz81D21q7t74h6
M5G7Yh19So4VJMLStZDsN7af3i2hBUIDpN1xcvJheLU8dgNZYLaK8ASjv3Xlrs7raABUzZaBGYTL
ZCPhAcgI235cumMpNFJOCzOWOb6j3OExLRnO+wCPWWTFF4/19SBleH6qoG1Az7YMFsrMxg169UcH
yj+g67i8WjIzbKAn/oYEWm2ozEwNiJXaQk6K3Kwgw/2IFfDjIRiiCMrXRAoK/NmYbKghQeAG6aHU
fFGk9CZsRngHAPYBiCFkNwH94GesQtnTVEsM5dasfWhGeT2ejbfFuDf1J6s3gjQZgmwtoxwUUNK0
pzCEnJrnZrKcZi1Pamwsdw3wRr+t7c96Dqi0CiCwBtRvqLRosB+f3MKKgKU+OKDGq8HO6NvtJtmC
749vAxR0yNgjgwU+FY87vt2+cZPaxA409x39leY0zLWXoq4j+aRz0FBkIc5NcafcklaWUnQYdUHJ
Pul2WXq75uWumdEoloeNC/mwOSC/LruTaPedjo87etrEHqZ1rSuWmHXMx2aSnd3v7wtsVOCrAJ4O
tCHv0DRUbVR1AzpQVbGCTtTlD2n6mELQer88Kopkd4giF9SXEe/BHgXVeG441aa2xFxhLU8ZdLqd
oK0GgR4YRt+OPTqVP43LfeZICfwkhnlsjUMNYrkpDNes3nFAL1Sl/VqsvVV+zoAC/cCi/RklHzJd
qkNJpoSxOf/t1jeJTHxcdFU4mUVHP49kRQUgaV+z+0jj+pb5mKJvYCWg+JHx6PEMAP/4PFrAoR+B
/h8Aoc4tOQ7tHXWZqnhFFnEe0OM03LbZTf+rgRCr8Usx9rqRRCqIOCfjaDeHy/MoXDQAkFUDwHAT
WaNz6wy1V48jIrYx+Xl6hWSK9tCHQ9DNL5cNCaPIiSFumFOhmG1pAfFJl5fJDOy4IFE/+lUqU5+T
GWIjPjmDIKa8jNuAERU/sl2Glt8wDzdZnkB00AGMgcVDIZO1N50b0TunaI0Wo1nqp8V+yvsbkr1e
njChB6JoifsA8BIar0LhNtnSerWOG3+ENo9Ag17xZQPCiToxwI1hAlimXHQYaK+0cPLRLAXZy8sm
+H6Df5z7xAabx5PFUEATujQGbDRH2380/fIIoPbxzovawwuFflUC+pI+osFvgtdtELjBd8giRq/m
QZF8iXDBTj6E83N1K6rCWPEhhnVVDLfqvFO7z5cHy3fhvxss5+Jl29Cib2CDxvrq99fddfmc/TJe
e3TfRzRqd1NgUb99UD67hy4cJc2hhvDGcjJEzvHH0s1qDe1a8Rg5rNU92Pz6CH6iug22a9NXfMhs
7oCYS/3iaxtRP8fGoKH2Kd9pe/K8fdV/1j+1SLvS8cvlmREGGUBw0O+AnCOQTOdeMNalUYyKgWD9
bIQWII+xdrDReXH438xwE2AXaqqnHcyU1bHOboz5lTr+Qg5G9xuo2uCyMaFDnYyJO2a3hbpbwoDl
1pKCzh/iCkjlGpLyjNiIAVw1qF3Bn855rZl4leKOMOJkj4aJNLHytafT7vJIBIl23E+cP1a45dHq
WssLHWh1NMz5+RiOycEw49n6MTlPKL12gxsYXVACtprJikLCIAcKWc1CawPQk9zLx2gSkqM9EpcV
bVz26WZA/tqlWqjVtCN+5xoyAPAbLu/dvR4leLyG385bLuqZbjrMOXHxNje3cERnz+RXIVQFLeNm
bkfQljWMoM2z7ssUxRtIiS6mxHOEu+HkC7iYqKFXMlVGfIEazNY3WmI/gjTuCPCGU8gug+L5/TNa
zoE8O5vxkkgQkjbWSPuylJ+VBEogxdfLPiS64qLFF+2+0JDGi4nfDY4FbN9Q1LH1PeuuGifsnW8k
X++s9JM+DJHeKbvLBt/gdfw6IlEEz0XnMRDWnOcsulXWVZUBgOJR89jPIGNF82UR5dM0R31e1pGZ
2NsOT/z8alybLCpUohy8oR8/zWVrBFoztcd5SJQvjZc8E6ceUS5Hxhqtsn1AQGbiE8N2o6ke0V+E
9t9jmVETGCWwOLpaDhrerkmvLo9JtFgmXrQoMTtIL/K55SptlB4Q0ipW3H6HbKzfDnkwqGVEXZky
jyiwoLEd+QbG8AXyrfOIPFn5XNoVGg0sHE46jVIwDimqZI2EuRuGjGRdPqC3cjivAKp4SvoMgWX5
NT4NZdDsUaCE3OnD9tXpJaFSOHl/bPHkT81QgD1Tx65CYp50R6s5WtqVaslSe6IXKiCyuJPhPQfW
a25IqrnZTspw9VuqJ8E2r2nYutMPk2x54DXzc1GO1U6jVQCK+N81oIjRZR8RpmhPPuDdONtpQF8I
UOZgJUD/bpx90QPv2/QznXxlDqePZHRMljVCMQKryOdadLczm1TFeOvqAATqurNkWs5iL3FYB4gD
vhkU/c59MTfttu9mBTEKkvPufrse6l1l3mTGvfutJP704/IMiq69wKT8Z4477YqlQs+tgZCIIv1v
Wj1qybRP9Tay6yIcBsmljLnDuygFz0flDYJy8JfzsS3DAG0LB6tlKAEo2JVfVb/cFu6V5RafgFL9
tjSWZNMJh+f90xnAIMMcyHpNnG7qs6mOy3oI0+7aHtFehhYQVP+yUnKSCaMIkE1oNdIBbXpLYp3c
7ulY6qtWAgPfdHTXKS060L1jI1UyFg/pjxnOQZwNWam6GJkZdAg12X6i9xTIolBPtmO+uYPkYSTc
YwyxxJoGocDAUxKqWUKs2UGXkN58XYZDYdbXlNCDmQKvrgaUNHsUr7Lu+9CbEtOiu8GpZe5uAHEJ
lFDtpo6nNOytKlTr0EoXaLAoR7hd4M33lzeDaAXBB6KjOowLEYgzz/1Tq5RC70y0Tmj9PbHzgOQ3
edNJ3ES0fqdGuCuXvaiG7SRwk8o5ZI3mF0UTQiraK/djLcP0CQeE49Nk+q34n7sWaDZtzDGzgPi1
a6iaaiuYYZQcwBFLlQ1LaMoGjQp6PDECvqkahBSaM04z3NKY7OtC29awUd0rHYB9yZ5mDs5HEbQx
sA5EvARQHT5fpcZY7W1tE6B8waCsjEs4Zl/V6tEEN8XfuwOcHmOBLyBqce7Qkiob0dlUx2t5bEwG
z8o/MpQTC5wvDCMZ3NUAUDrrb5oymigoqq+ILHsv2kan42BLdxKYilKdbBTX6zi3dspWhvP0oJp+
9+gmJHLH6cvlWRMuz8mY2O8n1jLT8UaHAdrxFFyiLTfQKDk6wdKCdMJ08KC6bE4wOPiBhuosmnsd
gOjPzdnFbJHCxJnSZ4u/bsfZ/lkDfwgW8O62LiUBQjA2JP2B3wR2D6lrj33Mydi8ZmzaeWQBqTus
fYx+8MwG4ZNM6Fmwl5jmssPwlW/R6NxMifYHECAB5q2iG9pyg248Wopswwri0JkRbuJQXFgsg3UD
lCQaabBONy54xLqYyKK4yBDqbDZIXUGe9U4wwlitbfVK7FdUDrPUjJTlyVYqf7SfgDaWeINogQCy
BeCbcYK5PKxc19daKRIFTSjaPimjojlObrhNknuvzAo3dU5rlVq/wUqtHS3iD6qvd/egnr/s2QLw
C6uTAACgI/ygqZTztlHpQFVESxLXOoq6xhfXRcZqNHHqO03s9WZs9K8KAGcqatmp6b6WqrmHhAJK
Gpl2bRBZEUCUGdEABWSlWbBzoRp87pYDWQdiooER9agoWzLfdQEjVeiNBjqwLL0zq8DwwnH6nnoQ
E6y0l8vTwUujsYQizAOXCxww+rEtLliayrAuaQ9ANynzfZsc5/mqU65ppqDkN93j1Nml/Yr8TB/Q
ZVQDizzOauc3ys1ig1Th2lJeEmc3lvt5vCXA9M7acTJeCJIain6d6/t6uHJ7yVn/hqHgzip8M8AG
6IxUgSnmpozWqjJmWw/ovhNWOWondnqoPBOa4ocscH6DerRN10jRNqhTQLCHMe74TX5bzjfaUvj9
5oD7y/g097IXL5urd9+lG6jnoy0bSm+ca6mLPeHNC5C2ojdptOCSvG/NbpA0eQh2vguGOngvGlER
ydjvJ+EyXUyaeW0OQFp1VBdfMZ7xXvKcO1kJnGf7Z66BwgN7ueMEAGCHMzRqSW9aFGwL3udsPk7Z
L4f8IBr1G6MIKjWk83a99Okn77mgL0P9kuXT51EHodj0xVHLA1rTJesuCBCsEIKWZICH0NbFfc8M
V3AAJQdSQiuDoRpfx03fb4XzMLeyMC4ypeGBg/iK7jFMwvkcT0m+JR3py7jOy9DNrnSr8JulCDwi
Q02ILeFhg4YdLKnKWUrNLXfNFrD/74O3n7vb1v6+yoBPoqqBq+GM+NcId7lDCVch89gB5q+7YZV4
gVL9VFwSWKl16yy/ezAqIpuwTjvXGD5nSR9myWEwpl2KfDCWE0gwJR7+HkhnAFvBeqHQ942zn1vO
QnFt2m4ABG70u5bs8vlotz8WWfuaYE+eWeH2JFFba0CPIFoCwEIocUj2hdx+B50TsDRox0OiiW+R
t7Sp34YEENuhP6IRtD5a3jV1r18vh2jBvQVhDt3feCSiO5fPX6+ZNaG275SsDuhurQ8sl588fMAG
jkPPQJ4TSGvuUm5TIP09QCPgIF+sLa4hqZLKVDhFns66S/+1wZ00q1rVSUdhA8ldACZNaLbusNf9
fPXCy6MRrTncCrdXILqAq+I8C4FigqwUwKB5cwvSQH9MZew7zGv4lT+1wHlV4gG/X0PjPF63g7oA
UOXtwAKFtgE0RlgypnHhxKEtG3QtaGpFH815MDIWiombABPKH6w8Wk0kU48yKk2RKzPCOWSGke12
+KMLqB6qrwlsaN8d92f34IyPXYqOT8ntSzhvJ2a41KZD8PR0Roa0e1KA9vTtpEW644vqPEBI6LIT
CNJiuCM4FrhfIOeCd/r5rDU6Sd2NALcN2spPjtl/9lL1trJRf3EL+4umqHv07qOBpV4k+1WwXGeG
uYehwuhA8xYRR0/BfWrqyO/3PjR+fFOlHxgjrrE6Hpq4OLp8phiHh5Mqk1PEG+6Mm3blzb/bT24R
ao+G2geVre8uz6noSoCqwX8G+cwwciljWQ24EiRNp91ZzpDuCnA63qbLUEc1HYsdrfTBH0sN3RNJ
XgQGUCeBt9A1yEEE5s9TPu1WJOy/1HPFOEI7izQ7vaXqrqu7RVKQFyXZzj6X3zkDgpGbekXs1kac
eY9Zl98ViRcZyXXu+T1qN0WdhiPIaV3r7x+1kA3DfR5tn/BpHhZbojOx1DPMlIWX4KCt/qT9dFWU
V21FErt1Fpy5YATOetbJ4kIiAN2/554Oqt3OaXVcVow+2y1d5BYDqPjdsMctzOivwaWZOgXIMc2g
d8m+yHzN2ZHuF8kPQ+KFartn1LcL0sfU71ZQQ3rtd2OU7XzRO+fkK8ExcP6Vw9qnVdKM6Eepo6n/
gYyZv66fJmPcKfUApl7lWzZv3wm96qdbYyzvLnuuIPAA085IEPH2g74TZ13fWqXLSlyzKsYcdm8n
JFDaQJtWP02MELDW/9Ee53lVO5fKNmNNhjxGj5FvzOZV6l21Q+1PKP4pHzIHNB5EblDDf3v0nrwJ
ciVzl9LB5C4L9RX3UTF633ZmX2mXSNG/jGkvOWLf8OXvnO6N+IS15+NcP1/OFsGMWOsM/55R9Z1K
tCRCWTszhiNV7LAF3Z5BDit5pAU9VDPU6BMHfLHQoFmTq0R7qLe4NYzATIpPQ7NrvF1quF8vL7ko
DhtIK71pqKG3nzujwSueOjRHG40+TcBnQJ+i0Z1h1+prZG/GKmm3Ex03mHo2/bhqA4NyPh9Z64x6
o6I5E8qxkVkZPgEOx0ZPmZHedT200Xr9ZSP24fIYBXdDtuYAKCNxxmoJ51aHgYCNCQhhECd9URzi
b8vB2b5ftiGcR7Ttsv4uYOP5hEmjdujH73D/dIrnYbBZR8OoQ4LQ+UDExEMAlHAMJwKw4PlYkjql
kP1CY41eHFsP5LpGCqG3nZ3K0lnsD/Gue2qIi5eK3hsktXER7bNxV3fpl8W9b+luMof9QpPI6NP9
5RkUXK7AaYX3NHrVGQCf8w2AW5ppeEP/Jo9Lat4Q80adIH3uHGtdRncntMXYLFjVgGnJns9io85T
Omhox3Bzs/LTeYwa0JW23u1Q5gcC8JjkRic8Y5GE+M8g54I0GUDlbQNPnde/N2VXZeajpv4cizRs
QP6e3m+FGSbY5oksHSAcqY0SOaOjgCIF92YhlTf1y4gWKZOElW8aAYRca9lTQgSd9fD6QjIHPXfg
K+XWLvUqqy9MQD2p46WHSWGw+L7bQmcbTZSXXGVP7KS6JmWXXtt2t0SFO91nWup9zjvdutHAjSAJ
vaI9b6nozwL/hoGMnX6+wj2Em72umoGV79Fj4b269H5JZTdL4bKiXMeSWfgHDW/nVrrBsafR0IAg
MufbuUl2zeKE1lQftdTGv8Nez72wV8yjNd6Xw7a7vGPE0w42HdZ/gWjKN5WSzSDOMjt4KKRV7YMa
fgrBL19Fapvh8Th3U4DQBxb0kiRhMS4uep4WEgw2Hq7T2CqxuumT5LItnHdg2JBjspED51+VUOAB
e7rFcGRj5ZeF42/rUznakv0k8mqsrKuBcJDJ1XH71/VIPzYzIx3tu3AD+CNSi9bzk3ws9qB4v+1r
SdgVGUSSC37EaFxxkp8vtGeDrHia0I/XF/ZNPf/QVLQ+35gbPdp5eXV5WdnH85H31BbnVGBjT5aN
NVr1GTLErZ4oUbqajuRQFPquowLhxLQ8mKTH+ZAa063mFIoGcQFVuB0Ia0Dhn7nJDpxwVuis83Kw
1HGNjEUjkV1tnuYTktB4dWt7f3nAoqOGtURpIIgDa6DKnWlGQ1d7Qh92DNED8PBOABymlrrsprRc
ggoSE2FZeF/mfJgkQUJ0aOMaCAIs9MI6eIWcTwFJu8wsEsz0ZLxSJOw986YHE7f7Acwz8l8QLTeR
m7DB8HFup9XLHooaGCAgQ7jkuGZ5QJ2gC4c1lT3ohUNCps0G1FAFSyQX79cJh0Df4mSzIIZq0eGm
NDI/K1/x/JdEH9FOR7IUUCQwAwGYxF0QzNZM5p41LNT0AU36fu5RH7qcH4gnLrvpAP4BOCOPWEZL
OYhiJ9RYG9zSb/BcgHJh5hw2L00kMUU0c7gjMh0jQwUkj9viepN50AxDgbVg4bzzneZ2qX5ZmeS5
LZy2EzPc7l43MuWVC4pHVHD1/DWFCrknq7oLh8KqACj+aIxr/tzfAPQvhzf8okfvs6QNQbvn1JWf
1c+XN65wLH/s8O9FFOsIdQmOv7yngaY/ZqXtt6UkOojCIZ7sKOMyiKTFs9QhMLUlDhKEQ2j4bmkd
JnC2y+MQz9cfE+z3k4fhvCpEGQhAmG2yJ4kbmvodGgnVD4DI8TD4Y4YdMidmXNz/qE4xkgpIC+1x
9K5o8nJ5JLLJ4kLpQunYpOgoi7XM9ZWuC1LVkQRN8aL/GQXnXAmQKYrZMWpszQGXI81CF81m4I3/
SIDxcLnBkQsxFZR9uemimpc6CQyNZrkz9GejRH+M+3p5wkRLj/Ig+M3A6Ii0B5vQkzVp7Iyk5QxI
FLaj5zz1luKj3SdcikHixmxa+FOdsY7h8esBKc2Hy9xu12TzQBBo42ZY3efTM/rrG6UOMuUbXdJI
W/76ysKknlQXwDn89w6P0JVAeTgzNme5oMVjvdvcHlIswPLr5dVMf/ztNKJxDaz+b5SVSB5xa1Uu
HQhHCPACPblt2te1idv5KQVX1mUz7M+cTyIonZGqYPzCUJe1ueCpVPq26RQJKn0PzbUgjdpICyrJ
Hnq/UjCC6zzaIFSXqU2du4TaOLXnUSBGZvB72GroqvWOTi0OuBW0R5C5tB3fUtbD5aEJ7mOMrhpM
juCYdZia37lZy5jXuc6Qigd1bZHvLePVmJPCB7gtUECBU5qlv+RNUG5rrCZ/vadhG4lH7GpMLbq2
z23nlYosUIVKDQ7Xq9YATfS8oHVUtgfeb7ZzM1ycNZt8MN2WPUa73i/q3YCcv6092O7u8lyyQPrO
TU6GwwVa2+qg54Im7Nid66jsAL+db2ZjCJb1y6waH5o7yNMDFuji7sDduLRuKwplznDjIp+q6pPW
D2BBkDDQCV0SMAaAN3Gvg3jO+frUCbgVihQ2zOZW3xj9sPJcKJBQC9YvpqzY/j7As1X6Y4xzxFWl
W+tqKU7DQn0wOs93Icmtz7LkqGRMNrfNauo2rtlgTInlg0h7A4/YDOxOAJ402gRzKgkdklHZ3PWu
m5SkhvQYCqt4mEKWrdXubef3Zb8T+TfOKxfHCLB6uH6fL9NoO+qcgW8+VouD+tw/eWMKlkJJeJIZ
4ZZn6GcT+nYwUqNT2J4ftBrCHmYZSAvEogWyUUhFXQaFM8vkHBuyZU47MUoRxu5gl1cLMETTy6xZ
R0cB+0etB1X9l4KmyP4xSURUcS0dSC+8ts9nUKO2s2xM8sYpVMiuX0E0bpdPRdjbEhydyB1ODXEh
wrBnfdbrHhnAvgpKvObz3ygdfSA04CWGZAiSmtC+4Y4rz9rAmcGM6FmGyXoZ9L30ri8YiKaiiwKC
WpAABjP1+Yz1hjsWaq+indQsULA6Au/o13hl/rVna4wPCBZU3GF4HR065xWYWICsBUHVvb00odu7
gHL/kNLMmPhcLnTDEKoloLeA4if/fk0mdySKA2joMC5sOCjaSS5igsOBoRrBZYMHORgbuf0D8l9a
zC0gyUDal+CMwuU1qPKbzkt3vYxPRrQ4/9liU3e+OMtql1OhYnGQh43mIhpMU66sJDaCyYJ8hw44
Gvv95AqbVpk2JS1ulr3tDDH0taqdQicVmc8plRysQlM4hYAhQw4Mj+RzUwVB654+VYQxoQ5DHeIJ
k1PZa0xkBO0yYCljpToQ8ZwbyUG9ZQwEbMBpfj900FEfBh/oor9OLKDqZSJ9iFIKwFX8sW2mtZ3h
YCMxMtWHn5osiSccBMQCGKmxir4tbhCTN9OxbUAATbNIs24csjdlrPcyE9zOH5zCXEtGAQ0KXBNF
4erojq+Xt73QBBJWIFKHxAuSMOdLURaKqrYGTOTtFigqIgvTOpL18glONJDeMhSSAZgt3nrnVgqi
4YKDrB9elHY45wZQsfeW9cMpZNKDwuEgjYQCBd579hsC8GSn2BVtnT7VSLw2EXJ9WJSJPF+eMVF0
AfX8vyZ4ZjNn6juzKnUSe+kD2Ep6cLYxUmIVLYJQIosuGxNNHJs1vCvhZmAqPJ+4ykGHtkM98Ezn
5KowiwD7UWtImG2yxhdRWD61xGb2ZOZGTWm3dLTB0O3/mD9wtpz+bTbKk7+d2/VmojJMYuC2FGRg
s6ivbxYqmSvBwuisSxl1Caw92oTOrYDZy/WyFs2NW/UEYpIrjRw2NT/UlQXKN0mOT7AuZ7a4baOu
tqtkCmzNRxPaxIP6f6Rd127kyLL8IgL05rWKpq2kVotyL4SkGdF7z6+/QR3cne4aoomzZxcLDHax
nSyXlZUZGUHrQyKs7eYlK7jHUI3AvQwxGmZElVhzOdchk8g3mU9KDgQuTfk14WlpanzqrczfAp4c
vvLCHDOoaYyCWJs74vj3OqhRqn+s08qWkYdtKkcun5ThF4r50kjSyNZ9cFRB6qDuDwYK1HAj6JHd
cGszMO86Jli4+iTGcaR+HqWRgRkIuj1o3af+PljDDixsfJiAnBbK7YgZ2ArflFSSMelzB+KYkth/
FCr39hleHsMfA0yUnSed0gezAU3Dm1jaZtVDb9j/mw3GT5RghBprDs2FrX7ufLfXPYIjdtvGAp/D
vD/+DGQe6MUxFlq5i8AbgZlS1JZCjqo5g9R+JukbfDqgY/ReKnxwmqtCYE1JnEPLkhfsENLk22Yw
EhIFokLbrIsfb3/Y2goyx8RPfV2L5wnW9XM2/uK6z//t95lzEfLNKHs+JhdFMstQ6n0bxCvP/8U9
os9YXXD3Ivxh1m/i6lhteUREQ+N0Z07Ynf7FEJC1Q9SNtwrP1sE6oKJ8Lp71F1A3FoPdUK+d1MVF
uLDALEInhZnmjZD1yNHvlYY81db4KRfnCNE8QN7zM4iNgiVcT77KTRCziT7CYcdn7yCyvz1N80f+
5W4uTDCDGKVBhYY3TLQFuNwL2oo2fx6RVr1tZmmukEsFfwdygcZfXKEyX3dR2c49k+0H37zXq9Qr
S1N1YYDlCh29thf4EI85Qy5AnNweU5U/Rn78fXsca2aY+LRWYz/qVZiRO4002lEA5/VaMWJlrmTx
2umMvSxxwyRiKBCXF/QnUf91exBLaw7Vh7mJWUTmno2As65V+G6eq6wXNyD//61yd4WG/vNmWoP+
sxxdOvJ6KNghkY6nL1CxbMIlKcM0HxpvcpX7qSWeZ+m7KSfJGXXjzfTKlU79rG9VU9iD10891sdI
dobB1BTi+Y5e75qY6IX1HNho7YpO7crmn+/Si83/n49DxWAuxgIBz6Yg/XwAhVjY8a5XqhXtu7Kg
uTDX+6DiTsQBEPV4ankSDlxp3V4CFk/9Y3qGBiAthNgNt8z1IhtTGWe90PNuEBHxNOmPQy2Sj/FT
21WxY8x3CB2+BwdveSmgzV34FIQruEVmK//nC4AQkGRAcv8OHmURvZBxqPFuoiQ9mjrTEW2XUGYv
vC7YroyW2dI/tkA4CsQWIru5FH09Wl4p2wCU/rxr5uS9JO+vrfVevxZkt5YIYbsa/7I0j/rixq7b
mYicT3kXcCBTIeChJfOfWmswfVBiGkSmPC3RrYEUHNll5EFxWvSJPI3miqdYXOHLMTOeNUy0TG0U
fMlr/vMRR4FsnQcyQYzhsIsgLrASoLO9Xn8Nnbm0i8YvG6h1/RhsTI2YXUfMks7j6yyfUtqba8+c
H5QHe4IuB8lEq1Hti5LfYmH3R/vz07hzdr5JeXLerA1uDhlvGWIyXGGvgUiynA11tjntC1ve0tTs
juZK2MCGfD+zqIBxRMS5RLaWpeZVoIyjd6jbuznxQwolLat6mR4R2qkeoSMJWvNX9Pv28VhyQ0hI
zNkhpG3QVna9Z5PIy8WqHnjXVjgqPAKnvjuJa0J/a0aYlVLFDqcQJRc32RpkOKDc0lE+I6uwyflj
2YW6HAyzUInG1YMowKeWsp2/JG/yVn+OjFNwX5JSs5J9nhMtpAnyhroFQmr532wUtPr/xOzAb+qM
A4AucCWlYy+4Jji7PBKDmQG0b4mtv965NJZWPNuSYwO2VxPh1PCOZKXm1bLU9d6TR5fLhW1e74V0
jefqp07JTuilCWZApaamysRJozudoSr8HH+82wKxt9W+I9NjA3EP4yi3JCN31mZz4n2yEiz83ES3
7DN+LI854D+QlnN1V6mslJjvT6GVO7oZOjE6N2EZzmXDwbd4lvJrrRd5bYKZs8ELQ59CZ3l0i2S4
A9pk03Jgt799/ph46OfIX84wczTqAseyr7TRFX07qBuL57d6Udq1Vz79C0M6krNI02lgnWfOhlIF
ijxJ0eQKgRtJxGi+88mW5ZU9+cOvxq4YcrQI8QASnltUr/1JmIRDClrt0X2WCO4B4XWkr9Wr+Xov
kKdhZnv1yWP/FlLLKgiFsNP+7NYPdM1lz/vy1lcwK1fGWhpVETe6WnEKlCOn7vtoJd+9tHCXA2UW
LgmFtEwzLJyMfsVYGynwBqRqD5O4lllf2IZA1eMdiSAGAQRbkZIqSe/Q1T+5Y6Sg4w5qw1ZYG2+3
t8fS3QM+BnDg4JUEHgG2EUJqWj3iA3FyExB6pClasIs7AW8ApbHQ5oL+3JqgbgAMSWMlqPCURgXa
cmQj1gXAFmYWWoK4A+HTAAFnC9k8pL3iWNDRtXOnPvslFex2p1X73I6mrUeCuwh8cFCQiSsyrhW1
f2ThmI0Dlo6ZDh65c1QamTKDBokQqEC2vNv5H4N4zpMXQCxwWIg8faRh40z9Q1DHoLSUz03YbSPO
c0o9I9prCxxq2lA93JSemTYfZZCD4OpbmSbCrxACLnlF3NXgXQOnCCCJrHLENKnQj5KHyZWPx1cB
Ue0eznn4Gmw8GhIEDDno5u58KhJ69s3T88pGmaeAnaIL6z+sdxdR7uijZFZn4+QOUCx97DWSai88
Zw/SKaxNHIE1pk+2h292kcCrolcVfFR4yrFcsdBg77pOUCfXAyuQFqG9w7C80LPG+I7nSCcHR11V
d/xTKloiyDJXhrvgSsBJhDIKwjIFmB7GoUUqH7ZBA5xsu6ut18E289FJOAuk1fQMYUGSW7cNLq7u
pUHGd01jNg264vPuUIJSRAIHbw8Md0702Bw+23giegKmtogU3ZePHpvijhPuOclU8chQnV52qtAy
WiIPBnSqVnzeQnylzjxGQEIDdq2xOSHor3IN+ibxaQJ51xOifqDX8PbwF03IQNpizUHxz6bOqsaL
gBXDAQQkxyDTxnCH58S9bWPpoabiBvzHCLOmMSCXjSrCiEIqU6RAXe5SJ6eOSk17sotDtlUOdq9S
XzRn9lUHLqA8Bzt+nx1Dey0RsLy/Z75S9MDj1mSb+CQoGYi+VvCur8lfURtaYr2t+tjikm/Ze1J7
O+J+t6GtCdAoWuvyZ1tefg4X/B26jNBrN4vSXt/XWp4NkTSVvNtDr35oX0PCg3CHVwmoptsBtIBJ
T4JMsPNgQl/n86qwFauH958PQEUUKAgA/XDNXX9Am0ypngVYCy86t+prUZxUp33WfRqAY+xJPkvo
k5Zrno61UwdkysymvZe4Ncc/Rz+sUwMYDNlalE0lYI6uvwIuqFDDROVdcVaReSifK8MMt3VgyhA2
Gle4dJZcytxMANgHqPZ1Foir6TXUCRJfcAUdHY04RyCHbuuVx8jSLXpphIn3xrIUh6iDEaN2BvU5
Qt0f93r3evsosRynP8t3YYa9MOOurEWZ47B/Ro1qxlvTPafRPghOunJMBqvrcyKsxJiL0zc3VSMv
jRlkgZ1oCRO4ZApANyBaxl23Rlb8A7r4ay/8+X12SE1cdiCdykVX8n0VdPe8HJ6QJS9E2+fVJIOa
xJSNBICK6UPoq/TMoRAgE78D1bAZ4b02ENnocDPJfhgadj8WiRUp3pCQHh10g5W1sXEYJKjhWWMk
1B3xmhbPiklAQE14vcwkUnjNFFhpz8W/hjRp3wNDxeEfqgk3AvI6k0/0IdU/mnGcNJL5QC2QsO6F
zBGUrm9ogUg/JxOH1yjNilS55zvEJlYqJfIzNIV12RwhfVmTVAkbMBePU2BH6qQkxFNK7rXqq2Gw
/802uZhTNnfd5amRtlgzs6mRA9A2qZMiNTShfZJkzm1jS69WZPr+2SAsBzTfS2PJdZHgVgfBtGva
mcl2ssON/tsWaXM/PYqkuRsPus2bwb59ikiyUrtja7v/ORUXX8AUIVteHgGanbco/6BzFseTrr5X
pEOZWMX04PPWUGz0DKxIFdQaXgF3gXJlZsreaQzsuOmsTH8wkngllJlfJLf29fzOuAjcglwRy1yF
R0hqC46Hn2jivYik3Nye/qUb/HL2mRtlrJHJHyF07voj6q8g+Lc6w5GQ7knrFUewGK2DgQSoIASk
wIgw02xMapclAhZaAZKShkit7sPnbgtSJDjUiJQHgLY2ARE3yS469Z8FTco57buaiZx3798z++c7
mJmNiyDLeS8VXPTpNg8N2h32+iGbiEX16uX27C5lPdG0A/wj1NuAhGKzPnyQDGB9R7sLD0YBx082
QofCgWmc/Ned91XfA1iUnleWdDFEuTTKrKk3lek4qrngBltEZTXJ1HmKK5/Upn7fuVUBNXbr9kAX
76+ZFgqAWR3/MDGa6Aegy2wKAakncQcMTltbYvBvTsSFDSb28P2ihhY5bHAS5U9qZvGZm+NZC46Q
lbB28c4Cxg+3Fd5roM68PntYs0yBGpLg6glYHT8Vdc+vwdcWQxgdQoJoetDxgGYmrMmnXhrwXHRB
BVGiOS0ikX8oAJV6UIZtuMbutmaNmbox8NtEymGt8hxQUYn3HkmggtPQc/EvHh1AKP4zrtmtXbgt
fmpiX+xgSU/MBiFw8FBGVtd9Rv9lM8yP0waqWEM4jL4NdPNcGxKr0Q8ahE1u+A3pClttQiJEb6DX
AI/Sv7kPL20xg8qRnuqzthLd6Z5HMGGEhBO+pF4D1T7N76tdsQYYWNqAlwbn9byYRbUNFW00YDCW
O8hybCTl9b/s82Hnj+1e1Cdox0oeTLTgxLSmw3u3z551wQxW8h+L3uhiLOyDqeiHblR8GFLKacv5
Og2mZ0/sSfUxYc1K/26Qz+25DFo0+Kgrd85iwHtpnHkp6EPuA8SfoTnT2E2eicWrIZ6GVPQpo2Gx
8lJYHSpzw3kQI687EUOtKztpaJ5s/eKBq3cFWOYeJx7t3I0dtpt6DQm5eM2glIEecjSSo0eM8fhy
LZeQ6KpFNw3AM47sjqlrJpT9quJ+eEpsJdsOjW/phZkgD29Payp4i+lIUAICjAmaMXBhMgdErHPO
wxlFIq6hVXPOCjqaA1UsKd8JkcOrh1reDrJpPBjhysNpKYUNMpg/ppmjwolj1TR4sLrKlx1vFHva
4nhWB45MZmLbHAWLE0SDCupttZO8gTxlshP3YBcU8TfncI58mGgbIG3w31+Ifz4L2LnrExwpddqL
82cheU8EopzWsB9LLh0kE2hABxB9rs1fG/C5shi8vhLcHplVpwjMviAD6IifkHRdCZAX0w4zeBTd
cXjzgzLm2taYK03iywNiUVP49My7hu5Qxjl5dI2vZWlQuDxQIkN3gvoX8fsAvcjY7wXBBfyjj7uN
Z+TmINZW38VmVZUkbB6SQlm5shZ3L1g0QGuJDnhwVzN3ceFpfDei6cs1NimZgjtjtOoH5dkj6YMV
n/f5fi22Z7sdf5wvygNojAHr28xXcD2hnSR10xgbghuTfXU49k6ikdKmvik/3t6Gi54BFauZ+g2D
Q+7/2hJ4meIgKD3BDcf3nvvNadve/6XW28wqnCqiYmDyvFVVNHyL+n0prIRsi+t5YZ0ZJwf6GcPL
Z+vqvs0d+aP0X2J9W/n34CP2+BVrSy8MDQwPSDrPSCKDhXYNYY3/NIaiOzrxRMWxoAYpp1cpswQP
An8x8kRWdcziTfpVl9ZZTqwcCbO82ChbgTMH/zsDnRSd3m6vwUJFCLgZBaT1KIaAo5V9TU8gm8t1
YXQNvOKnMrSNZK32uXRCr2ww91w7pp0K1XdUl2vZ7rnUljn5oNZu326GCui248CZQaXTIu/tvLwX
qv/5C5i7L6tGsZ1iFJ/zEQWvzqkmvNRr2RoQnQncvvH8fVdKJPfAot4Ptmyk27JeASotzrQgIhON
qj7eIsx2A9MV2J4GfnRHqXsfwCbHRdHKYrJMivPRnUmS/7HBxJ26lhdaOWGmR2d0okOwDba19X7v
E/ztgFTxEcmlrXyvkrfduSVrGeClegPMg/4WCIKfc319nqNWgRr4gCr36/H9E/2VlKOp02xi6qC6
7uLeJT2pN4Fz0le85Dx3zKv50jBb5xsbgCVUA8X9dnJq9U5rP/rsNVFXXl5rVpizoudT3nfAa7sN
VM5B/dk+1Km+mSKk3Ph2VbxtPhV/jwmcyYAuoo+ETT0Vwf9PZksb83i8z+wanfUTeSSYzTedtNvS
Pp9+rUEdl7YpHkg/lB4gumUJSqKBV8ZOQU1OUHcA1YtqtuIIfxwdO7ALC2xwL0hDVCGrhaIsgWa1
flSdDni6+ydsTkDNn42jcRxoQ75SOmDfhiQzRWvYBvQJZZXfL4TbNY4CqVdk1yknkdVu5J+k763v
Y5YZGn2KD12+aUa8Ib+IrF9iR3bu5Efvwdum1LHu3MiK7cqBBpeF9C0FT6UNPs5VENdCMgivx3/W
ghVYTvXeAPZgmlyA/mQK1qD3zMyP090Y2bdvgcWTe2mJcZCqVgl1aaAOnGLI9TzpGLK+DaB5C2TM
G/pEyBlRYr+HCuPK2f0JBm/NNxMsxvAmqaH+2H5/mmC7BNYx2KYEYQfBog/k4au1C6sjzeb34aUg
FTkj1UuTI/Sf9qtQncXrCgUc9DujcA9cMfM9slxLkhdMI+aiesrjTX7Szb66k6VzKghmaEPokMTg
m9jeXoOl5yB40v/YZaKhTFVavUlgF6oTQLvUvyFCSVN7Y/6PdpiLCBIPUu+DqwLxXWPzO1OZCHV7
8mvFzJK31EA3gn4+9I4D9399GXSeFIql2vMwo3zd3z+VztYnfGROz3mGe2Dj3a28tpYCV3CI/rHI
DGzyUecRelgsi4dMaYCYo32CdOJWMbtDcDSUO28NurO4aIjogAmH9hQYoJkbl0ODaSkPwCMewaso
0fcwdvytoYJBmq7p/6zaYl46IfLCuhiPeLa15Pja62ZOteloWkpn3V47acnxgFJvFjRESIho5Xrt
9GD0jBKdCK7J67R1Su1g4BQKu3TrkEefTMSubfqdHXWfJM5pLz09y3fPhpnXcIVrqzofN9Y9aHMe
EqSCEHlh7/aonqZMkDHqY/TqnzQq7GjjBNhB3zj8K5v2RxLkljHG94Ow0ev9al7O/WR/vtvvrdM7
+s7G1n18NCh0cPcPT7+tF+ujpC+VM7gJ3SSWYfrn9ffmEhIa8rsIbCBRqCsKi5HoBz1ODA61gKaT
s/0Yp2ZlJOjtB2rHqgFv3yliG5jGNOT3POfjsvJGbR9nav4cqhm/VVCacyJ+0u66PEzwvxW9I02y
dl/jL2gYg8759rZZvEV08F3ibQxSCnz29bbhpjAoJs6b8wqm52gz0SX1eDPamLgbje0p//zmzM1e
2YLDnq6hXeaTxi6dbgD2gAoO0B4s4rnMCj3oc2Tg68mahE9JeBo5OyCFMq5cWGuG5g17kf/Uo1QK
PCT73U5z3+W2oGF3KjChhbBiaDGcvxwSM5+RKuUYEtIoWkbM1z3iERCk9Fb1BgYxxUJORUFrwIO+
LyjHkV+b59vLuZR6AGEs2Lfmusnfy5lWnQHyUpgvKp8m2lGRfstRTNowpDL37XEV5TkqdyUqjqQu
QKxqxfL0dPsjFvcU8gNQTUbVGghWxqk3WeEletwIbuY78X4ixsdLbTuNTx4cy/Lf7na7k4a+571Q
rMSpwsIFhm50sMeCPgvJFzYS1lNO0iYomAOuFZMj0i69NY2Y7woJppP00JLTylBnr8rsYKiTQeIV
DAtotWcpHIZYT+Rwnu+9FECth7xU32DEpgW5IyiFZNQwy31Gpe3zZnPbsrFgGEk6PDQAbzPQ2XK9
o0tIvulSJfJu1ttG9l76X01/SHgCEn1NisxZ6Pm2wXnjsiO9NMgcIQX6j/qARJsbfQn5URMqE23Z
KzYWjike2gIP4VPIqMAhXQ8K6micmpewkXbHsbMmGk5AvK5o1y5hjq6sMNtTVvO6CEJYmWrq7+7D
U7zhLYkIX6LhE9lUN7gTN2n/zBfWynZZOp5zJgEpurlvHtfE9QBDNZBDo4O31bOQ+PrZEA45RCxi
C8CScmjNiivJ8FtTycjRpHbzz9truDB0OAcBSC8AbBG1ssprYSELaTc1IrCj4kn7mqEYseUI2h3/
6oVkAxRCbXnW9HDb7AIg4toss64gJOAyPYfZrDqpkJYWM4Dqjoat95uqI3qYkEKzDROfkAYfyiOP
PIdiyofu2YjNslqJTv72EfiYudEd4/9hR79eg86HRALesiLCvy3UA/ZrRZu/XcL17zMHBSl0qU8g
E+YCLglBhK0cBhSpRapM+6w6yypH+fpoROCW3ubTsenW9tjfB/XaPjPZSEIMXTqPTxxJ/jI81MqT
F5te+hh7H9NHrN5rPQTrcgJ5kFUoxN/o4GvbzNEqtLGTSgVjTxKKmlVXQ9c1fxheynpTASdtyfVa
KWEOoK/dEizKcxINvJNArjPBfCs2Y6yUyLWDpBWs3Q3fpZBGahN0MWpolz3Hnsif2zoEl3c3TQrt
s0CRSFLFqkrkkge0sEsVaYSGiR7upzQuCjKCru8zBg32R86n069c88vUun0i/nZ011/NPAsm0IqL
hgqEUCUHhK/VjQTcdhzslaGmkZ6sWFvYETJoLQDUm7Ge0s8j5SL6EYSm0HN0LLmh8iKXWz16Slv7
9oD+vo4gTQy9TkCXwQOGvN31oWoTvYdOZTdjYFKgGRM6lvUWytymVjxLidknKc3ztRTI/KPM2oNQ
DZgKJFFBeMNWCSFPa7QtqFzcKa4iJ0iTj6FDV/TtkS3EFKiJgd8GHcvwF6C/vx5a1sup74WB6Ko1
4P3JrgY5s3xsAxEgWc/uuhLyjtVk6q0dpq9VAvHnU5qVRIm+1rBVC8UXfIoEvbRZcQfP5nkVLhbS
r+MWFFip6HrH4qmkpalY23BX7GvT0slkQfBVeloZvbg0x9g5uI9VXBpsSgAiL2PLKyjVjaec1MgN
p1Q2hbuB3sWm8i/iN2Sh0RWNCiQYILGw1wPEo0nTwj4BiCDBTQQYY/GL/xBpSkOqC8QLSPuq4l8+
9i+RszLQpR2MRxtAwCDs5NGre206HFXO4xB8uEFOUMcaSbjxts1eu2uQvN031u53uQXs3sXTcXvb
9IILgwP7x/LP7XmxquiNTBNfLCRX6GIoBDl8T9Ie0E3wepjemujawgsVVdcLa0wIwolTn3Mcxsl/
F2Z5J5lbf5dStGR695Ulo0fLQwKxceKAlGv1tMWjdGl73mwXI210qEl7MWwXDwMUu5zM9PcSGt8o
H1iU60m7x/zS9OVfpHyuB81Eyw0i+DbWYFgrzPhDpsm9MhwUyj8hwEiilQBjIekDa2hggMeF3wWO
4nqYWYPkmm4MQKgM+6GjnUF++aB4NExgo/vgY6rXIDFLDv7CICuRJk6CMQVdh2sXAP6RDCIREcce
0Geu7PrDh/eyg6Lvdu31vmaV2UlIdA9NOcDqABajjNatAyXo20dj0ePhISupeM4ZCnJJ11PJ9WLb
xJEEvI343HDyVhImsxEioohuKRGd26a8/i5k37VnJ6ItRhvO2/RrKgALrkHhETXr8y0Kan9mPZMg
zgs+zCS3p8M2+Wy3vo35XHn7LIB9cAX/scIuYpEPCVgzYEU+pkR+H8zWEd7L13yLMv5aAn8hTTEb
Q/cwes31uc3uel7HBtdMov4MyUw3coOQnA6P+tNX/6V/uSKBPoW6F4/TPbpuA1sqiPyYrb32Fvze
1TcwF+tQT0qcK/iGGO03Bg3DB2nn5aT/DPK1O3whUrgyxWwjMDJHGvjWJPd+Iuovx3fIC5F23+Ct
20AR8vaeXTgW6CABaGqe2jkdez21XDV6EahtJPeoWL9Wd8nyr+MNB60lABV/IAsXLrQVVT83pFxy
Kzt7Eqmdbh5DpzZ528rfsE3M22MRFh4zGMwfc/PnXJirYk0HEHdeI1LZ9XfvAFiN65C/bw/ndtNF
K3O3fAjASQ7tL3hPAGav7YE2sSzirJVcL40IBKAlS9SP0Wd4Ao8KkR+66pGfwIqer41zcS9Cdxpt
lTqgFaz2TxshmdbHveiar+JuwlMloncBGdz+jMTRaQ2vswAym3NUuAWgp8Qj0pn368W0NnrcjkFT
AFiSWgVvxgb12tBM+AQ9jLHlJ7qZeQnm4FAUkAstcojcnaAPQOqgt7rRFZJ9MO2SXKR1vmkAAikO
MWjqgnMvULmi6rsU4Hlp8t0viM90yVqotDRZAqoMII1HEkNhVUSCAqjpXmlF99mcRNJttjHtNjyc
I154JbpPH8W9WWvIF4PV5vZ+XOjdw8RdmGYOctRDwiT1ceeMJ/GEYp/ZmN6pMw2ihER64SvLekPu
jcoheXtz7rrjJlvtLl/co7M0Fypk6JvD0+B68QYfTV2GiOtdIpAf9HPqCaSh6Ac99f/iLT+/Of4x
xbhI1QuBE55g6tk0X+Vd6ZOYI8KRR4C22cgraJefJm/mPQWBEyDIAPpEJxz7lkb2TfOrGFer8lp/
8M/afjC7J+kutp406hwE8LhA/OZUueez5LoVIdZLtjkQ5HPPJ99eOZHzJN76FmahtWGUMonTAcdG
oyl4kWxFxnLLaxmLpa08i1BBABDzjEbj67XsFIgMjvokuY3yGBkkzRzfGhAaZlYYu7f37lLkDQru
P7aYi2HkBtEbcx6u20RzjHGW6fQZupw12ofsQye73aag33TF6lLu7coq41E7VDvqqBcldy4BjEQ4
eDt11z0R1XywDoeKiPbHNNFgo9D61+0BL11VIJVBVkCVEPWzAU3oNdnUxipeGjrtOp/056h/u21i
aZdIP62roJ6GygR7PU2hEIo1BpeMAOVCMklqD1G6W1MZWugpm58tYLRAXnrOMjG7UWzAephyGEqP
drLx2X9B6/BDbWdmtyEkPXxhg+JJ/NWR35z1KdUkGB1hZTbVpem8/AYmCq0VOfCFUJfcXMk5tDXF
daI4mTQZL0YZlG4T5+OTLyjab9Uz1BZKiB66xWUu0I6DP6EX0Cg7CCY3/ZgJ6BApR4koMUIMohYx
/ymmMoA5eYdYnJQlVytU8rkAxx2CXui7FaIEeSpfyb4SUNAltuqlmlVx7eeElpO7MWiLjvTV1L4B
j99uJ2GW40oNTnE1sVaf8iJLHsS86pCyaMSipNkIQiUqZarkWzUQTT7+HIxvUa5VyJUKRbHh5BSB
WaMZAJwHkX6MIYK3KRJt2gSF6v8SFdR8aSsrOU2yJhPIlHbNTs9EbpsUmRaSRCg0yF2KSZuhXT7h
ews6lIpHQCUA6HQWVB980lc8GP/71qNo1I0/U0xVTZCX4Lt/E9X8WTrow117mT7s0NipYftET6UO
kLNyNkZwnuWE2wZ7zwJXuh/Yt0/GQqnhcssiWLy2OepqPWYoubrBQaXB+T4y/ZPgCOCFSKzEUVYO
4kLND+ZQQUYDNU77Xx0Dep9kRpR52J1WcDA7+3iMN5CAA//Yq3IPGrKPvKByaaoJpVzumCu3xfJo
VeQ2UVOZ6TuYw6HIoTeqQyq7cmd23GnKT/GzjEahivBb7ClNAmtQfWyHu3ENGzf/MntRSX8sszeI
n4tpMSmh7BqvYkFjIlWOmB/yzqm7h5VwYNEDILaQAC3AU5SFeKAnNK38IZPx4H41xmPbATSwUr1Y
9nQXNuTrbZMWoxgqPGxU9nEPchEQ9wTm42/P9g8dJdZuc/7eaNtnffX9uzg4QCYhWovaGGQrrg1z
0sSNgj/J7j6EmduHYQ6T/lqji99mIrYWqWNNmn97dK2dGwAAePv3F0PCGe/5/x/PxGmaMkSgwoEB
Pdp4TgBg4WveoaQH4btBK8gknfJWJUZ+6JuVoO0n2rw1NuZqKjXo+RYlTOfW8fh+bwOtRfoSeB9Q
/h0O5fbubicS8ww1dt9cSXQtRuOXw2ZO3eBHBXR0eHluOziO3+94jxDZQoPQ9jHZO8X3y1v6dLdz
gSA5bZBD+FeH/s+ss6hUTih4qY8w9O5VONzPDwDPfNToeH9ugH50opVdtOhk8GBD3I/nKUD2zFQP
U14LQgiXCuZ+oAtoqpiNNT7twLPzy1sjVVyKTC+NMXNrDD34n0cFaQTZincaTR43wtvKtp3vAHbv
YMvCo4DyCbl95lyAHdpvvDaRkaqwiz1v083p16Zde7Mt5RDwpMcVBJELReTZCBTnAkJd8JBhRb1v
+7MkmYd74dPY32/fOit41CvzjkoxcTs3Ns+3x7gUIc5ybSDQMhQDX3DtVhKtTaWyE2U3Uj/L8WPM
n1LuYxSt21YWALGI6y/MMGPkJClL1FqC93qdvWZAu4cIiKmSfD75JMB5kAk5cCed9AfaUDUGg2Ro
Q8TANMxTS1pUHG5/0OLuATYE6FSQiP8lf1YEYsmLoya7/Dt3n/SO2m5z0UQHhbpS2182pEKDDxpy
cyR+Pb+aWApGrgeK25i6akufvLfJMquLN4XxfXtIPxoif+1W1L2gwKkq6HBmoijO97kihaYbPF1t
aYQ7T/Yk0WT7frRDUpzRtPvbn5NTCRFOybeVkfgJfJbpA7qSQxP8eu7t71mqZqDeDB4k6AXNWKt5
318kcbyUMwQ/wNYyjz09VoecoKxPq5dknx6UXaDSlq6dWHHpJru0yVzPuuIFXJPAJgINZD9Av0XA
ajucbWwz4nyRg9WU1NrMPKgn83llwEsHGU1HgK8A7QT4LOMu6kaemQ7gb7lzkRi2lLzqwaMEmqAh
s8B7Fg2Q/ykdhF8cdvdaEn7xjr20ztyxcthNUFke56EfzerBeNF4tP4SPaLfLTE2K2OdNxO72RAV
qDNOGPlxNkM36d4gcKEquynaYZpt6YD1Lgs0aCd36AvXIWlpNsHXbaOLd/mlUSYGasMxqwuEt4jZ
n1+9I6Bc5Hhfk+3v/uHh4SU/HCR6Rzcb+vx/pF3Zkpy6sv0iIhgFvAI1Nj2723a/EB7agAAxCTF8
/V30Pme7SsUtwj7hR9uVKJVKpXJYa81dLJgVMAPQH4D4HThrMhNkVtOIkrawXvRfACnpkeYNgFUz
KLvrC5y/X1LqmRjpxJRmnGd8qOAsrKnaTdSBTpWU+mOECsR1UUvZFrR2I5IFjCAQbuUne0yyyppE
bb0gF+nNsKVPu4ed33iJ94x+1pWjMR+7s4XhcoM0nAt17q/6aHM/cQXZpNZ9bsX9C3PyOEg6LKzr
k27llrkEdp7F2Cqa11H9h2OXDmCPTLzVxI54Ge6zOy0w9sUt0uLvgOvapb51+5lvzKANXPG4srwP
fqWL9Z0Ils6elVqUAdGmf4nJXdTcKM/8YBSHNNmiq1Xwb7b+E1TViU9CDN2AlCLZfne/5eamwPPc
/aq3AI8Miqc6AC/Yy9gdsvQz8ClyMN6Fya4Be4bAdEYbtAibN/Gn8r7MfRG6Lxr97IDQNShir8nv
h2pn1X6bAg5sXz2T+qHRuNdgQE3x6J59q4GB0rrbWMc719xXGPM9pmgCpWGhBb0eFH6GGqXH0OFn
OZveQDuKzr3sbpin929rq/AwGIRiO1c+A80EeQFzk9ya32m7Oto+X4jXVDlfqCem4kYpitGOLV4s
DPS/trUPJs2chhrA/PAx9qOlbMDZ4zxdPw4X1/SH5aAmBYZxjFTInBdOlozCnjdQ2yb3NnJVUeyt
QdmtyZC8lyhR3G8qyLgxd5h+q270tTN94ZSlVUj2PwzV6NQxjhkQ4wN2z9Gq8JrBRLz6Jvp2XWGX
lWdJlmTy/VgzS2izLA/Dgla5N/KN9XgXeZWn+fW2v9H8ZxDrXZe6qEK0wOANjOANtG3nxlGMpG65
mkEob7ttF+W5N2rZsCn7Q1Og42jgwytL1DXEqsu+0HmxKGZg1hluDL1Uklww/9hMYOsofVMnzKvp
mIa5Y6k29xO3qmcAcXLYkZ+pHlbv6n3jBMD298zu4fryL3Ip0mdIOkff5AhOPNrP1X62VVAGb7Dk
aJOinlPfF7axvS7vo1p6cRhP1i0dRmqVkzlw6NustzzxLBew/Sk9NGbAf5SWZ09A8S8B+eaTByfd
FIfM3pc/tHfRBwme2Bv1p4YuwvLz9a9a3Q3p6dcmaVfaaT6bXpnvs+7J0vzke1x9cv2i9MxD96VP
wwwqYV5Lgky5SccVd3H5ssdO2EBnQKgH9gwUV88NgoHMsysqq39pyQ0I1wimsx5cw+clXO5XK2Le
sLeYlx9qCwQHGBmhnvukpZ8HYzs68OybAcMvFnK5vWfQndHfEvNgrfbZLLnS+R6cASwRhMvZ/xHV
MVNnBB/ZeORIB2wgeWTmgfBdPOzy9JhZb637YBnPKxu0dN0DAmFGyjBs0FhJG2TgVdkqhA+g0Ai1
9KmdQO88AAO6Th+o8TYQFZA+x0bfahHdKCk+zn1rupXOV/kpgCFHkAQ4mNUDXZmK561ku5kS2a3V
Ycjqi7n7AgtxqOd8xcNyV+6KXdr56FQb99kWYyC30RM6qwJyy9BKYn38ua6Q2T2cHKOLT5H0oaCl
DN38k/qioq3dyHovU+/QzB2tsmJJOy4L0iT/aACCQWQKBDVAOEy1n0P04NSVB2y7jdVYYMD2ixuj
4wDLeRs7tuItJO90IVxKJcTpJMyyVdUXXn4qv0XF86QeU7FPtUDjW6KsJNekq+BC2qyKkzhBUxWH
KyO2F2RVAfmU9j24a7qgaO6LbG22Q35bXQiTjnuUu+pQWhjDZAd1E7fbWt2zzh8AuEN9Du+/tzbD
KrzGx27JZoN+CwAraCDiuiAN1dJmtCcdu4lyqHB24EjZUsBpg7IB3Zfa9zWEm8VVzpBGcBVgv7ng
ZQezL0BR0Yr/Qs2NlfsW39ODa+zr8QFBZJL/at1dgxtXi35cPx5y3P6hXlyvKtKGQKNB/+75Xk5Z
bdNoxPiZ0SXRK+nGfjfoqKiVLNY9o0jGtzEVxaviGPQAeuJxXygjxvDy8msxNb8yreh3rW2Wjzl6
4e6nUkffkmp9q0Za7q9/6dJBRiEck0yGTkAXLF3AQ6EmZR7hQ9N22+E2TLRdGRgO86+LkdNlHwqZ
Iw10kICrEuPy5woRImp7lDMACNoEqBP59AEonQ/FI9nQn/2OHwBDsbE2ob1ND9auD4qDuq1RKgO4
6WMWuAcwByBeT7fKWoApJUQvvksKYbtS0yPDwHfZoKYq8r3Y8jbdDEjrxPGb3eMZYzDfWpEq3SZo
BsUNCwCOj855oPxLTk1jpp0kKli32up1EATebK3fSPIlFxIkz6VUljvYCWi3AOX4i9lZ5vX9oazb
T7b5ZchuJztZk7i2Jsl7NZgy6jAbiDUByFTNX/K16+/jSX3iPP6zJjQWzLjsaA6dTfnEP3YF1WpA
5hWhiHMRNFry7upNMGWt4RnExx2ECcGATtaXUh0PauSsXAbzSbgUD0QuB7N3cCazAk7Es7GaxsF0
ChCgVuAfSZJjLcyjzV6nGYRdHdaOzLJCf8uTLDOeKhxaAj5IYb3Q6l2sjQ1JJ/8/6vz9+5I6W4Dt
lETB72/1X+aXr4/XD/z8dRfagsLngXv7sr3O6rhpgFu9CAdlazmpN6o3eblmc4tbMvNoAxcaABRy
KhoFvpRgWIeFxUi/1/nkTfGwIe0e6dLA/nl9QbJL/0dfSPmjag+JGKg7338t6+Kep+Du7nOR7MDD
E3tijKf95IzC1ywl8tXMIs8Otyia9zD6Qtv6sQJ8kHAUYNqhJuKLOI4DzaXuPos4hsTrCi06bjes
sQ0vKh/gYKhPkJlyVnLqBamaruYZGIEFaCreqdpBM4fr+liWgV41uLKZt0MKRoe8NO2mYOC8jCNf
m1xwFljeQF+vS1k0UmBx/VeKpHSXd0ahm5BSxQHvd6l5NzUvzsptfW0paNWQmzWo5mpjDt7n0OZH
7m7T/pnTFRHX1jGLkPyxSmifxbO2MgYs6CMzb6vKXyXPXluI5INBgWAqcQIpdfd9rF5Ec9c1u+sb
siZCCmwsinnrvp8Xoj+WGPTWjtO0+QsR80Q9Ua2ZokzSlckwN+YkDQsjJ7ozRvR52oqaeGBqD64L
WtwUQF6iAVhVMfElXcNxZNSTwkB83JvNVhuAp5OgCZ5Em3JYyfJID4kP3zGTTCPRh1IWwsJz36FS
jjwdh++wOVKeMcZgAyf6qYw/erQPJMW30Y5W1rZ0e5xKlI5n7oz9VLUFCx1V8TL3NapL77r21tYk
HU1HVADDVyBB6QcM9T7UFZpUybF2dEzHhSbfZGvIaUvu/sPbYCwEo7wyjEseU5VlLs7poIJp1xuR
a0bb9BtIM66vbMkuUBdBDy5YQ7QLAzT6crKrGgY4OfuK3uc33bTNshUhSxtkwejQgg6WGfw5N4mx
KGjRTSY8m/1u0MYT9C+O0Txy7gDax8Akn2QBbacRale4HIeEFV/tvEabuF0kIRXdGt+f/K77sG+U
kebUCEiUkEQ6X4xt8AiUOfAK1uTikfPYMnUb03SjInuoao9TjsS99V44f4hy/CEXi0OPLTAEDITT
53Jr9A9W6JDHuarHTUWRfkrf6bTSBbLg8mYOHNR8MQ0J7AXJTdgJ7Qc9GbLQtnLy3FTxsDUGYzhW
XEQrKZ6lIAMBLgB4keFCx8nHdMZJkFmlTdfHzpiFZRpt6yS9N5JhK3QeTDVgtzEsMyDUUPEsMV70
gYCAQzwSAUa+W8etPY53o6e7KUD9om4FQ2HhTJx92GzOJx9GeoEstSuyENRJXxNXAEml9khK99Re
8ZXyBMq8qWeipE3lI7MTq+uyECMTW6Z6dXJMp5fOcT3DuNeMfVSFZMgDgmdaRnH9pMEfH3/Ix9zt
DKoO3ADJWZeWUPMInN64q1tQjv3SMxUvtIOef7kuZ9GuTuRIBzQTdHRbYmVh0Y/RPe+L4mCl46dW
ML7iqhclgdBKQ9oQzCVy4tABp6PVV1MWGjELLOstSRpAl6yCnC/ayIkYyQuImkR5petZSCYfCECp
D15sMPhEWyCFf88ECASsepPx5lbE5p0KHFHb5TtTHyqvUKeNE3e+2q8Bti0uHUcXbhy9QMhwnNtt
Q8hU2z0OVCq4px8iMKfRt+v7uHAtweWhb8BCl4qBuOVcxJQr5YgcFM6sCjq4hjVBbg0vpKkfC7V7
HZxBXTHQRYGOMQdHgGwDpvK5QIA21wleblkYK5/B8hGok1d+7bI+yIZf15c2m6D0isPEy29J0lE0
LMTGpIakcfyka58UAAtpCvWIE7pAUFD6T9fFyf12/xx98GLhOQFyQnjd85XRzKVJTZUs7AGJ5at1
QTdW1SdBbqixz4c88oY644GWgBou63JxYCKu92Y194Mn2feo4gNAaivnb84PaqjGzEuAWQDps5xe
H4Sl4rNadkTxBIjAjad3z9cXv2ipJ0JkXY8d+HKmCEI8RINmiMmu6wIWjuc8fIaiPpokdLDrnSsX
jQqiopqdhXQE25U5PnYx+B5jMGaq4Ba5LmvWiGQ4kAVUOmRK5gBb8qEsgni0fWSYqzHemobvk659
uC5CLprNxgIZgBN3EUXh0pTeCbQUQrUZFMan+sCcwosEHt1oum0zn+m5n9WvZfY6oYBWk/yrDkbQ
eKZ7d4HOpZWYSNgRha9908Imnn2T9AKrdUxqCMfJQjczvkzptM+bxjOL1K8Bgjo8F7rlMQ0N6/yu
aVoYs/qN6uWbCV+ZmelKMLHgJs6+RfJLYNbTRzWO8zBOcpTIBBDC1WysjnZXgbxjAsTzUEz97vqu
LG68btrIxsDhYnpGMjKAy/W8x6bUFm39Kmnx+tDU6XBdyqKaT6RIalbjoXIAjYeQLNm59H5GI49e
r4tYimlNAM38uxJJfT04V3OngvqKHpNUMYY3Bl9tfjnxrwjjTc3Y+olt7JV6DcF+8ZhiiBhciDPG
mNzjnHV6w7o+zUNT3RFMNolv/EVd7a1b3qffUqR9qsqkniZzykMltUBjoA+gec3TDHwPXMuDVGjT
DUBfms+0p82h6gblDtktcBQqdexrCiA6Hdp2XkmjaCX8W/swaWvztkxYX9I8bDfiQVm5z5bt5veq
pT0lXTtGcIJ5qKI1qAW77ji8p/bjdctZ28B5hSehcm9mRts4MJwujjdxbHvd+KtNLHDprvEZrUma
l3siSWXcTZiS5OE0oA/qdtqLad8Yf/78wTn4rbP5I06E8DbrOxrDHocO46goKkcHJ89W7qZFX4UH
HEr6QBUyHClMyzpwmxMVOuMUw1LdFu6Stt/d/MjKb9d3Z9G+fkv6aHw7WY5e8Ambj7tcs/vj1D3R
VcqYRSM7kSAdLRIjbz/qcE4BU+808VCSl+tLmJVxcbmeCJCOSFwISjmFsrQe0JIAfK0TkPI+UPXT
HJjEaKEZ114Qy/tjgSQJ7fwEmBXnRgAqsIgmYwtLE0W7m9oofmyLaBe7oLiAs0IU39GVVS6qEcB1
JkoUaNjRJTWWcIMwCLwmavNr5t60BBggSuNdV6UMi/FPEHEiRVrYRJxxKAaCm6RPQnPwSxr0LPcG
U/UqHe15k9l6ytQ+dwhAe6cBpG3WehnDm0Ugj+sW7QYzcl5vxRjDHwIDxGXcChgmDIndPdsaW8u6
LUTkKHVYOCNo0UFXqKQVMYhGRycK3jNV4mHgL+iTH4ZxzNUv/JbYa0/hxT0giBVBBqeh11VyZSmn
WEo3x+NOc6viWtrxTvdrs3dXeh/WBM1/f3IqhT2oHDzyWRiN6Gu1H22OlwaaBK7v9uLZP1mO5MoS
HcFZTrCcTAXfAelWYp+lCiU4iubAZ0YOg6DzVSgtc4AFj1XU7KjVzNfYAdAWPi9QgvnEUhLEfPNs
s7X34PKyMIIJxtC5oD0f3hPllXlRtYg7s1DXH007vrWFu3IpL1odkmz/lSClKnLbHnpT4A7o3NIb
DPC/pepbGt8oFZjnnCQczLVAerbjCx93IlG6EEYWpRWmA/MwT5R9RZICg7wbG7O9TAcLYeLuSX+g
mhpMSf65rdcywNc1iv74c41SU8/VDA15YUPYQefFvqxXbtXFq/vf9WFm51xCQ1uEfgPWV/eG100x
ug3Ne26iuZAawd9Y/X83D+Au56K6pBvcbFZlinrN7dqzdU1VUkjVKVyd8gGqqo/Dbn/9y5cPlA3A
WzBlA2ND1pJIlbKfMnx6WXd+Q8VOlCRIxunAJu1LWhq9j0Lqc+N2z0mThElnraR2FhfnEmSOcKwI
WnTPVef0iq1oeYlgdMxbTxdV/sTqZvh+fZkyYsPHJYQuH+QaXWDRYWruXIyrJ+DqpSwPkfn0J1TL
B/SwY8TYr2OwlVc3WenxkXrm0ew/pXzaZELdRnmy55nhZXa8HbX60FANkJZp2Cfk2/XPW1LC6ddJ
XrPirKDpgK9T0RYdt45XZa/XJSwFNHjNg7ILAIAI9CQHZnS2kVV1hacW+O6adkPTeiv60VP3iA7w
nhd7ZtKVU7EU0ZzKlFxaRhxWKvas8/gbFaYfZ51fVJ8iqDNrf11f36IdA0YM7d2oa2K7pUMizLyh
tobwyTZei6YIi9o9lPHwNROWPzFya4qN1gCHJLHATVCuBW/yZMw/9nUift7hkwvCKWlSOPGYh4bw
AL6Q7VC698oRk1u1esv5E4AfgoEE6tjc1KgQsT4RXoPkQQDk+qRrtlOebV3EXlM0+SZTVi6Xpbsf
dEiI+mesDV0u4mgJ75PCgnK0cVumd8WnrF2JLhbf8hjfBdcnJi3QKSL58wyYJE3p4rVb1jlYkDGs
2T5pgJIoYvWpdTS/AVuc0/qRsgoEMe+sfI+dSpb8vJa3kS50Fc63B2tKO3pJf8f4+1C918O7YUye
Ct5gXt8oCCu1yNy0a87l/1k7YFMxRaSh2iitXdVjpxR2g7tbrXy7fizRcKkrQMEdJ3/S04C7xTHm
Nw0aW69b/eIJm/FTMCYFhFg5L84LqwcITA+lR3pYWGwHzha/KxvPdtpdnborB3rRjE7ESUaOBo68
SZMBEUP8lPX1TkkeXbpWcFxbk+Spp7QhWml2SJsYDWBT3NtG+6YVx8KtDlr2h5jB/xxbgKJ9YFZj
Tk/yGk7Z15FwYDt6A7A8UApY1KfqG0BR0Aq9cgctLuxElqS9UtQOa+Z8UMo2tMV7rv2OFtkOrx9i
ot/6umUsBT8YDP93YZIWq2zAnTILSwqxVewjWt63rqoC2WW1Mr0UR56Kki4vIxVqrCo6Egvke9GA
iFG/iTBwFdPSH+3vCF0FDTunBuyaWInwFu3RBLDtDNyhA5Hp3OlOCmmIy+B0NSfxef+rSWu/XyOM
Xbw58TrTUZbGdIDcE+nkbqnxDprUEmfnxMeWFkEm4MyjLRefkEr0uKb6f7F7JzJnUzq5TWx0l5Gs
h0y3ORT6GzNzLzeKHSb+n/5CEFSHngJMtGOk81wQNUeHCV7jis6HcVeOAjC16MIMWjV2Pd6VD9fF
LW6Yg0zXP+VnRzpuCY+bmve4h/IY1E76i5jnONaSgx+x3MWFgOZVxLQmYtqPu/pEe0SlouQVvCLa
oQPutN0hslGOtUBMUoCzqiX5S0NVDDv8AGXdrkI7hcAEX5HtpzgoR2ettLV4FMG4BPY6kIkiRjnX
ccPVvOtcWGnT3dVtgenqsvNMc8IcAIKAP1cwZleQzwFtLZ7H0omIrQgQVbqJKAgdpxAlxItYPfGz
o5L1eypEWhAGItHAPVh5SJIqaNixQE/X9WUsucpTCVLkqPUAV+MJwQ5ibFXvfmpiRxLD46jz6sDi
vS5saX8wQ6C6NpJgcyvt+f6MLl7aMcI3NJ+Ufs3osRrGQ5vcGR1Ow3VRS/avA1ENYEM2Opw/AJ9O
LLNCCwmCACcPMwJQAz1gLbqr1uD31oRIh6yw+VgkBMqz3BcmQMiTbgCG/T+uRLrMzEjr7dSw8xBO
3VHAQshulWbt5Cwa2om6pJ1h2WhGVQN1AQfT2dfFyhpmK7qwYzS6Y4rERNwmE3dMHaWWOyl5KEj9
CelVv5myF4DfHwdd3bVl9SNO3BWRi4aNXm0MmaHTCR1257YmdKFkBt6iYZrWoUXQWmMc0gqVQ3Q6
I8l53doW1QceOKDRoOiN6+RcWGWYESZfsyLUVI67WLVB4UWNNfjQRXMj6JQAxBQm5mSbFgVg5pSh
KMIkc5lPdbDNmaTTcB/3bHd9QYsndaZhwvykBlw0KVcwKNS1GpUVodub28p8bZJ4O3QZgGVXAKCW
1/SvILmOz9GxakdlBajYzvUaMWzc/gU0ASv7s7IcGUan5i3eTFMNYBM78vrC+d44D0lebwoSb64r
bskSQNeNFjvkFwH1Il3z2ViC5ZfERRjzCR1XxOyyH5hMWDO4Jes2cbUjJEOqRZXVlgvD7DqC26cf
xc2o4Iqt4uo96bQns0FlvIiery9rSYHw2EDLMtB8ROQ3v9MXcVyrZRHWIMdmzjvVkT1RACHZP14X
tNQ1g0X9liS5u8LGGEKvtkVIndIBkUGCjmm3tR5bALpsY9XJ/AoU9wczzgTmMNz3jkSAUjTAC9bH
bkiVmvhtYcR/cR5Ov0ryJkD5SMUw4DxUxqvt/NTUbyjnJcUa2NTSaXAsBBOIsDGaIQ+W6T0rEjQn
wo9k1Ybw43yb9GAeu67jJW8MzCz06aLPa+7hPvdWJMf83KBPRaiXQKl0uiDuyjeb18dWVza0Q046
1VaOxZL94ExgWsDCwCRCtHORjRVzhjpiEZbdZHiJeNANx9c6QFUMoLO7vrw1Wfq5LDSUcceax8XQ
bfOFpZsuB6gGEgJRNAXXJS2dQqT5VNSu5sFMuWkHkVOpKqNVhIY+hNQCOC1VNlrLd3lOtlWerfTA
LL2P0EuG4UY0QaOjW3LKptaYVcHRBD0WbuGRjty1wxejc28S6wb0NTv8r6M7kBUPLc+dfrzcXRD+
EMw/YQRUfrmbSU4GJaHohwbVRZTwxyht7xmSBIVj7AwLGduJYbKf3gJF5oZMkZf27V+4H+B+2ICl
xwgQsP/Pt1QfaTrqdspCd6yPfW1/LqjhV5nY2/VadWjRepC5RtMythYtX+eiYJNZqVmYbmDTGA5u
f2ejOVCM1q2zGnsviEI1BmP44DwlyCBI+wnkVzC3j2g0d9ir00x+0w0BgFbRL/By3U4XBeEliECI
AE3twq1olcUww4tRGu3WcqwHVvxi41Eh9p8/OlGRQdM00v4zKa60TVbrZEiLYYrCVNRDjLbGQm13
9rDiixec5JkUyZeA/DZpHYHJiQppK2o/plbs0fIvQtYzKZIXMSaeVMk8BSCEci/Qk0mUZx2UaMiy
MJ4Gkc1X3NbSOYNEkGTMoNO4A6Sbrxr73kqreYLHJh2g7nLfzR6J9ToS3OjVpgRoQBkLr1Y/x6Ag
x4DO4bqVLOkVxoGUPvLWOO+S5ZcuU0Rfqjjn5uBVxS88NMzyz/NImFz/LUN6brYElRG9g4zCBJeo
/QioH88qvv3FQlDjB52XjTtH7u9I8xy1yEpnIdV/2QypiOaRAlz7upClM6Wrhg6HjHcmhqHO/UQ3
1aqoy7wMp9Qsd91IKgBGGO+VWt8DZqtZuWkWpQEpxMb8I/Is8vxLR83BcjMHsyHxdGiA/RTX9XMH
ngTGupWFzR8uvdUsgAzA1aI7BhOikuGrVj6oqRmXYeK+AN1qKg6U3Nj93lhjy1iyNx33GLI1SCFd
ACIC4bGqSKSwkNTlhkX8iPzwbSaMp+sbtSZGchcztC0KslkZthNeSjsbfPP9yjzJfDIvVHayEkll
utMOzDIo8HEF8BfEr65eg7hYXgSQ0xx0yuAFONvHSTqjaxO1tDssgtSvEEDcF1X8uq6nhehingX/
V4Rk0PYAfqsUk7ChhgFkLx1F47l8QnvCJkuHG3swA6WubpSCvF6XuxTxI+eLGSEgW6BNVG6XqxiC
Q25bLCzLxti5VVHtqtTovBmBHzeIA9eLQGs3DLr12hs2RpAr288YNTYOtc0DSp/UV6uxWwuTl84c
RrGB74GPmudcz3VeNX3Su8jahno97gCng8fItB2N2xKcvCsqWDpzBl5VQOlHGIkX97moQRMtHgQ4
Chq1DgAJ207Zwaidjd27vsPBL2a99am711BWiB9cbm0juw/GMn3oncHXm2dirjVLLZk0gAmA44Xl
I5MqnZpmFPABaVmGrLZqz2nM2E/MSKzceUtmfSpFOjhN3+ulMGBzw9A28J+N5euJm3kO4Ea2Kzqe
f0s+pLhfMUQIcC+M2En2bZSlnmoTK5EM+mXXmt+jzaxK5yJlr3rUuKm0/aDfAMLSr1z7QOrhL1w4
evMcMDrOuCEf03InR7iKC0oK1pQoXR5H/Vi8tVXlrZzhJX3iXQdAGpC7IKSUdm3sWV3wrsautUqQ
5rupiYJkWHmGrAmRNs0aCkBH2FhIifY2xF/OWHu69TdCkGzAVaSBL/KjCeFEW64atcCpGiAkeURO
wK+bWwbcsus2sXTC0Q+DJlBUm6AvKQB3+2IqEfJUGMhvgVaa31aCvusWJhLzvwkX0CEFbH88roHy
P3/KyXpaGneE87oKadPuKFO+j/oPrUhvcHivr2nBleCGAOXDPHUEvknjXNBI1VRpM16Grskjz62U
rcLjo2PjaUH7wCo+Xxe3YAxn4mY/crIum0cF8mBtGTrd6EXlNy1Dnams/9xPYCL3o9DkILCT22ej
oajVJFJh1+gJZrzdxfvUylZu8aVZTZDA4s2H/TExMTmv9WQtEdCDxnSoqrBVnF3vmg9J/FJ16S3B
+OrUVkFZfkMrrc9o47VRsUPziJ/lfMXwFxwvymkAZwOmOaaz5A4HDFKwPO3aKnTK6lA2zZHFKzH4
goVgwA85cbR2zt5IchKoWnR5R/MqbFrLq6O7xNzFMZuBnLxoWLvaFpaDZDXCCtTJDBDNS5eoTWLm
2PlYITWiGVMA66/frCTBk+26HS4tClX1macHQi56unuzi6ZpnKkrXJ5vi1pnB9IzuhXMBPNqhTk/
Z0rMFbNcWBxicVSYsDpiYpz63GAK1P16kTlVaOXVJps602+p/hej71Cdia2axyMN+VnGNcdS3MGt
MIHhOjteKdkxTVzlaJZDu3ICFpQ47xL4K/DGsC1TOgCsUTskdVEvSfEPtoMljKNZd6lHJmJsGUtB
uF5yYyVpsKRECEQWDcS55AK8c+BupxQRq8M8ar4pydyi7ka769ax4KXQdI+Bd2TqMPnoSldWGllq
MyRmHSbtLbhsgsatgFxRBX8uBTky56PBEv1Zkq1nVkRZadMmNJpkY08vKAk3yuZ/kyEdXhoPemvQ
rAnz0vB3Neb/tGzFPyxtCDoH8KpFtDTzsp5bNRej3jp92uBWpHtnat4L+jdD3ICewkwY2uSwJ/Ij
0+Ca1XRG1WCSmexiWwm0Ot50XbS/rq3LCx6LUOcsN2DrZjrb86Wwsmkn18BbdiJx2JhvRGu8puCe
SMn/KElWGq1y3O5JidELkJV8LQBQrJP7TPl6fUGXe4MFwQ9ga/BYu9ibltqEj4bA7f5dGz2+9iRf
+3kpPVMB1ynuEBGFSmYHlh2wjKyckTUJUshl1iSNkw4L6Det3x2ua+fymOOpMtPgaaieAPFAin3Q
sDDyiuDzm2hnu8zj/NVJVnzkooyZvwGlMBiW3MWt1gyJ4djGDjSPTvrauQdVf7m+jCUdwYf8K0Ly
VpbetHE9EFitM3pMvAKA7rqAy2MBFCo43PlY4MKUj4XJ1GTMTa0Ms3YApDxRu7DRKlTlq4r6g9JP
K/fkR0hx/vY6FyidjmroMZYEKJqwEb4z7qoqaF9EvWnirXJM2a0mVgxhbYGSHceMmYOKemVIysjw
HbOODkOhfGUqGlONpmhWPOZstJfLAwoEZrgBP/2B03wSOBaRkoD0dcLyFKMPGMeolYk4QOubjS5+
1gYPBq1UvGjsV7zOrLdLwWhwURFegeZ+NtYTwSKaUtuI8EpC205RbQsGruX0NmoTP80er9vM0hrn
+gFBuI8BKkdSKUbHaMd0BFiu3YQF0O/s8hiZdOsUWz2iXumAim8tqLs8CJguBKQQbglc2iD1PF9e
mZUGghy1DQ3jnZu37Rox4oL6zn5fUh/Tqd1nBn6/H1IkHoCOTuP7MvUyZ0V5C/aIiw5qQwSCXjEZ
CgIpCVS3Jr1FUP+zz+9gCxZm8orVRNLigmYxYPpGnGNKDrAoWsuehqgNE2LtKxu4KJ86pfSnWhxz
a6UuOCtHsj1c4RCEQAFvJbnToRzxetbVlONuTb0SsDYmgOyjr9etblGIbWtz3nPGepFCqqZUptgx
ISSGvkr6Krpt3r5el7Fg2WAs+C1DCqkUDZhSXZxzAMqovpPTY43m1oEXwZiqm6R6N/oMMO56uvJi
WTRuB0S14NmeY1PJ+BphRmQcCw70kSfGHvt+LWe8aHR4zRr4eWTyLOnE5k6JYbqy5aFaP+RDhBzN
EMAjDfoafdTCSlAftlGWnTOFxsVKWK0aYz90YQoIh43R1+LQ8tRdu0Rm45UMDn01eLOi8o0OKPnW
4gpPIrczu3BkE4g58tcycW6Fpm37jHuk6J/GrngyJ3a00h3JjprzSsTbn5oK2q7Q3jPj3eLdJzt6
3I+obBJDADslYpsEnQVbqujICut95DV6lm+SGKX5PNEO1jAWh+vSLzcU0pE4tMAjjlySfLp5hbCQ
144IMXDnC3fycnWH692ryMqT7NKNnAuS/K4mHBbFkS3CDNwk+bavtj1Ge+Jbhazt6Xx+z/cUlXZc
XKg2EqDUGdIhaNOocVoi+pD3tM48HU1ZR9VgzoYBONdPJyBYum4R+eg+b7xqiLWtorbl7rpeL50M
PgLTNHjw4jWCuuH5NZNqBaEcFhwWUxSAH9tT6OApjbly4Be2D3lZVHZxUFA0lBPQQxSx0eoBx+j0
G/rQxvOoZJhUf8joiVTp/HYHyqiDOBhuZf6Mk5igRe0kt7MGqIJWrd5URjfdJgpmnQyRf+O2MXhk
VNu9mY/PaEQ3VgKSj0zc+YYCphXTOYCYQ1O4LS+ymsTkDKWthRaAi0bTy6PpU5Xf5j97GmQ37vQ0
6tRTBQjjt1Z25E/4od0YfRK/mPmcRQeVpP4aBtul3p15jBkoi8DVQ+Z/9v8nCil0ZmGiONHDdGir
zdiojf3oMgo6XyuxSgzmVajobK6b1MKgEsD1AOQzD0xgq+XysOj0XPB8UkPTFqB1Bg2Q22G8Eawj
SuyZtft/nJ1Xc9tYsK1/EaqQwytAkJQERcfxC8pyQM4Zv/580Ll1RgR5idLUjP1gl9XYqXfv7rVW
74rUcKc5dmv94+6Yoq1ElpleS8Qca4G0gG7HRZNKkqfQ4s02E13zmqitPl8f4YVZBQwEkovnA9qm
61xRldY9+PeAWaXPyo3Y67VgF9Dx7E7hoT0gRbDhlM5PKXcY8SAgskV7dJ0Hq+J5NA36u3qwK2Uk
+3S0tF7TWquz+3gsInNjJ194s1D9+l+9MCr8Z+W/oqauEdMy0xP1XVY5qrFr6JOt7Dp579+U1kMG
DWf8sIc/tbkKRcTY1+rBLKQ3MYxyeKIPNl2j0CC/vnbnEQ9hL2ACwh5yCFyopyciqXgdkumTPCNT
+9qZtVbKnLSoc94taUJva/C6U2abZTvvgnCGgkZ36XF//SPOLxk+QnrL6aMBcabrXFmBKYxCz0cI
knwgx0RXOjTP9lJcGzfaHO2HTo02juUlm0sMjigb+ROqcacDVyxxHpHXk7xxMr1JD+8nKoB2oVi1
MxaiF1jxxiAvzTRoDQp+BvA5JO5ODaaC0qgtWoZeng+/whCyImqTcgbEEtnJYx4ntJNu7CqpN3bv
hcPCLcDx53YFBrPG60p1KNfRiM8DJSi45ji0P+n0bDlt3PTTxiV+wRMg4MElDv8HjKy6TPo7/2pl
GYHmOMtoPAUvbQ+NPancTkeLiNjk+p45jzS51aifknaBR3AmmpsMQln3CMLRCUANf1Z63e9loRY3
Ju+yFRLFgDo592tcXqBFxSzhgTxw1ZGdTWV3TMphCyl+aYnIivCD2BYUBpdpfTdtw9AWQ2rEimem
2eyJSvdXDYPWqUBSbniVy5YWqjDQW0ojqwUqOWlJnKSK56fa6zhonyatfRB6/8/1xblohluf4IMQ
Hc200wFRjqZ8mmYKQBsZAZ8xsA5LtuRYVuK8kYQz+VGrKIOx6FyvhOFc7MtT4d3czaGoCU2gy2jC
p7cAoxyl+lbVopP1T4ogHPj/w0OjIofXkGAt0VhqNbTKMOSwA4jvdeM/+ZzaFuQ2eUs25nzbUYVm
x4HAJHdpmCsjoppGGgLhOiLKKhT1cvon1sdkwyFdNALiikLL0srAXDmkIqrZz2OAEbXpxF1VFZT9
BrM0o/9iCHFwDrlGNWlNibG6pCxouqgv4pqVI+cZcU8w5+3vj64My0+9VNHpTcPbbDUeca7VOEon
3TObJhPdxjL66thPhEB2l1dS/PJxc+w7kVoclREe1qcbr2v9Gk230PBSo+7s3ug/qaF51D8u1QHu
5n+Dj4UtqqzMzF01IEIdGV4oVN5iBRG2D6dvaAvLG5ZqKRlLqj2nI7HSTC9SITC8vo2+8GjxqfIZ
v6vU3GLinV8PiyFUa9+SlDjtU0NqTPnXNxODouKPJhE+F/mPJlP3kbSVILhkSKOezc2gmpq5bmtW
D53olyESznphOcGAQm8ArV1E2Xlrea5boux8OqQBiKbYiSwPslmu3P5QzHI3dKhhmlt363nAQqDy
f2Oy1tWGsK0sHqRYUvx7qagf0GIqheZBCioeqRvCEpdHhVOQAQCz6VY7Yqg4xnPF/MlxFDr0dgr3
dRk9FVmR3+Vms3FwLzgiwGXgLECZAvNZj6xDuL3LxIGoIaQybwtS8NUA6fzr+nm9aGWplBFnEoGt
WddRItPtT65klIniks7tilwfJIK/P9fNLFNzeh8hE/8G22b6iC1Xe7wqpTYoMwTiWyNNd7EFbScV
RMWpdGl0r5u6OCIoIEivwAMBa3+694pIlvKhaYnsaCntoBHco/9hmBsVjctWdDYy7gEHvvz9uwsW
2d3ZNMMeqYs4s15gWMZ7PQ/N3fWxnO1ulHtx2hDYaG/Pr9U5EgaE+AJEj7xuaZLrqy8N9cZG4To3
1E9K0WxM3VkwjjkQUUQN/Hu80cqrqmETNnVRt16a7rXq+GNKDv4RGY9BdaP0o0Extngc00YAMgQR
0bJj3k0gnTnbcfLbDnU2wU7xdVZO+8u9Gmx5iLOVAqy/6CBbYEffCLynhvwR5GgsyZ3Xdv1X1PYz
EmaCsjGaN995ssEXK0s8jOoMAfh6g3d0LiyCrpm9etEEdnRlSunMmPfqa4pMerujlUquPIyC2ad3
cRx3L5YSmtYh6fXUuC/8QtXAkCrmbBNbhd2uUUf9t9KWWun6mhH9MNHm/lz4olTZQF1AHY9Npz4o
w5B0u0qQqpeszmkb2JaF9bUYQ+VvMRXVL62V58c0NpPPeSLXtJebBDcN/Czmsa6Un3qErsmxKYD0
d+XcDS8xCeLHIYvnFtqIJXRuT676l5wXyWtGN87PsR+mua3lZfHsJ7OaOuWs6fcKkP7QBQ4dcp4R
ZfkeJjKXit8PIgWWcJj28tz01gHQaarts75Ios9qkYeFraTWdF+rtaDuw0gWIDtryqvux2Jrh+Bo
xHupitLnPqPZBM1qBd7gszihqhdWPtWONBuEz4EYJd9noy9+DEZj3MRiNX3nRCWpLVKOKxwlr82f
eZzCZW2yopd2gl+ksND7rvsUkCYR9yNd+aRdpkkVvRDbnAdNGrZNZledrH9pZmXs3CaPC9/G1Vg/
w4j2bcdunGKLFN0sPPdiDBu8i6q22FlNKNEJpYoRypx7bfgnyoNivumYO93W+kFpb6YxyLakvt8e
kKvNRzmfZKbOG3rhFZ1u8UiOw0YexsHTJSmnZ8TU82ZWC30I9+JsDenOjw3xpatRhrKz1Io+tUVr
REyIkqt23xUshVRZfeMok5T99Mt0BMiUxDLA7phJ16S8pp93SCpvJ9OnrHdT0dTgmepRZgCvMdp7
whcxAxMP+cnxFUJMB5VZ8Z5UaObSDKv6Bfqspoe3NLd/BNqUJLu8N5FZNgcQXa6UyOHdUFr+JyPK
MuEIxyzr9kbT1+Ohtepu2ilQVuieDTXoZWwGUdzBKgxStx/nqaDld0P/NLurFCNy8pq81EYoeHbx
c6oXFgv3PjkD4trT+Y2nvgxznfz3oJcLRUJXwn1f/RHSrR5F5whL8M9QnGCHUZCiQrl6iZpC3o+I
j5ICjwPpBVWZ0bZoG7Gf4lJ08wxtnqgbQbVUuSk6hoCn6HxD2BcGEGOet4E7qFW8pSh2wYOaS1GF
i4iHF6iL0+HT/STRWzUbPR4qdME1BFS1dP3vR6862LxML33dqDSeZeXHrmuKLlJnj+fzHvYaetvt
bdfo9Eie/liIeH3cHDlLHihkoZe+PKdjmmedZq9zIHoFiNfHbinUGyWbNwPYT0Q3G44SjeLG/Xq+
j7iCFt4QYEhEstaXRGo2xtCMwoyca2y5dD3Jjty33a3WqAWJTG1Lu2S5Q0/9wmKPJSPi55W0hjr3
DU1fRTkUvTCODFpcquW91Qv9Tpt6YSMeOks4QFSipCICu4KsBC/qdD6NQSFHKMeiJ2r+dKPp+U+5
NWmDGtFbUwV5+pDrUuukklDtry/khSOzQLlJ1HLDQ2ZbcypFIY+CQlZmKBKVY1WyK5r9ceis525R
fUJJUB4/923iLPIWRTPa0dK0qPTj5+vf8bZ4q8kGekYggyisSjVltaNAEzVW3+aSR1Np9NYKwivb
GPTejse8ckMKw25X1rqDqxydaY5Kx4r7Zp9FXcI/GQM7G/o/VWSoTie1+V3WicK9KM7zF1SKhj1C
HfWOMnZ6k9ejdcyrsPyUT1VrT/nk79FsrB7MoGg/XR/U+clXoO4RSMNIJ6uoL6v+LkgTy0guG+iI
njJOD6VcfWtR8rCv27iwSSHygyoXWTuwLKt5Kye6IBHRjN4My+lelkd/x36OXg25szbyluemlt6R
Gi9gSYcAsn4aZEofFaFSyl6RVKptae10RAQpc+gRP26ch0umlhTSklJcMKLrmcv1Ih6JHjxLc/XB
afzDsEXAPY/WmTLue4A/XKs0xThdHLJwIdNqKV4tRtWd3DaTK/aa/pJnSnNHREBbdygVjjbqgWPN
U7+lR3/Ox+WiwjtqRO/0TTgT8qwtiksK/XQ9aaRWiYKnb6GnnbwKqrqzJrcxy4M6N3YpDvs+WHpw
3FzfOZc/wCJJhwdYutkv/vbd9jTh11sZqS+Qq9muGwM36UYnFSvatsxfJfFLhVJqbiiIXpiP4tCA
at16MV1Y5qUwz/mgPE5rzJXbqzrsT72E2ysywMwSfGDSOabqhL4PlPb6eC8s+BIdkHhYjgtlqdPh
Qu1DCF5tRS8TEbgkRJ8R8OpVdW8kzfB1ECLfbeQ+2edGnDnKbBXudfvn1xd5MHTBNYv8qHXWGs0M
R8FnN4le30jWnUZPa5dd3hDT6umPPBeKDe+zjOfUo2JPo15PCZWbeo1W9SVBnCtKHVRQY/2IvHp+
G/hmujcDuX9KEz97EPxBfTQLo9pw5ufVaZn5ZZ4p4MI3PItG5NQ3B7NnqKkcOn5hPU/x9LVAFDXu
BkeLaWFehJ+bGNCHuoVKujBqTC8NEMzlQlvfpFGghqMpMOpKzJegwPH7f4rYU/XELo3SiZqN1P3/
Z6z/Glz2+LtTpEQ+2a4Og1Y12EL1T2Ime0QKHs1SQJ+6gUwR3eZVlduDIW3YvnB8gEAAh2CchA5r
seqZmgu9rcg+6ZmZ7eQkkJwk6yms9lqyYer8KoOxRLcJ9u2CgVZW3nKKorBTqlz29rO9JahyLumM
ZMS7H76+wxAl0Ede/LI3Fog3l3ZO9wwTpd/ZT3+LUfNAl7udkFQ3ZRW9DHPoyq/D0H+LrcZFrtL1
aTkX0tZrjv/KdDYMhi240oWDC3iHLBKgE9IUb+3a362wSdqwjEHoeZqCGK5eOFH1I86pQ9ZbLmp5
n6yO7Iml1V5C2hymyoAlI3RLYRcbtoCO1N2XDzuiEysrv0/RURcrjdRogvql2N+3erv3NTAHxu4/
GKIiiIdfVFXWAQNiDFYz+rUMXdR6GOofcVvSzVWzNemjqWU2EBcoSmJQvGlxuXLtWjyOC2BF9tI4
3eX6z6LUj4oyuNAMNh4+l84BT0vecujkiIqinJ52yzeMXlMDxdPiNj8GRvaFOGJLDPjCzQx6gPEY
zBvDWZeBpETQ0aBPgNjQPIRWGt1wA+ImmG3QPDQSirTZ1fWxOdYgVm6oH3fuRBh6P5hW+4UCer8x
veeDhkC/ePKlp9sisHs66DYU1D6sE9FrGhklymZuDnLVJxu75dyb0RAQzM9CdSMvvL6fE9BLisJC
erRsuZl1H7Ht7ibQNyLL8/uBABZXqcB0IyuxbveNoqKQiOEs0ZO5cWmjsa9KbUHK3U3i+NOv5Gdl
S0/m3H1QRaZyuDAHCb3XtM9MtQarhybp0Zp7fpbKpt8lua/fmjr4PGHQxw9vUV5RhG4L2JBOAGsd
foGEj1nMNWFdK+d3YaE3yCKGSElfP9znmwL+L4hGkmIUyM8ebKBoCjUSR9UrMlXbtWrSHIYi+Ph5
A25BmK4tZ85iX5xuvVSokz5ssILglkbPRjI6RZeZG1N2vvWwYmEDH0VmYa3oMhtZ7o+tonrm6FcQ
6AXplbNvPVdNo7jXp+3cxbONsUaKD1WvMw5Rk0lzFKex5gllGx+0MuPGEnPxmKWycpjifvoaCt3W
7X1pfPSmBFBMJEiZalnLdzfY6Bt+lhet5kW12mfI1McxuEQyzKqtNkWwpR54vjUAJIJOxOfjJHnc
nJor8qkr56HSvDmrNMfs527fNa2wvz6TlwZFenNRCyRfAAz91IqFPhftSmUNzZrcLuZHKwmOUixv
eKVL68XrHX4ARwkc/QoAgI5Qq9HURPciMwIV3avpjZ4qw9H0i/BotRQDQEx/GLvDqWXeiN2pKCG4
sBpaoepjDxRdQ1227HdmGI53vBBLe5KsdmM/XohfF1sgTxjdwl9dLZYyaUmt+pbmVRCpD0U2CXcp
vLwjXMbO64w6uMnTsDtOgq446iDHd9k4SVuiQBduPKq1CPfS1GDhIq8hg9HYB2Lv58A5xJxXwXjb
qoGr5v8gfqsjjoVwtx3oVC6gkX8yNh8NF7YS2RnyxaSpF+jK8vfvzkdZW2Lgz6KG8qkR0UwtHHdq
OIU2sXe5Md8XTfHWpn4HOJE3yqmpYKRLSteZAEr00BTvNAV9kKd4ilLZtoR+VDb6RZwfRZOAFTgb
3ZlRBl8jmbI0DSs003RPKHz/c50azZ9y9MWN18H5oBYrRAeAZ6m2i6uIspl1Ae8q6ojvm/VPubeU
fapQ7rKjpOk2DuTFERHnwXKijylZ3dMJLAxBS1MhNTyrDYfaJm84FPuhQH5j41K4aIiqPsVc9Gl0
Y3UIpcrU8qZnpbis86+pb2RHURDLDT2Gc0T7Ao5Z6gKLNARHcDWeJqbgUyAB4WmBVXxHnghMddwI
j/VQ97fdoIl3wThLt/koTG6MFMI+icXs0GRZ91JJ6Y0ax6kjJn7qGnHlH0yhV3+IbdJ+i8upfDTC
Qd/1dZv8NigtbkQAF1Yd/TTUVFmKRe5hcZ3vTo0x1Dz9o8YH5hv4ThGQTtUz7ZOWThtLfsFHcTjZ
XYs4pUZeYRV1d8ZIBVaTfa/l+pJsSQzD7zp3deqSN4l+VcUi+xx2Vb9T9D7M92YyFF/7RJO2hnyu
SI/ADlEjdwEUGZ4aK29ZpGirinFoer4Zx7syFsfPtRBa7c4Mkj3gFv/Y0/Fzl2SEdfUg1G47+Q9R
ZtWPqD0l92liflVr1IBSHP/TR+9D+qiRRyQ5u8jTryX5RanrrbYLTKRS9OmzHlCWLLKgfJ5Jtmwc
jfNLkdccqDjAQ0ufnjW9vu2WLFdeJveDlTl69ktBQ7ZGvrkoLcQwPuxcgP2SdECTmrid30+32aQE
TacVRnZfmA8LTUea6TTw46Nzt5QcyA6SRcdPrZPBDIXqWiIn93NOZTYbpd+q1M+OHmw2UTx7DaDO
R30SPSDOzbmuv4K0thIGRXrvc5k+pkm0pF5Dg0Y7WnzL0ek3oqRlQ56kFBYgioYmPjNItLTmuIai
kRUd1fX7PBPVTxNpll2vdjRFCYc/s99qoFNA4UuhYr3I4phvWF985No6gTuJbvwD1YnVxdBVfqvU
bV/c90mg3sf5PLt0ihwPTdj+SYQweixCsXaQ5JI+XV/Qsx3KsFHKILW8FO4owZxuGqVDo3nOrOJ+
rBYmm6IEJQJzvh9I9iRTL9pnc1v/icvxwzQSDOOgyDTz1lv0rE8NRwII+FwKy/tupl0DZEjRZTtF
tpkO7cbBOHeLiy2gbQBg8cDAjk5txVqOTraSlfdaNfi7vC4tKCOEaVIhSU+AmMO/Zh+rt347xqlt
BJH8JFljfrw+02/v8vUac7mTEEGHB7LH6nwOZhACZSjL+1mq9U8QGJET1cYFvWAoTAD8sHiY8r0o
Ft2nTOuQv4rSZHqeija1ZyvRb1tBM/atb73KAHj3szXtR9g+jp+05c/r33p2Yy0TtnA7KbyQAlt7
7zLqNauM6vI+8WPVTWXzISfKPpS5qbxet3QWPGBpobJzMSpLI9hVWY6yTyIhy17cz5YU7SoaiqMm
PmbOdSvnzoTYDpAtOpqavJQBTzdAZDZ+FemVQgXUb5Nd1ecy2d9az57bRowHejm02haH6HwOwUIr
QG4JYJe0hnxqk7f4lHKqdVrNzsH8Ka+SMbQR7xGqx3Is4i2m27k5WHXA3AhdVdO01uRfrVOGGUEp
00uGDqCVQdXWvBctUOF2JIZB82G0xgI/40TxEyxusXWuq1TrphIm0/ACOVEim/blcb9HSDkMNiLz
SwOj8LaQKMkqn6Fi2DJzneSR6Y1A/BxkzVGiByqWfBr8kG6G1zfK+XYEcPvO2PL370I1MnihlvfE
Bh34HpsXVWHrY2x+2NvzdAPER0oI9A26jqdWTKDrc9YLQLGrXj4oc42EPrsIMp0axvYwGAQLWqsW
dq3oyQbI6NzhE4aS8aIQsyAp1njzxo+netBCC1GTcVf2/l00RqADms9zLx0q4fOH55MGvzoAVrDg
yOWs3gZBOxVDTITodVU6GfakiangtKaebLUZOdsltDLjjUMjBkCYS8rodEpVs5J4g5QFLMHkGBnc
13InCa4lb9XNtgytbmq9MhU/1xDkTPV+J+d/i+HZKKONu+JsGzIaXojw+BcRUrbJ6Wh8f2rCaNET
KfQWantRfM7FLtvI8F408ga3InFOu5TVXq9DIRV8EwWdro8AMmpBFz2ISLbkHz1Ty2CQdWRtFjmr
M89kpaSMLBNx0SDyb4bMihzqys2GlfW+5lZnTxPGAOoSKeSu3G3YZmbd8TS60yenlBKn62Lbh9Zr
TIcxuLm+q9d7AFvA9CAHvbVWhdt3ujyDPhlaqfnaXSo+me3oVDujbXfXbZyFC29GIOODOCABAozk
1MgEmYZMhaXfibEugGEN46+zauRfe55Et9VkBd9b3qq3Mxi9Q6DMkWPCcfwmdnrwrI91eugEejKi
F9vc5mUKrzJTfxWFpdALJVaDrXau6/h1+VgNFIgO2xqRmPUTl/edH5s0Hb2DPVC6e+0guf19/8/1
KXnzTe8jKKyQ5CYsQTeR6V+nAEplnmozS807wH2Z46t5cSMhwedQ86kPVATHXT7VlduOlbmLzSh5
0JtmPAitngekBDv/tpDNyvWNInwwmsa/N4So+NyKRfti0QP9iGXxZp5DP96h/CTu2hZ6LjT9Tmtc
1QDfbYcSiN6N7MA6NmFQsJsXDjCYT/KmK4cCuDqbx1k375AC4GF4kOTmRuh+JOQ3rk/flqFV/FmK
E7gOKAp3/XwHtMFRBsXOosek//of7HCNLmyPJTJYnY5Zzts2omfqnaFNtLnXXSuPfpRq5Y6zsb9u
6sKh53n4r6mV15/0rhCz0DTvEC988pHENqp9O923mmjL8rDhL7eMrRZKMJKuk6HW3yUMK9jR/evl
2Cr/YZEsLkQYw7wUSFOdnno57SIF2px1l/Z08xho4nDTQIE/mlP3oBqTtLFWy1qsThTiCEsfV5aK
6GplTuyV0JcKzA21NdqJnne7Wo62pDDeaConZqg9LMBxCbkANvoav5SQ84otowq9QY7KyqFThF+6
fdj235qgN+ihZQzyzwY6Db50SsPRGZup6xxxlNvJSQqr+9yZYh7uajouBDZ5dQXVjqlIVMVWgml+
7fUsfdZzUVLcPFFln/ApUKRfYlkrIPSnrh7MHUUfnrORHFRbVbEz5wcF2uByW1zSggxdHaxMUcdZ
izXhDgh/9aVHgOsoSo4QH/xmY3ecvWSJBYhwZQqlb4HjWoepbHT4+WYXeCZNOPfVA1Sq16ne3WaP
WyKaZ3LwmKL5ALkXC/TyIoJ3uhOlqYt8QxoDz4rB5PTmM4j+o1prId2FBTqA/ugrmkfSjUBtsm8z
fxRz3NWudydhC7t5dvJOP8VYPRIz0jVSEQ2B1wq3mRgT2lWHVD4Yg2kj1n74oE95M4aSlgZI3DqD
bEMHn7SwnQIvSr9FiuD2098+/Ey/9rt+/H7d1FkcsZhaCldwmZGdX8MXBFqtA0efA+Tmq53s347w
HKYtocTFLa3O3pL14Hrh/buElKfraGlFL9O0IPLqzLzv/K++lBzojc1SbbwszuBJ7BgsLbxsEknE
ASsH2VuW74fZCIhMEu40oxhchXdGWynFp6FSpkMyFqObSnQq0gMpeRpDs9lPIVIlQ2j2B/g48rM4
AFsvJELrisjlySesf+xy5aXoLeMFgDINV64vwdv1upoeOL7Ev5C2liVYbXPVhzsSDVHshVBv1Bsp
8Ebthnpv9mTdSslO+9n89v3d3n/O//DN140vP/vcNi9o/C+Ls86m6rkfNhKFCXh35Nwc1Lvn50Ky
rfgwDna1AU45Kx0yvIXN/P+sIUl0uhGmCAh7pWCtin+HQUUXxmknz+oBKuXeQC2rmu4QUd7l3/Cl
qTFvjPWieYrDMAGoBlIpXpmvoP/Uk6jF9LWgYXwFq5DORLet1ttQleAHj1wL2pOm/RPU37pG3YUx
CL3r833Bj0BQ//cTVkehkJJESzSd+Z5+BjE819b2hV3fio6yhbS6cCfwpFqA09T5lmf+6WSHo6GW
vLNjz5+OQ/V39Gc76H9ksBzl4IuWbDWsOz/k0LqZ2aUCQOSw1v4YcgWpfLkLPSnyelN3ajPa5WDC
tez1+hReuIGwJC9KPJR2yMas5tD0owC5xoIe13vNlp3qPrUrJ0SRZ9dsbNhz70jWDNgCuXhAINRP
TqcQjRHRLFQlJKMlL4wLOxO+ZFtGzuSFuLCpAhGmskgk6dYl2VhqZiqIQYQQ7uj5t7rzoqtusBN2
9S7euFkuLdJ7U8v2fJdcitO87foUU1XxRxCc4Dm37tr658YCLdNy6lSWZj6qiVMj5qLl7qkVPZ6a
qMibyJMP1YvyXXRh49m1sX+uXlPk1J7yL9cNXlqm9/ZWy5RUkybHHfYKqXHScpfSeFqattKb567y
dFSr85RoUxMLDVai2Y3cPRgnya2frT/qRrbxQtgDvp5nJh4ZZRMIqqfTJxiBYvi6FsFF+WYo2ZMY
FIfCCF/MOtmXs+VENCap1e9WUI622daP8yT8XcQNhO54fV4vOExeUDwMeVoDS2D4p19SEUaXRpbF
nvEoPepfzd/67lexE4+1E/DfdWOXtuZ7W8siv9ua8ziV1gK3QlDxtpTf2tjXVWcP45bk1aXdwnkm
QuDBwWN38ZvvDKVRFaJtMcSeLsROPkR2p412EG/o0pyVn5dTDVWChD9NepeXx6mZBQ4Q5M0cexSc
n+Mn/RZMaPaSvfSfJa9y/F2R5PZ07DY81qVZBCwJWx9IP6IAqxUL1UIIZ1WNvUDsbIFYBbqzTY6m
VzdCrYtea8H7IZIFbAy9rNPxGbzjJbZp5H3X9vpkz3fDE2xJt7nhAbThtS7uw/e2Vh6/nONRSgVs
DY5lW/aPxv5GlGDzAHGGjQt6maC173pvauW7mlqUW7LDkde4mvuffjjAqTc9F4pqq3GIUi+HgQ/H
oYnbp0LKBnsJlXYfP0hgcv/PyGoEvA4lfR5rwklaa+hl+1gqhZ1Yz0FtbuyBi3NFFh/BCxFz6zSL
rFajZSVd7MVGFtu1ED+KwrBV5bl43QO+IqhAP5E0/mpLj1VR1nXKeZ3kfjzUocQ1ac3argYgTHnC
/DUJikjNVEvdNh8t1x+sLTH886iNqBWIH1IRHGXeMKd7nef8iPqxiB+MtHAnWOZdDQ3dDUXl79SU
2m5UeVtcX8VLXsrCe8AQptcqSJpTk6ia1aOfLAc5tg4ka+Yjj9/Eiek+vLHjL7gMohtgDuD54GKv
y+B6KXbVkAcJKqF/C+aPkEBJamch0n54SCeGVguJ2H9XqrEQe5qcumDUb/1B8xDEcK+buXBPL29N
6C8Iqi0UyNOZC2Dp91mUJF40WJVb+nkw2NNsvepx1jgUI0M7Nn3JpgvxEMDyHzYhUBeW7uQDVks3
CxE90qsi8RpJ/C4L4qETtcd0Eo6+qA/2aKoPsa58q4LqOHV0XabECX4yrlIni1EHHdNMtBHMU3bX
p+XSV5FjQ9OHMjfc3dVX5QVYPNQdEi+sNdsYYzedX4xS28hQXtpMlNuoOpNTJkm0estWsRJ2YNiW
sTf3VfUzVB4lOTpaJGo+Ppy3FoVo7ZAe0ldHMiIPFYlWynCU2pVU6MHGa1N9uKSjQ48jEcN2erOy
dtidYgx+kyVe5+pgIML8i9T8KeBYf7k+mmVPrm4dKlToHyEdhJLPejSD0lvxUM+pJ8hW7tR9WfAk
HdzrRi7tgPdGVoOZtLakmaeYemHqKK6c2//hfNPCmLBn6ShB+HN68LKgVppGK7kOmu9y+jWWj3X8
9/oQLm2vRUIT8jTIPipTpyakKvMRlKgwETxk/suY3HT+Tt9S1760GoBguWwAFSDes5qoqkN7ddTw
iEoxl38grzUOvbj0YsPxnhH6CREBxv5rZ3VT101ZIHwUJl75PSUaFOi6JeXIyfi2iPxjXYkHP0tv
07KyaUCdGuFDLqkb5/XS7XryDatFQx64Kw2RbyAJlv+maqX/Mf8p72pzFxZu+Hx9+S7co5CXyb+D
3AB7sA69eRVGjTbEiVcI3hRlj2PaOnpzHJIQdf0tataF7U4ClVTBohRMnXQV53c1bSuNWEq8bJzt
Vv8bNLmdGtrGobqwI6HwgJ6l5r+03ljtyF6owsGvJ9bQfBXTlrLMHh0aFnELz3pxOCSDYYeBWNPX
UqRxYHZVM8pc011ty0XgzPPtlH+UKsSWXIqoC/tp4VEqq+EMVR7RWcjArZo6uzFwxKb+DzPG0lOz
BrtDj+vVrk8HOiC2jZ54Vf0rmp/7PuJ6ruyk/nR9s11aGYh50KbZagRuq6tIj30VXLDFUIiDlSFE
JyhwlPSAVNfGQb60NDiKBbvJg482cKdeiUJPPQLnTT0tQ2tS/Wah1GN8VJNvWZkFfcTvi9DJGuOe
9FXvZ32DEZpsBKZrBY9SeF+lW+iSC+ETpaQFybUUk0DYrgYDq2RsMuw0iW9HUeLWdXST6NWuhZxW
BLdhZ95ChDhcX6xLTzzswWxhW3DXnrHHsq6e5kHicvLkZxgDnS0e8kcTdZVd97tPgORtLNp5enTB
T/xrcLU9SjGGYJUsBj/LbroTvsxu7io314d1yciCTgMNxyMJWuHpZCbaLGZZP6XeLD0lo03j4BK8
3/63Wn67buiSH6eHE5nepa0s+d7VqYpjswC6qKSQVezMNfOXZI9YuPF1/hMkzrRVs7h0tt5bW+34
XCwrgbwpm7EPQJW/0ivM7sXG2U6OLj9pFRmdjGu5q99la+YikEJNUJnB7m420uP4g6sxH9xWd4rE
6ZO7KN7TkLOrbrf0cRdXd83ycurfWS51RclGS4bVdF+G3ug2v5vONl+vr9uWkdVp64N5jgKDZRub
w4/4Z/LPXDj+y3Ubl9zT0l2Gou2S2VjDO3qxDjtrSjOvaePfBeSbZobNpDcfj8iJk/81swz13XwJ
jTiGk5BlXtloxzwPb+Z0+mGo8VbYdGk4hIALnBaBKbKTp3aAuvlKPieZN8CCtjvoNftkCJZCg7aV
TbsQCCJeTa0BbDBed90sEtQIACgpz1AujnVH8iHq6nSNv748F84SkHteZOBISQytI4gxqC1rmPER
5JadUENIoJEdSqNg4jYsXcoswwTG6dGSEujlWmfEMCsz7cwx9eLulkbyNuLfcvqtKg5dCfLil9jf
TtFrFvyk9FxJmjO1W+HFxbEuIj4kcxYdnVVkHft1oYwD270QjwaPthJtfz9ygq1g6UJNlSchNRXC
P4BrZ2r7YYO2I78yD+3FverMu9fsdrT/2Ap569zVnITyyvVlvDy570zKp/tyToIpUYcoo+rR78Xb
wRXdyA5b+0m6rW7GQ+5oGxYvHIT/Ie26liPHlewXMYLevAI0ZUiVTMm0XhhSq0XvHciv30Pd2O0q
Vm0xendMTM8oppMJJBKJNOdAR0yPG3gMoedjtt6TAycIhWL0wAoHmHvmFMADQ3WKC+9vq3XFQQGf
RZ7B4+b9WiIPdWqJuY/WT91EAj3C5EypQGvpofVfuDXO2SuXJcJaIHfImD8BztPC4bYV+nOUBKct
B/gN6bMgBiRgnDnZKLNt2eE9mWEG04swgfl/WEnMYgFZDYOReOovXAqSNaKY4Q9Xk92+/9O5cf/v
DSQYN0O/Omr8sEsAp51vltT7RRkGYeh27WeJNnxewShkt8swumqswttesQxkZNE4gv63ebxscT0D
w6xRuWmM3CksaV7tmgAQ2OPKY+7KWUZ0+IO8j2ZXPGXPNQLIZyYmiox6mPyQTZ3JK98qmDb/D90j
85zXXzkLs4i0EIGhjHKYpjyqvmZ23EdcPKKpe8U7XrF0+HjU3WbXCBtcBIQArmc1YGsjMILElo4H
gxkpAkrzAoLPLHmf+lKwbp+tqyv4PxLRM3y+gnIjSCVGASLA/KdUxvNfjB9zYKyqfLqi21WDOJG0
8LthWsa5kPsoKTY+WqkGHgqqH6zTVspPa3IWPtDoQFaKlY3cDNQxoxSDZR7PyDVgkNmyFpEZAhmk
Z2TACSBBt7A8zK/5iaLnaKKoFeYYQrLpJdDZ3d6c60LQmYhhHXQlLjcnGRqFB1J4PFdhJzX41pLx
67aEK/4OavyVsNiUPgiSLhUgIeEbK5U/gOBLa17bcIIH3AITTzt6W+A1lfASRlX+54m/BEjojBgj
wCoEotR7yIGMwI/1y20RlwYgzbctGpnmFg0s3rlJA/PHZ0IGH86VOi3ChLTtJ1urjVwu3CwE0HDI
hcCcLgLaRgPDOvLkblH6dmood7H0HKnyPmTsEGYt4Fq0zW21Lk8qWvtxQaCWC2cEn3quVu1zsoEe
7szFkDbpcRGx+0A/9msE72tiFsdH7oy05boiczFBAHxlrbubyjt1rUtuTcridohKvw3rvMQ9q1pp
qkQkapBhzKqU1Maf2+t26VOxbnNhCdU7DWXihUKiwaV6zA8ZOoIOflS+tMC2KVkDtdBDG64xSl+z
C0ANIIGOQBoF0IXx+XzHISpEJB3GqOxHSI5x7KWSwaRTt9+Yd1pPylyY+3x6UTJDNDsPKS4ZLUCa
0TJ+KjtXTuPabNCiaQKpq9hIHVvDCroiCrEDkBvQt4AAfvlM0NBbVYyhACbGyJe9jKVvLA5Ee9KU
zrm9aRduAsVWtEXMEB/zKNMy01j7qshVVd+7KKmanFaaYbqSFpmv0jMHfi5h2RuR+ana1CV0wWnl
SNfxnQWJtT3lSbtB815MOb4WbVlpDJMlTHi+reBlsmmWjysedVM0vl7wE4XgVcsRhPZu/1sWH2S6
FTQC8BT0eAI5k9a0WdH3wjB/5CFhgjcXijvLOSc9K9Sk0qEva2jxJ0Q3FHDoO3PiVq75i+O2kDPb
0MmLoK/8ECOfIuQwO1AqoonHwKylO3G1KH/VGrW/Gi2OmtTJsegb0AgWX70AWHYb/TGsltRWRJ+/
eTOxV/ZsTbX55yeqBUEUVj0aKFxv+n0fmsLun/uP5rUD+jcyn6ga4wo7F4CIPWhAfNK70+8iohMt
RNO6bXYXfnchYeEMixIZx2y2gkbdp4A19RsF0KZASP59W87lS3QhaOHgMb3diZUCbtoweowbM6rv
ZZm0G9fvSZkScEO8MslJlK81mKdVwbNnOdmkUqmCKQ0gWDmIRkl4OthhRV8HW+I3yu5X/VGSlTW9
aocnuzb//ETi1FaJEArYtZZ/SSRPDl5SaQX2ZU3EwtQLP+LHKJaxmtJ9zz4H3Suk95UdmyP9C4d4
osbCutG3OGXZbHxJmJmA/TJCKr+VDUlMDIblji+uOIprLh6IiBhInxmZ4O3Plw0o6bEE7NXe5SNG
eB+XsVSuiLi2bKciFio1Icap4yAaXJGRYavuI/P2mq2pMPvck50HGUMOGVChjd/F9hD3j7d//6vG
fKrA4j0YSgLXVHI4uD6yD+UWgwNVeCd9DMfe0+/4/XN0iGn6cFvoyqItId7TNkDrrBYMbppXZiFU
tEB/Yq6u9G1dlQK8DQAdztkWff75ydKVEbAH0hxb4zMqEjQC1CsPjWv3HUCm/kfAwrwAojOkTZsM
bv6F3g0aK8cmc/reqiNHXitFXN8nRGGAfUKxD+Aw59qEeeqLQBIa3FF452cYchsZKhKS75TqVH7H
Jq1ody16wZvwPwLnGemFwD5hba3NAmkpUR40xZ8tUFoGUMsgQ7Zi5teX8q+wi2upSwY9LgYkMsdv
gxD2/fHv1gAgJLxxMY+B8HgZo+udNmCYDTZX1g95fExBhRofb5v1FSXORCwupKIoSy0B2KkrCr+K
9AvHtSoODeb/74Vi5dheuWTPRM1u48S2xa7E1DEoXtwsbZDo+JD0XwwMIsLaG/S6HBR7UYr94bg4
lzM7t6GXcIZgAsag01xHIg/MMLKxZgFXIh9o9FfSwtHNCBjCqOEwtUVME/D1yDlnJRLlfBB4r6ze
FacK0GgdKRUMUINXXjzXKuBHcdTLdECPe0dyeSIDsl+3beHqwoG75+cZDTzDhfNRBGlqQQgJihl+
l1WBDchEIqsbmWWb24KurRsS1qgoYwoGdfmFJegVUwY57RiG/jsSsW1avur5rzm/JnT/Ht8jPY7y
/MwfMfeBnC9bWsRDFEngc9cO/bHhSC5YZUXRb5L8c2sSgPROJS2UEuMiGHi5YS4YD4BEJcUh7ep8
7SF9WU2exaDVAH+jpIfA+FwhwD0FmhL1zG0lWrq85RcOz22YSqbUqbbF2nTuNf9wKm5hdoOeaQXH
sFWhlOzVL04MzGh8FQNLEBx0Ga8MWFy5/s6UW+zWiLykwRIop/SxmRU8yfyHfg37cHUJFztVMzYY
o9QyAC3eYbhMpZpB+zs+88KGcL3FrWRef97/ixDyTKvFuRp8QR0GBWtYWL3d0PhQPGt3lemTlgho
ZA/JF9BkPWPlkF25CyEVyQ90vcBJLWdVagENAE1bM3es9pFfEyDXEL36VQP90/8Cg4HcrZX2rhxr
1E9Q2wDEHDDul6POU1UnaZcPME2z8krysVu73q/4wDMBC38LBM6e4yLG3EHyCnQL1/6/r9mZgEXA
IhV6yssdNFATZg1JTFF99UHpAXDrVNRITMpgbZT6ismfilwmXNhQTUnHQaRQ4bpSvBD5MWTmbzvc
y37GGTn079Ysn9BjkPpGKeNg1aZgS2+S3X66ym58ay2fAHXy9ba4SyyOH3FIzyOOxVD/MvBra7nN
5AEWP9DwfnD6LSI/IhPFaYD+IZuRFewbp7YK925i8GIYCN5mZmF/3f6MawcdWv/3Z1xQwMaAn9ZL
5PvcJN726LSZJBUJx8bqO5Ukscnj9tEmijbFl9uCrzjNM7kLHz2mfJ0EPdRPt+VxsPxfnVs+rhGg
X4uuz6QsXDPatWKA8+HC0Rs3bUzACYtDNCc536vuTYoKi2cKKYxPOVHI2OtEF8mQ/CsSLzJ0Zx+x
8Ng+2gkrpYOqx3u6Bn6yYkYgdD6/6/wir0VdxW8eiDJGpnRPTkRTDb0WqsZAdgEK16SZfvYI7keJ
HYF715QEPbmpQXkkvzqnr+yi97dyUqIn09EnuzXuGoGtnK7rfg/dszNLA3ia57jqJLBFt14/tgaO
cMc7DTPRidcYGGKw/LWq5Jqg+ecngmo11mtMReAU2wNHtrtuo6yES/+LUf3VZeFiOSb26PnFkWlN
vA5xagUb9Ipm+AHsvfDBRFqM3j4r1w8pUFrQeILxBHA4nSulC0EnY7yfuRE6rFlakhq9LSlK/ZlC
NUZ6/y5u7S76Z8Cb2XBPxC5cPeqGo5KFWEvGPxlBQdLXQPbRI7xyo1wOG57JwZv0XL0QqEh8LUOO
ZHzoqZPec70zPifNjwWHv/rgvTFLUKBOrYh/RnRtsO1KGKABkRUBANqgBfzqXL5YKkGcqlhePQKF
WsRZQ/ktSYo9cQ0Vo97m2DPnr1nRfOoXEc+Z0IUDTLsBsNIphCKd8aBzBVUA2xIXOwCuKMo+6Kku
vshauuVxXsPcCqdiJea6hJuYlx3uHU1G2lwlXrgOYdKrQZwEuH4lyx2pPXZSYrV+8y5Utsz3VqeN
22qoSCCZYYK2xbrcAz61DzkqhsU2Cfb19K4ZXpf6uyxYuR4uBzQXH7cMCOs44IDpBb+mKrbiZ2Zr
3PudIzHTrz0g1IePwrgtkRO+fdSuXkuAXJ7b+7E6S6SUPCsyH428EAs+lClw8IJIs8CrOeNjYoql
69xK/uK6oicSF3YgjaFYTx0kKk/c5uij34rtxHtwsG6jlZDjuuM6EbW8DbMIIO0MoprMEuwjZk9M
xbmz8C5y0jvXt24v5XWvdSJuce/lFfjAUFFiLieY40SFyQQ6/DeXmeVDTkNnRdqVlzn26+/OLawZ
LM1JBIAC5pa5AhCybhNUVFJEorhq7ISh18gCfvQi8WC4Q1og4EidbPsJ11H9z8Nqs+2iHxJWNDdg
yostVSeNK8pAxKd0jth7ingspRWzubRTzAcCYAcNP2ibxlPi3GUVTcmkoBBG9y21WwsecS2wuPSJ
EICxAFCS4hcgsTkXMI2NFI0lBID04sihqIiaXDYBYNOqqgLJlV9i2a/Eold1Apgn6lgzivRyjMwf
+b6dAml0pbeBERZTwITdd4d4LYfzM9Fw7nqh0omgxf6IfCvzeEePc35ApO1nwIi0GV8kUyDRTrOY
FW0b+09taSoIfEltGvfD59NaGvu6tsDnxbQlLpNlyzvymSpTaiywqKKrs6bynjP9lcDh8kxA0XmW
HvQv+P2WcPaGXzW5mqqjCyIbH0kCgPcJsdmsghJc1eVEzuLsJYDOnWpZGd34yKskrx0Os82vNf8A
vLcVlX7wUS4270TW4mLghDQqW14bXWYnRLdauzVlBxBIO52Od2SiimXMf9LaAhE1TZwS/m2Xkx1m
ggkC4dUI/PJxer7Gi8i2SowiETId34OnUhrbvtoQbU3r60IwrI4oBbQA0lII61MpGCBElW3w1lXj
hF1cRcy8rOPNqvyVsoidjamoSpWDFDl+zQEX5eSZLSMGSqX3IbAMQEZKTFnZz/n3XG4nmHWAbIdE
HfpDFmdRDvWxFwPI1BI7Nn4PsaO1d6VBjWwNGfCKkQLfFocN7yGgCMgLlwnKdFkqmwogNQmpjz6Y
0vf+od4Z97cvoitbBehZYAPjXM/MX4tgshX00UiaZHKB6Yk16w4AS5+iyrot5UrYgKQV2n3nO2Ye
zVlo05Vty4YpnlytOBSPtVtCq6xE6w7Qqg9MJy3XY9/WboUreTqIVWecJCAXoT13YSIaAkYtyaGd
7nHkkG9bm7cKa8IjiLP+dDZ4C0dXsNaSWpdbdy51/vnJo07NimkoFUhtZOASF/scoHmMKtIxQKtU
G21W1nYOTM5t8lzcYm0BNYeqcwtxU2L7oSfXKRnqYz/s/McEuLAaZ8mSxcnjZgwZcoaf/z/xSwsK
EpUb8jab3Pa3/jyoeBRsOM3eYKbWCewWzNgIwKeVuPfyGJ6pvESGbSv0WhegjXNzEF7L/Fulvo5v
aNCmw/B9W73rktBhKWPsFIWNhSuTmy7FbcHBTLqnmHvm/few/pb8P8hk3xZ0JaEHnTA2hPkCBca6
bLTVjb4DRFs4YV5EM6s4spIqIrhwOSQSm95Gj2/pg6QCw7wC91C+9xgRXPmCWZcLQ0KHFswFlTZg
jJzb7ZROYjm26eSG28JqQxNMXiXKu5b/FD4aO58+dU/5Q/gneb0t9zJ2mxUHqCMmh4GZsLwtxIxv
eSOA/Y7gllZJJzrCZM9NNG1KK20nPt4WdyXQP5e3cApi1rVZrcMXjbzHTU/NR0GRP+VNNdKB4LNF
vmTl0hCuLiwWFPTKMti0lvOWJYClCq0sJoCo9bZqefUhodH851YmPvmKKU/WIBuu+qATkQunoHcS
a4KhnFyUY/eyqe2UrUbWMhE/48MXFvNXirS4PWotAA3hBCmdlR9EepxISKfN4fGzJ78CU6B4p1OQ
p5mRKdGV8HtlTZfAdNqIAfCEhwtoJyDMgvoMwG4ErdbhKh/45RUJezlRUjw/FuBhbwWlgCSZd2RU
y9RsMpXJTvhjkb7l/rEMFavuHZEPaFkKW7wU6Nhs2+7ztt3OUemttZ6vgZNbpW5yvWEGjMjwf0XG
Z8JWzsVVT3ei5iIq1icpbsOwmvcyKx91H81dB7EyE3nt7XslkwPWipkYDWE+IH7UxYLmteI3aQ2r
YTZar16mDSPlpt2kpmYfciLtBApHYOc7JSbN66r0a9flqfTFOg5B1/RcDOnqDmBatKIZDe3Iqzca
2ikZxQdQn9YmaHk8bivvkWInK6msH4Lf5VZKwB5EHIlHK5oazrcSrJpCETRY6tZuLO7AbN0KbMVs
rHIrjsjNqgNFkwtSzmJqD2C/oKvJjmvuAaitgA0E/wXgnhaLgPLX2PRhD/DVl7ajyWN9zO/FD603
87vhVdy3VKI9XiT5fji09LYdq1c34ET2wtA0JdVzmQfJa2VVZHREp97W92zrf6NZ8wFpF9ksieQE
9ONXSV8An2N29GsksfXs3D0/6ySiBn1MyUdAfznHhmwjghovaaj14QaUWe5dfSfaCm2dp+dhrz6u
xZTX/M7pys3e4uQYdlOqiUWGlcuQq2n3mZuuTa9d6ZjG+dCBmQdYJUyPLJE7yiZPx7SZ4LuD1FOK
MKOt1OgbjudTqxQnzsuGriESWPhooZZWqhXVNqu7GOWhQLJv79Y1r4Ph8hnHDHPuCODP1W35Xhir
SJzAXfJbCw/5Wnf6pdeBkmA8AEbg3MyxjDlS9OL4cqjooLCj94D+cfNdutJTeuUVABRcNPKj0WbG
Y1oGGJHYyKk2xL6rP1cvvBXaBcUr0WaUt8XtaKrECklqDa+3V+6Km4NYAHyIGFtGu9cS2UYJ+T5v
xNp37TK0ptesItv+Uz4ipEob6oC1dCu/ApKW980pRuqIrbzsrlzOkA/eNgzvzAyBy/EgLgukocta
390bKVV34gt3l7znX4yIW+Pd8AazOFb3rRNvmo1CpXv+bo0J5NLJgOnAwED33BKEZV+4OT0UfL8U
Vd8NssTUOeQB7hXuHgkyJDQHceWJ+ZOmPHeq59Lmrzk5mEJbCkahaD4q1AXhDtEHR5htHERnsBQ7
emxIaieOajKCtCA5PqpmQO7vXlXyeifQ7H7YMos3Rbt3eDQFTJYIv3PbHi5PEnqJkDoD5jSIJYDi
d/59RjglWpEEvhvmFZHbbTeuXOBXClPnEhbJiYgvwUDFOMOVHc5W3hqneC6t5rl/NZ7ru+Ipd4R7
DInd1upKNH0udHGZ+1nmFxGDWs1ju58cWLqVU8Ab0bW2iiueAukQjEWDDkQEBOLSmoYyzJiO9w8T
ASNa3WWWlDzIoH5Z44+7dnDB0YzpZBXzOGhpW/g8v2iHVgsFzs1G4nvhfb8FMeVT4ZU8kbf81t+E
d6OrPMv74ODfce4acvdSUVQUMXEHiGLwhwKyZzn/JmRqz6pS4lwOKbog+srLnqTFCPhFDLRUzu39
uyYMQQCydNAVqeyFzfhoQlSLKQ68ttnm97hdNhmwU3V0RIfTCvzV0h3Mep2KWlhKO9a1WKZJ4Em+
v42YDszUirOrBom6IMhIjCwBD/jA2/otH5dLoYtAh41BWecZ9KuPBz02I0/dJvC2MNHP24Iugrr/
SMJE3IzTiutyYTVIRUp5GXKwB4x9uCIt7dQEs8weKd0UQYtKmFWTws4Oxn2zWZE9+45T37eUvTgb
aoMRoa6DbENipAuO6uQMwybwoi0rv4NJAPbD122RV9cV4fvM5ohTqSy87ViIvtZwWFehdUTFrBhP
+Dc0TBLNfxy3WvSvIfOPhnCaqHjDh+JaOfeeBUDB0ymB8UxR+pSyYib1I0ITIK22lZ7D7EmMngMf
gI97dDvHM6J9SZve6fOQhCPpyz/itIrwcfXs/P2mJcR9KrAanKlYAyMkSDAe/F3nJc/jAC8B1DU3
vkvvum3pRTxZbUC8dpaAOIBy3U+zsrLY8LAd8i5MysBTiFB78e/y1f9VHjpHoyA02E2SDcARzpWe
R5vbruGaX1Azz3txKnyx98JQdWhchvDKwlvRYvv2kH0AIogmXuQqIUVwDm4Bi3+64+57jgz/CuIC
+ZhyRaOxhMZZxMeLELyQ4R67QQ68IHey7tCED8y/R9/2iuuYD+ziUJ2JWRxoKR9GoeogpvnudxNd
8YbLcOBHiRkSC23MAOj7eSWdhCuYXoxyBEhwvHr/y4/qbdAlKwm9n/TLUgMQe8pIfyO3D1zx80MT
gu0F7+w+9OKt7pS2vpvMbNd4ysbjLPWr8YqIpDvDnLzyAexpBx9Zms0G5QYUqVLPQE3/ts+4CMRn
nU+/Z3EDpLledarQobpdv/T6O+qApOjMdvxd/9Kr57ExYTz1YHH1V+MmALmqSJQ9K8jt3P6OK4fn
7DMWd4JuRGACwxiLl/o+MUDVYEgPMmcm3U5KnFhZkXZRv4XWYMVCG5QOOChgxyzsqM5CrQoKFnlg
nh5oQoXXFsgdQPEGD7yMWXA0DZeWfGAWEg7f4543w4oUe7+hm9tqXxRh/vMhSO/KCC9AGrCIQAct
HaVQHSLPYE+iQnLpbghqqmEqLdwkByQ/PWXtCXBBazfLRAgFtD5U/oEjtVhrgYGhgxlj5GWNq9kV
K4hm19oulu3oAZy7kmHLlan6xzT6CuyMgEEc76FCX9mDi+T68jPm03hy2rg0A2yVOkWeFHwMIC4o
0S/qN4cMLGKo3u+78iiWZplbqtxRTnm9vfBX7sqZQGOm6cYoORA5z4UzIBTDVWuxl6iveqgRX6GK
4JPkvdBiEgm+lYOa5bbInwvg7OijLwGuBQPXAPfBE3txQWCOpSqTtGJeRgokSBqqUlABUtHq71U6
veE/v3/e/xrNBAY5kdca048hEN6ZVaKPAQzf5A9He/I6YTgXDcWbjhjmgIcRNXkE9/vABNQN/nUg
a++JZbIVT2WwRs5NBkhMAXZ28d1TCYzzDi2wXl8eIw6Q+jU6zVYOwoXrnWUgwgcZJoAkMQl6vh9p
GPYAhu+Z12klGebJkXgtSyRccKDNiiC3N3P8AYjjAjmta7khNcJw9Eb67u17c0PfanP63VnBBllP
kX4y8hqR9wwr+CZb5GDnpqNu0ddLD8eDQQRCtu/H7e+ehOZrj1Hvp4cHiZg7t6e/vjOyG2yZqOQe
qSE8YFO6mZtq7gQHv6zN755+fHdWQhSS0oF+qweZiLaEf/2aWVx2A63tJ50wqpNkm5I7JNmUA1L0
jis5r4P5KyfPbkqsNdKai2OwWJFFCKcD7b8fxgAr4kzNUeFM/jfLYZo8kGK3Rr6SD5DmXVyegJMN
WNYlub4YOlmDuL337vHUTMhLQbbe1/vWefRM77CtLfzlWrvdh+P+qZ23zcoZlNe+YHH9ZhGLs0HA
F6jvrVm7Kt2+H+w/tn1vmZjeL8mT1RNHJQ6xNtadS182rkXIPdkR58PU6ZpJzifn1nosLl91lAHR
O+FrElJZbxpdgyS8fACd76++cPV9qEaxMUBAW2/Ba5zikvvu/nC/1c4qMpLD6LeT1ezlQxo9cBhY
N/O39QHVNS0Xjr7R9UjApNvoFeU9j+Zc9DqLCYlbghhdHY/hF+fvC8CwNNw+QO8PSscAg+7KteBu
7TMWIWre+36Qy/gM+yXHofbeDgUm9PcJ8Qyc8CNGSymFDbzZ9mOL+991rPud4z69SpTunx9wAr/W
tv/yJgZYNyZPUW5AYhkAKov99/veGMH0nnqZiP6YbdM8N0VuVu9R/irgkmgwnsW7AXikRm/wAUWM
bvuGtEibNaYRr2Fk/aCiLawReCDo15s7D8GHtjgbGqfFg8JNqffGkd40222wz03uLj0wM9eJsolx
M1Wm4NQbfYsFah09ID6cpVmjVFrZ37HXPudrbf9X1ghwz+AVRqZbQZPxT0r1NEyouLwR8hC4d3mB
JuaiCjxcRonplz7vGKLfWqISVI4wstZq66n9Leeisc2NIrtLtDQ10zEP7VwXIxA7jJkzNAXnAWA4
sKaIX5sWubwp8a0yQNPn9CqyVQtLZ6I8aYUYN15Z/OqkBkgGTzEgT27HEZcubBaCnQIXB1JEP9t4
siCVZgAJxIAQdc7aHo2JADMVdXK1WHGW4A+e/cO5SaC+AJsAMRH6H2Ct59cyK8SikmqOHRHVhDJJ
0aI3kc6PABrTBcJHIPfx7ylkKU+Bu9l7Pse1f8ZRV1MHo0l+SIYxy916AMsLUDgy4b3OK+FuHLno
u0gTVSGYgzXwNJZYZ6clwvHBKPzDhFTfS50PwEhKBiURSV/36KLsa64PNhKKKs6ACUnmCN2UH8NO
ihUaqyGTSOWnaLRR+KRzxgm2RMDfzQnbVOkB8tkPem6mQKoG/8Ugt18VSOVf6qIKpW2Zc1IHwKk+
ik1RS6cXvmqaJqFalRVj6Splw6qA5JHAx98huKkCzPjpvqH1aDFthskuZAU8yFFnZKMdJfogxgRc
H/Hn2HEKgjlJqlszVvoJkUQ0coB8D1rQKJMxkaIaeZBEboighoCYTpsoVu7kQi+ybWPkGIgTyqhM
iC913WCqSjr5gEuJ0X2Z9I3EWz1Au8CcVyV65oiT2kUbfArab7igaL/aANaDLmW5SCmquwLa7Hm0
xAH/MVdIH6vta6H7DIdaaSN1L4P20cuzRgi3oZCzxypN6ox0hVKCLkFtexPwf80Dy/jgdYqz9hNQ
LiIPeIZa8cQ4MVp0MU36U6WJRuXEPF9wJB3ldjCFsVdMpUj6hAZlEzcOK/UkoHE31H+YAO4BEzSV
dWrqOl/hgpLGOLbHSEp8vP14ZVu2mfinUgyfc3LMfaP+nHOJFRU6m+xcm7ebSZ2mED3N2pA2HdcG
DkhFs6Ov8ZhH6loFtBVqwquOlteCYbaR1kxI2yaDTFsj5zNrHrHw0saAMxvqpDwAuTd9wv9VpCSQ
IymysxqAYWAgSOsHYKEI8X4K5RqKlWHrREPpC7TgeHHcaJXR7gfGjwJlmLf5k6hFxG2lws+QWq1b
sbELjJ/EIM3lla+4qLWCtEORGpbISalEasZLD7U0+DENe6DIbbq608BdVTW8YBpyEv4uMr37bUg9
ppJAxNZWM3EXZmqKXG8BRir0MWHqhE0LgrbjaaCKdYTk29RnVlqGHXrn5d5AulpO6uckAcwbqVD/
G00uayLJrA016MnQI00ogoFipOPYRy2JQz78VjArCST8elScMg4FgUqcVkAkj24oPcKW2OByKjKz
i3S0y0uT0I27Iao7ztMwIKt7DYfhNUvIowJpDGWSwSWoqf0HA+PxkYEU5mHAMj50fGs4KXZppHnc
s68eWCAxESPkyanATyjIRUUrgYE9ip8zTGg/B4oKxlCRGUhodX0A/QsfdgZyl0595bNBw44KWvUH
AxI5Hkq1NO2COML5b3EFJkRqMbiEFv62SenkF0VLkMMyUqIBxgyDQ2xIXoQuAdcJEtb1J8sZ2wpc
NgJ8PlPCfa6FM7uO3gcGnQfWNkOcxxCImZyAGpHP0zoO4bs6vdTeuArYhhsh7tIeydjYn8zJz0KL
r+r5mi8UDpATAjIQSZJVz2WpZB0A48QUq5VEHPyaIWZfaTtUEe26Dh8aTWqq01bJhIhyJQiVqVzw
xoiWTd0/or2jQlXExwQBoMUUPNg0OVO+lNofGjMfQgNKq2BrJuBtEJ41zDCOJvIQ6mettQj+pqZI
JhryUXLMo4x9lEOVhFSPRknZyGOsg27SiFCY1OKyIdlQh9JsZPAKhtjWO87HKApJchVeqxVTJbcm
beKlTYxhzc+OlQbgnQOfVyxJqEDDiC7YZscno48CDh6FAxl4KRGoLI/YiH4wBhUj8PGomOgnHfBY
lqe2pLyfSW+q0BYykHg7YJYZYDUFbxMLxBqI/Y3+0MU5As04CbptrobxS5hVGudoXZ69GrnE1Vvd
aApn4llXOplSgfAVe8IBMb7IDN0LQxDxPQDMLBBNrsnEDqgm8bBnXQAa5nHEPBepUzX1mqkqVGdi
XPtklAl3h7xwkj4NItfELsd3hYB2QVlyMD4VYNYOrv8NVelhJJIwtZ9NpxmthTxB9MHQm/o0FnEj
EbHXlYeu09qK6rlWH6c2RWlEKpmiUIwWSxhi0jK+d3REjpOVGh3SylHAumwryzOcFtODMne4KFV7
EgPW9wiaKWBPCWrHqU6jjP6BCbhuqAqQPjTcypn2yZq8Sg6TUvUtzVIMGjzxSo2ShSz5VemxptS9
EpiZaMevwDlqSkUqJnTQq7YzxUEJxj3XDmFohsAmU0kzSnlu5UFroKLu4+upAPssqYo2JixjHKf+
fcd87YhwYxBICocx7bOwGiGvlvURA+BtUFJBRCqZhlLd/EI3tPYI5unwFx5uQ4xbWpAiohgRq91m
8Ktuk2Qce0jQqRnbVcQjEEoVo0BpB7SQFs93LUgjZ2FmHeoiznii/xdFV7Jcpw4Fv0hVYoYtcAfb
8ezYTjZUXgYBQhISQgNf/9qbZOGKcy9oOKe7T3dxkzK7+i5LZ9q8Y14EPnQ1Sx3rC2l219bEHj9Z
QfEQBjzoqkWqG9xJ3Uoy2JxU2f3oVpGeRwkwFxkhFP5IhTaN68ARThPK9D2yV2DxDe8FXMZ95+AF
9ZU5pcrlFibZrHp2U4NVtApa2c6t1G0t+5Jo9zjPCyidaDVKjOxhcXdDs63vNSvpCu+TQKCTXpid
LzmyjOSJMsP+hYKH9STmonqEqugLPkFoE+8XTxDHspVeY4NOkIz1AxBR0xOv0n1p14pQ27EM/8tl
Zxqih5SgrgnGjPYW74I+EuSYDndbsovxWuz46SUMjSsvLlH2rZrgP9u5Yd3oWZeC6zs2TeSODGz9
I+dieYmFi6G34wJtQcnWfUJgh/U1oEWVbzcNMhphX0ril0UCk7CGgBcA8E+VpS45s5C45yW3jr2q
jGvzWK/byN4Ka9Pvwqq6aTcQaNtdadPocJtH5Mpi1E7T6V3CjxKQbj6Aa0L5gePGBh19nxOUqjB0
PyzUHXbdP5RP6L/DLavsIsZf/BVS2Im1qN6b5DxYvaDgQyEKOY/IkGUjR1W6886TCXnJVDYnVel6
xfyx9cWVpalmL4ds0rGvV0TI9JLvyfI6BCTI9DQO83fMmyjfMzos+bfKVcfcH9u+sssxGgUZaI5f
eYOuBp1wAmsO+YuwpmKvA/aQaAmBNqz3e+0pyiyOIgrVQl35+Ko4ksUfJD6V6l0Vsg+L1fEzHcpk
PQ8H/vCjZeJZTegz4c5j6SdMvcLYZZiqedkIO34XltbjKRlq8SxAH94qV6NhcdPCX9lQzPrG7IK+
wCsNTPDXpYvacknrP0AVxp9gu2J8EQOv2VkKplE+wJB4PNNRHms37sk4dcWq2IzEVqfHVqFiuG8Y
Db/zxdV16+G72vTcTgMUd6XBOzS4xLLWExwFUKMw8WccEkyXC7Wbf2JRw3dduWQ7aRyNiPCaitq2
WY2hPVBOyA8+DaLKxtYdAlxvlE6ccZAhlGOaK/YwQ3KEwoXq9Al3SLm0vI7yh4ooc6Dqc+gs4uSx
jwI/jtgKhqfc1n4aGzQhi4t/E1vNzwkfDkz8WfG7wak2nPTmcDBOs4anCUqN5iOVRYkigJRyx3xB
Fu+baRvRwNDsEKd0xm2w2rF53kMl3teQDBcuU9A6pCku/KD1ByPIdXBEumdq6DB0Sz4k+SlzJvnZ
jBTwzbjrGa/D1nlP5yLn1zobK7xQtZfjpWJU29Oo9yBv052u7jQVfqAtLFphQwKyP8/7LbfGP+AR
oQifagNsfWkMAeWkV3LLCnTHpyJw/T6kO5DwsUatD9MbGI8hnitgqG6zaR1ONvCmOnGjYF7ktXCY
gSuGfOqLXVFYe/L8kKjfD7BFQNUxyoXwrnXsyFw1+m/0FZ55tiEPETXSJOaLQ8SYxbGF6+cePZgy
FzMX4qZgZuJXWNzlaZ9Ss27PFQSaAhsTd9YCJzUC/xoMfcPupVqypZN0h+uLy4GnUPZVaaTZghqN
hqzCkLtBN92qpA5Ti7uz/NylLD4yO6PrWHOfIj64njVEMtb5B7IbpLH7EmHlIAKgt4Po3wXTRcXq
pVVsPU4FTuqkSw1Y97YcCwkM3mukGSIWbr9jBcauRSHwrZrcq2/pPokGlVVS3+ppD5BLllDbtkdN
YJnGaRPAOE7VJ0thotRuMu5Q34Yokq7IZfMYMpWv7aJZCXZqL3jZ5ojk4129TPAWBD0Sfw+sWmiL
FL1l7kdbOoWRj1U+K87JHwqHMwBtjRMRbu5mkd1e1rLBolwgY22maXzFGGH+vC3e1qd8M9XWasIC
a41Iq3syNsXUxRxsSYvJbZAk2k6oRD207P8M+BuYQeQuv9P42dFRVyyPGDRD7y4yLv661POHhI9M
nurVYEvOpaynbkHVxLpl4lnVs7QqMEgxS3ymInfxidJxNmea4qDBiaKrN6y88dV52Na2+BkjfdIs
CvpAmZrHEBQzyHLEWHIfFB4AfofyT4LldD4xzSe0UK6eb7Mj5UtHy1X6rvS7fNhLMAwsmQuPX4oC
Fr1scEU7Ok8RDIKBhA+bLfNLlSclwCYEQb1Rxam6wMG0TNtxpTq2KXbD1A55gocl0pX/nYVJKHx7
GY7B0dVNPDXlMf5GzuXxYiefxz4bgHPgn8zzHZ6sQTJXUqoHRLcQi6dekdeYwgo9UZmiJ2rmEsOW
Cc/KPoXwgLUJAnPecVoH0XM2wyx4QDpA2dfo7H7Uy5DTk59L8SimI5QnmE+PPyK6VWBDe2GLViPq
1LbLuNTIzN4kbAmWiFM3NWRqXnyxZ+qST3xceszDwJLY78V0QvZr4q4CdCrk9UYtSYvgc/YjyXMn
b9FMqAQl4Q7wcqoJ2lWoK48Ufdii1amKCUtOLCv5dfVzrE7eL+NvvTjxpABKj9dU80xftdj0+ro2
bMFlvdNNdd5JKEkWLQR7g1OxmWCSdti8rxUX7sYmwnwGrmrcjFvRvDMh1qP7ukKrNj/oijaYrmhZ
mMjX5HosQfOLGgqbnZMR9W49IUu5U3COOXB5IAyt20iCdG824+QOkm6PJk0UimtOUux7gTu2HRRJ
x2/KJGa/K8yOhhFzgiBJoJJtUOsDxb9i9ng8YJaS7F8nZYpR2XXMJYpYK7K1LbEEgbeHecDjSvPV
9dsY8rozE/qAHgDxO35duGDiBrDTyIr946iVCp3VRqEZI+ArHwWhG2AYC0yqbQJGPG6zIgkTKiqL
tMIExmwY7MJKSLvE5CxpN47hhLZCUDXCNNE+a5xQWyrvSjgX015RvzxkjYBNLZojnHYHlXnW+Yzl
c5dVDKJ3vjFVwfrs4DBaEVJDpDnEPcHRN2Unn8z8eJVeoZaUX5MtbcwGAtO3pQSRAJgd7H2N9uQv
PRT5cejCJucS1bXFpcnzrB2w1jEFXu62eUQwSDMA8efV42qYb4AVhkSiuuT4GiobYUuiDEvr65IV
4meT6OM9JWnE2Icj4V8qjoBeJtsT3ud5qLt6iMNLowlWvE857r8qY7jGd8gKPshcO/QXiFkp2ga4
lcZOlvG81jii2wYuODj1EEkFRxuKK74rl3wr73e4fA2XPS7V0pJ0whm7c7zR04IwXxD1sdq3zs+B
1t08wASkG0Npf2SbDEiQnJnJW7TXQHtGvx+/ar9nf2TMSsA3skhfnY4b3Mk21EZdJXNsZkTdq6yN
JQLSe95k4rfjyBVByhgqfCCERuAA31j2pclQu+ysTTASsDQLzjE/oXkakGBH0He5CmM+KVePg4/1
cappWFm/zCJDJG0Ygu04joO/y8ob2rqcqntlZAZ8cFLbR5oUS3aR9LD3da3V1EcFnKadxo3K+4bz
cryWlduScxp9lp5n4kAKj1xIbDLERLkzCB8PQ5LiywCOp4aynrgkm68OZ/tTU8wL6dOpBMAEKKma
On0UanosIpmnO5/NkrVbksBGxXi1pi2P9ZR3Ue/2dzbaZO2LlQokAKZQhXZrIqb65HSe/ofw3wrv
5uDadROqnfR0ZGwznTOp/6hd5R5EVA63QLqqvUuZNj/JThpUr9te7L2TS4ECYJwX3G7JWn764guH
DJBD3qiGKH+zKgo/5zUmmToRuRfXBmhO7AVmA5JWMpFcqx0NyKlpFjFdZBSibr+cR3GWMlI/aEuQ
66dHVFWqdQFHQ19h7ABDohEXNonAZ3Zmlhct+ALc2Kuyusw2Gxs4yO4QYLhYBwPMHxlS5xHzT8h2
mvN66BLBKBBmAXr13GgDeFijLxv7hTUYa9MF4T0UnQKYnhnzuy3Xlbky9tVaaB6wxeCaXkPxDkAT
orlKGNslOlS632Uafs5YZapzy8JR9K71BOCzGdfeu3S+JXspCBQzJAMIg4fIbzeOGxBlVr7eKccB
5QSApQ85zb3pGnRtV1Nm6dZzFShSqblQ3+y4U3yEYoeqAE4S8Og51PS7HmucgSzSd4A6PPaJihkK
JonJT5QyWiEaCTOXtksHVG1Aimz9L5maEokHym30kq4VrtY5Qu/fw8mDyisKEaE6hM1iP+F1oSqI
+VhdKpghjp97ZoZfqMji2I1zmEbRrnpNt6sKyTQB2KWC3M6J1P58OPzVgk4CEVdnu0YAAa4JOL8P
Ww1YKO6x6iHxr825kFv5ynXCbz1bSswar7kuFiDSOL2YC3x9JotjCW39Qae0recGeZOBQ0WtQ4gR
vNU+3M0HUJUO+EpWtHRR7ugNH8LaV4CIP+MUUCEpmG++sFIMn8V4FL/1MB/yk0uUmU8brpDiLcWl
HW+OAUbhT/iUYewPuhW42mBWl97RYkiHn16ZAy9M6vVbsnrhOtksTHXYXw4OZ1mlec9gF/LDYHoK
iyGX9Zv2NWYGBuoEihMaBvkaV+5xrAmxAWNNt8hq3y1WCTgo1NtXfPSAZAD16POwqRuWWpXA7UqV
Wr4iHDzBu1hdOT3yeZ5JX6DMxZs2anpZFjVBioVuyf1BgretAZCDMUCbD6WHKL+ZTBYBU9aImjwP
w0iaDveeh8XI7gq239qZVMjQ5HIkPUG16m/hEZJ8Bzpu73WFBu7CUUWMJ2bcXNwjasn8x5baREyF
y9w+ZAuFVUI2RgEEG90iWu9G1aDq8ZvEjeDO6astQ1j6fauCu3WgrHBMf5lMoHJL9nuxmbi+b7Fc
JiAPqsQMLxB4jH9ua35dwk7F1ToFkXJb1MEOF6h7eXLS81DDzA+OCePtyg+8rt0R+gO1bjkjv51T
2H3UogApBD/Zr8+EZOvOrxQ+K0J5fLxdlNUdALttO6EyLVxfy73c2jwxkHiRFJBHx60r1xeDHmk5
TTXO0T5jfNDnYk7YcMGQSPY9r1Cl4LHVE+knizzDEZ6pqCH3dRjc6YCQzF4S75b5xjZbLu9CUu9l
P87VPPclt2L68AeOxJt5QHkzAOOLcKtvcU3Y4m+GkF9I646kvLEstyVywL7MigEAfQqyrfHPZFk1
/AZSF6pnXK8ZmpAov+SJRqBIGhN9e+RKVSCwpgVVrARSg9J+JNctzxWALjOqb8k8ANoCKwDFYgwA
xwwMiq84qQztjkaq+M84dYg7UowCZv1rJR+3KdHQxpEjQ5VmtgO2gqNJl27SqzxeOOqQdzKjwOti
WS5vYNJB5XScqEhum6lx9ce6pLBD0gdqiQPuWMtNPPB6urWmYu3ZRlV1KYVXxWPjkwmGIivf/kum
rIQsN3qElq5JTstrvS/2sUJYcNnGzSancs6P+yGFd/lpHVDynTIljrugqClbNjTQSObSzH/SkdPq
3im9U2BRAMJQpJah7HDgbONtljljXgqVBvAcSlBMWc4cxS7jIgckHWoBhNPWI1qRFKMVTorjJtX1
/DaCN4NonpTQgO5usS8aaSwvDtX1dANdA+AFibuxbNdVoSMaB5q+42HWT+gwwj23vvzpGrysVuWj
u1TTMdRtVYrtx1E0NmtFsaDkGnWZMayCSkOpv04WAKk35XMCHFMALygrjH5oXYcWIEBUbeJL8sYB
uZMWUk54+M9ywF3ggfqHtlljBb9XOuWwQh8URlIq3NHYRTqNpwqn9ZuPq/xlAN89zc6iDkPiiury
4yhupgXY02mN6PS6hFt8pilfjO5F7ug/KZLMtvmqk89lJOoXSznZ29UF8ZKjwMr7HU03wlJTY549
LEiGFn6qx8e+SJRqay2L0zFGHTr1VWCCvyj5+1geaMpFOYLqKdNxeOfLVkDu8AXUWzTepwDlw4Ra
Vs++H4ObfO/4UjbYD7l5bUBEA6OyU4ScEECK7LZxbT7jCHnlzYLi/+HAJOErmxw4vCHRxLSDd/Fx
IQYQdBJH94sNFcr9cVqg3kiAnN1ucubl2Sdyvhk2H0GpgROCUQWgTLxHNPJYo0iEuoICKlDQzKJ8
isAA3nE5ZL8h9gEzVIMSB8c2HPkbmXG7o2Pa1/cMD3JpqcCd3hIjSATkPqW/yn2rH7ZFr2AwEq15
R2rrcIhlqXm3DR2ekxwmDLU9mrdYD5yC2nGRtMlkAPQv+wLELkyJecZsW4HsOo77GhAeKz721I/T
RVdhvIx5QafWgIf6FjzyU1vC43SbhcaCnVH57ExXogK8CU2OFOsD7MwfBNMOMPLFrvheskQCCANo
+AI/COTvwlNlazquIoW3XTJuWVcsKKLRQ7gBb3qM2W0F37e51WFyv0cqMUyJSxlAbVJ47a+oIV0O
kB58doeReQHSbM3DfF63gT7pQdOq9QE4V1ergPe759Tbi1kVIAo7YTAo+FSAS3ZL+M7dMP/za6Nl
x6StwCLNtnyTRKoMPm2Zegflf8i28eiBO7kttbrgW6cPbMyno9381FzmDBUDOIgB089iml6MPtLt
RnOLRZVPES2w0LB+wyaP6rrqeQG1EQf+OurtEH0yNgGhojucojqaxfr3MWeYPtvF4F+gEuBPAh/z
cWeFx4rYvlgNNMX2UxGrvgEYYH+iGze0jqjaflmdHfeCp4Bw6ljeiuRrgMXZpnjNxrHA2IZcyn8y
HGlzcvNeyteQgWrDGozrzW6xrAzN0w/0Fl+QuasgNHNMqju9j/DDP+p0Qz1E05txiUN12rIiQo5W
8vFXswT7zFfgCq1FtxzPwCfD0CGsNfwiuZTyHHezfkIqgaqnZsVU9igrSQF5wL7d+jTCV9N75jRg
yEnrGy6iX88zSt7XaswO/QO6051gYqxQyILICIS0naiIPhME4Oq7fWvANJdZ/Fpls3bHtfTpmF/B
V6Qj6HLEaN/sq4vyHMqQZZfRkiO9zksjPmZstRxIrSmy/4DF2uQ7Jmsz8wO1JYPEwsPKB/x3Np5T
Mqukw8Gd/AAAL8uLDdtET4vyFg/QhJKgjcJ/DTC/gsJs3xPYN0AHbYsnCl0AysFpWPVtcaCS7dN9
nX+UEtR4P+CMoie58BySCdD70JOj+5iu6MsG39XBD835OCzsmXIOeOrSzMmiMWQWNUCKyqu/dQMC
CsjbbN8rNGU1VnuJB+mgXuQdNoT9vdS1EFCIH5hpanZPECmL2t6cM7EDBG/FrOV3yUDS/K7x4+pu
nShBkNWaNbg4oSDYQUcwkfWHmVYytRHUR9UbBJdhoDsOeXO3Dtv8fdmBn+M8GaqnIpb5v11HOpxs
naxJy+JU/axlAgcARXcKNhhM/LksZuKv84hhEWii0ZBC0UThgxw3ZKuDMrUKkEE9crKdCh9wyAYC
ePKMGeVyO2HZARUAV51DTHdEial6R7BRJVKknzLFp+lxKxSw0RLoCZQQOSQ2t6hbc7iETQrpB27K
ISMacOWKbkESqewyk0ZUrrouXmnSHA6kcUQrWWyak/tFVNqj2WtGQGkZ5csZMhiMysccuiOwnpUE
VbfXyXeeJl88xwKjnZsQ/VC1qnZlgnO7KWy3jA2anx0Vfd2SChCpb8DxdoDj6/+wjwNEI+tuwUgG
u7EeLh51/J5ygxu/Ft6SE/RT63xrJjpjYR4jaDEHGUV5ciW61g4HarVjVIrFrId5+oQHFGehei7S
LDwyvyVgeA34ueNE0m0+TvuKDNmnYFgJa6MNDNRTkUH9N+I8ddX+5IGm+V4W6hhv1eoEfzQlHenF
5UvqbxrjAdeLbabkCbqqMF6ncmkqtJtB3tebYhZFOGnc/B0AHndodFajXjITkYkExidfp7dkKHhz
U6sKpMu+kKLAEwbM/MHGNdEXmQhg9M1B/VuG9qxsx8TELwfecVv6EBsfL82gKuB3M8EIuiJr+APB
GOAwms2VO0PrN5EL0MpMnTk/6u08RJCtKo/+P5eRfT8nZJCql6qOoSOHGcbO5woqvYjPBYIF3d2T
GN3OkBFKG9xP0g/hDuo7KzoI9YAXjYgBALAOCArIpfCy6fasKpHo8ZXm3C4ixbCcsAcQ2dqadX1h
YgRSj4vWH6eEFxie0FPzJSyivowXrmv7A10Oe64CAx+SVhPivDfoGDSQD3hwnSyX7t6A5z/OgmjG
4KSAwuJzdpXFmN601sMZLxlqOLmA/W0F5jRsv/pVNVBVpEcD6EMO+lszjxNvcwTVzqcpKCwmYbMA
ZZnRKnwu0Csi/82km3s/8C3V8zZAnnfaC5GNL24He/7JasJzKNEGuHgXiVpQcyNU0z0azA7cayIm
+5Gkh1thulRq7DaHy7cb9AQHWZZs8LNdGQxKm3aI6zy9CgGGphtyzBgABga5C1BrPIb7KFUOuqiq
+NiCxyjlDQSTIb+VG7S2JwDWUzive4OBULc2ITmjQq3LE0AciTkDvPLhJk7MPBKQWOoaMdMyv+4N
wKx3Wq9jeitx9Yx/dlnV9i6JmF1GpBotwjV6Xn5LVGXHCxuCODo5xgRWpSWEKPdDWDCoDWklDKv2
4wA6N5L6QL8NUmH6TmiVbYhtqFTzYBtS7z/yNZuxunLm09sDdQ5cX4fcIK0VX1b0h/Uz6EgIRnaY
Qy0Jbi0+VPU3WCxVzWUP4Bevy2IbDqy0RDXX2Q375wImeNtbhCjnyRlelnM8aaSnNlhltoIgo9jy
8VbWHqvSQ2QVLlrRUv5NND0QTzdkELrZtWkEOLFNBfK9zrkoTvNOhvkClUbgPSlcsj7iVF6eVpHg
GlRJtfqnBV+vuUoTluFd7iS4FwqTd3x0XFfDPfcDytsgHPudEAxnf/sK2gJED4ya3IE9RFbBArwX
Tg3rmMx/fChTJD9sKjMnFlQO9hQ4/HAzTwAGoNg4AhgpHNxhOR3BL8mZ4my2bwSUjv2ibcD3od6s
oUkESD2MNztL2W8gEV6SFqKbLPbSxAGZq+DwlpsdTADY5EYgHJLIhvhzQQv4sMd0rtltSZRNL8WR
HG8Vso6PK4lzOiJ3Cvx3u5l8+M1LBnnOjtHzBSwJrm3VAosBsAvJC5oN9Mc7Zq0qgmxGMOOQ5BNn
S1wfDS5riNNM+iUl2Sp7JWon5g7bHEKG+hA5/08u6MfamOqkOPnGpWWfu70ATJSkawnvtCDnu1JV
7q7RM1rAaAm8mWx+INrchTkBeC1yMp1J5BCMZIXK8y7dCsh+cUviWqVrRFtgBtTSmoOFvSgIkEMr
UPSYlrrakl5ICefrfUghwJsA+oDGgEALYzYNqM/TLHU5/+DK0p8y104DczDQ4UF30ZjW+Kr6AYY4
ry4FsjFf0R/B6CjqOcfRN296egBpIvwlSFA9N7PMvvaypQF7fxZIhbF7GXBNm7zUnebGFHfkoNSi
ccMY+C1hJMUiOAqA22nB56Nd86/+yuxpFqFbkUl9IzEFEK/kUDMoWcFQkJG8yL4qiA296JdXcNPL
AbIJtIFLDU+i/WB5O63b9k+o9PjHynkuTwLcyvOhSqA1zS4pZoGH6njHyYFxI40+9DlrQIZe9LCF
756MmPJvlNxeAOivj02tpwEt0BZfJ7h6+MukpTnOC5r7A2pCnf2VWE1FC5gHlc2UZDEHZXqUIBdL
n0Bd1NT2X0G2mF9ZuSO9N8D4gwMdQngg2qmC/AKJYieo7tbyZYtg2joEMhvRDdJCUWYYdfcwynCw
YEGFklyT2DQwLLQx6haBY+MHnZr0B7qz9cEhQNW0u28o7xwkx8nVgHZDbE4+r1CPl8J0NBac9eBd
NwwWVrO+h9MxC12N5D+GVars9wpCQHWtIjRC/xnA3TukgRWWLUTkYroFTJFr2F8KR9s9qBqqMoY1
f4JmzFtUgCkWHDeaAl3YyvC3csuhMRi3reRsmYOqIoxbclygJKPfHHYP72VTeJSwXym6bVNkKF7N
NqUXuIA2kAbIWqQnmQFb63dIdnHP5FmcrgNVRgF+4FZepJpgAIjtivHqqrQzIJ16pDdHVhPcm1W2
OHg21MUdpQ10imZFGgnuAlxaUBiEkZ3LfUYWnUtRdGCDbXI9WZpCjhhKELhosb70g2WKXOnOK+iW
wCr4JCK+Y8ACH1xEw4PaiIbrJmb3MEIuLgHFoYKAI9YMOwwDaNmfUBrPV4J04vUeFHrz1oD/X05V
vhOI5TdRFt1OliO7mSFHDbdgDrAbyAFZ9UlMHrWAz7SEjnUGLNSVE9MCRXwVvtcl+qMOKGfCLr5c
wOHzrTHTyZQiTzp6OAqWT+z6xcwUhUZRIenKl8UKSW10Q3lN9xqf2SB5ObO8/luombxCklM9ucFA
a7Ai6zy7xYcB/hXmdFm6tfQOknNdw9AJbUD8bStdyM9gVrq2lYwpsinLmRVPICuyEW56gogUNAvL
k/RmAUeHZQdyOYEUH1rjk6FbcXwfa8C3LRCoCb7UNoPVKc/XfTlv5VE8JHg7TacKM+lvX1qaX4DE
xdKJQ09bl0nFXobZoKIXWFm3IEqw9rMCPeVZTtv2OiKpB9EvEWTixVpGgHZudPjEeX/UZ5Sgx9CL
YQU0Zzbs8K5C0jC9l1UWr9mxMWhto5UotScLeBnfnJPPqjoMOk8+YXLG+SwfflowQdevJIkCQg0s
4XgpqEDa12J4eCUkt7FzNSCPn9JmBv3KquHCBzNbksCCHycxoAwen8UQJTRepUEIRbViuOScJakJ
twJH3Bt4mPq3KaBuvFnqbf+poaEYe13k2F0p9MX+OplKYE662qJ7VsgqQr7UGLfxo8r96M94tgj1
RiFI3t2mq/I0M5zDnV5sEW69YoOpoO3Is28eIx0OYiyTYc5xKqqmBYpwuHPFh6Y8u4mrL1iGNz+r
Nan/k3saVqiAZfZGhNk+c00o5rRATM0nWQ577PbpqJ+3lc+4b3HSmPNSzgnBFDuD0RQEHMiUA2vE
s+EBgsxp662r4VeGsqPQr2BTShjtKRSiXeVL+MrTdQWibaOgP/fcjU/zNmbI0MoioMZlQbv2kDbH
avqVTQFqGE80LMalrdP+a9xDA8EI5j31MtUd9CHDm0c61goB7DQxXAk4yE7ojMWdqGyNSy1nQKFR
V2EKA3Dy8iHpav+gfubhXnEDzKbybq9PxKRqvJnwFv7aYuX8Z04xEwJMCidP73YPtCIzBldos5Ij
9FvBRnsqx43xX3iBI6TZ6FD3PmAOHha4uI1FX2Y5/7Xienyknoaf0ODyoquPAvolnbhi646Nlr/2
kOnif9LOo7mNZcnCv6gjuqptbeEBEoZe5KZDlGnvff/6+aDZSCCHiPdmc0P3GRWqukzmyXNOrhpu
zpDE0C61JxGfpXKUnnmls9xT47uBhuEYF3DN3qsqGrRtDSuaNswetfybCHPB6WHyKWXOQzsCVaDK
Cx68REmTJlvQZK/+SRhk6qvGtQe5i4chK46aqCrutWHqjVln9NRHrKoyBEwH4cXGTTNatbeAINja
mOQ0nXlvFYOJt0fEJbCZeBfowOH3IVy8QnbBuprqPl4FZl0mG6v2U2fX8URrWzBiCqAiL6nD28Js
xILXMdBXvrSoj/skY2Aert/ch7UiW9cts3zug8IeZ4XtUvEVcKYebNWEYsFjmOCcKtG2Q60IKIc2
qVtyuU92cShGDS65Te2pW0HBFvxqb4QWTyuOAYLdZHBpUAzvsnVZabl5y3Z0/OXQkMfPfQEQPqOt
pGauuQendp4iotU2Shew+BpYYSxvXLRzX++1N5wcyoekaqr2TtWJYS7zXvfe7RrGSZhYibfoMy/4
6Q+mZ8z8xgjD/eCMGoAMuqzgVuKL/A6yod673CEFjgfdcu8Tsn0dqgmMtngdUy6DYkylsH3wEEFB
xQjSmvDTsgbO4uR4+qoOmzHY9hb0X+4pPegXemWU4yrpa9e71XVP8nL1rixO9EgJwkVb1Wf+XmQ7
tftmauQKbNJkfOnzJhZrISoI765XKHHb2RPVnyGbRmPvmRBgVsKRE4GGELJzimWGyKJsYfgkENxA
wbKhCNZWOFoFhIZcFOABpuVg8RhNIyNpkIyzVJnaXghgWZ/TKyy0yBSii8eUkmO2SgEEpnlZe5K7
QaXxz5D9Fsxdqs3Fc2U5IS4CCCFIO/SoN747sUGbTF8ZPeI1C1QF+4o6mECeicL6vqveCypgv9Ro
ZmgIJb6G99owZn4wKzQ3AcAoxuoxjhpdEX5rUstvGj2OuZwSv3ip0LxRNur0/HUqhu6x0sfWuFeD
TyeovGizb7JKW3PepU2vz6wsE/Y3GgsUcEZDeLwzGQwpW2/qS0DEiDBKzvvBGt2V4eKDgUrHmfLV
MNbDjTQrEh8IalNw7MGoBMlyCDbTYkKc/zCLCci4cfMmoRUVpb90Wffu9DwGyj2lyJQqImUZOXsd
oDLdeabX+LedDCJ3CX8rjPemXmX+3WBkk1EROKkwhcNAYDVCncwH926E3Nw9URIXr7VObWiJhYeW
LIMGlgsXdODwxIIs9DM/a7ENyYQVPGI2F3ebTsCvpsAzDOnR8Gg1POuR3PWkfrTKWHqJxnvhJUH0
g5K6DrAHXaBVJ7vCK+4hcfGLnLMHeVkgVruvTR2lj7FDdQcNTZoCyJK5ilUdK5t95AWNnEOBbW4p
+pK31rmZHmA+n5XVQy37mRSj9Vo5+pSeqHwSNw34LPsLR9TpG4iVwftFFRLWT2vlaCYEkHtnRyqa
WVNoo5bIztRmPRS9ewsTgSJb0jo1vCjSr2Tux2GseJELqv6exX/7G+DX97c2+FG+Cm1ISsQbUOy5
vxpRLtB9inTviSQQy5BYF/qLm3TQIRPdSPujT6wYbnsnmtq1rmfVW0TdGufVyRg7Mn7RhTMnCspf
gzXYb4FeFlwQmYjmUefGp9zr3W8CEcibo0UVFERfoC0Ujltbi6zNUYdWIo/fqr7VxE1oCRQSkNjD
bil9VW/jvrHcmQdLzro1mj5sv0WV1XozDq9DSw/KqNXCsUO4za2pwfstlIEhf5QlBlXwcnBfCKjz
amYjR8DkyfNRpMH1hwmpvHHgCzmtN5zVGmMwY+mJtLq4sco56u9GJzy3qnFR1KnoX9vaABhM0nzw
N65ZmEhG1VlzRxmJUH6uUTwKkD+OqUQZ51Z3VtUZe3CKpgVdTZof2eA6KG0sMFCAJgQ00y8ipeF5
oMzWrvyiIBBd+Q7M2Yy2n0m/kHaQYPJGZkfabcZDi9TLo/tEXeaZXHhBhcAiM4P0IVd2UEAaSe1q
3nRRiWu/6LQcpoaX3SHbZLMp2ek7QnTPXehaGTzQ4MDUbiaZimoRDa03Hmo7SIl6q0KZ9HgnwCf4
srmrOBTQOqpKNC900qrteetQ6/NwqumozbnDixe2Qf8yDRMwdCXtsIXUdd6mvR+bvwBq+A4Ryktv
o7dtSdTNseYrDZMh55QNLb6k2dFUxISTtXBKU8Nqoz9DG950DpJK30CoWyvqmVDpQ/1mDBXKdpmG
5mPplyXtG10JBcf2/Rokzde0ln5EbftIyTeDjZOgPgD5Dz1v4ciqv6E7TAQgykoeycvjo914iInA
oPJ0buVt3y7dKdK7WVufRdKWplPMDRF6mjMKmvIGVKR962LR9bOhi8Z9SrpHG/TY84Z11p3JmtSf
9btBZ1EOXUOtYktBrSvwCKyzH9DmCxJ0y8oOLGA0gM/BaqUAEhrVSqiY7rVZZwqkRRAaUUfkU3Wq
tbZIFn6Sk+trih+xtMzK/W4YLUIDQFD456kpW4JwH+9ZGndOSL45DmkJL+FM6uy1lMRRdzMd9S70
wDmApnqxHWW/Z3qU8+/g2S9Nouu3JLDhNM+pNz37HsHy3OynHNFA68V3NfI1MXPhK4LvAsvNIJKD
rPAowfYtAJh/cPvSNBkOPWJBPslgrIbQG8TMMpKR8+4rnMCJk1pnH056c/JDbTwFUmT6guJ0Wq7t
VA2/0xItyiyyGiqH9P9tn6hgFE+Ij3imXCOJrY2o4d/fVNQsf6Sxh15hio3OWgZ2EN/jqtqR7JdG
e7AKCvRnIkBLuaMu0wdzqBK5xCQNzqQ/DdHOo00bWrxMx9bFLiyHtF8YXpZxBYeF2nMHa9C+PEu6
sAiEFhZvJkwkDHDQ99TR9xAuJFRFdkS6E6ZW9ovKshSSEZ92C3e6TgZ+MsvMrXbcXd1vTAdoF0yK
1QbrMrWyl4EmaBbMriivH6PCzLVVmCXuIQSZ5G0NdT4sE4FO1+mAIjgJGJAQisiklEeC2pg3AjVk
idApGcx+mWZgmM9TavmnfqCkdwvIqd/HuptUN5GywbMbozDCQ+/UVnXjZcaZkt0qESyTgbgdCVI8
/UBATOWIDIeQhgSQkjMlYv/VrYma+F941m/DAdGdaXqCzMDl/5MAg0E33FRT76p5lkjviMVV2C67
QdV3vTYIY2tRJxbfvMozHs0mqr9PpuhLGEptQXvtpCBZhaqgGgfqRBprwayNFW0IHcezx22lJ/p0
gw4md+9QVo8PRhZDhRiiEtX9OSRrdnXhBAOfMUHgh86DOtqQRK62iIqqhDoZ9oa3lHrKYwGFyttQ
JOieGpkZL4AuEW2D2oZO1XCJXXfuB371NrmuAb2700d9htwj/F5NqnlVWaxxAAcTIcoA7fSnJEKi
gFiD4MwhRg/dS6/FLUW8lltxRc3HMG9rMZARoyZqbhNkr4jjlM91RPoeL9SYD+bMd1PI0h0QRM6b
MFEcbA1TRy+BOaa9MnUi/DvV90qdHPRC8Puc3r/XwAu742D3Cm8Gg6QmA2/XoNoi5fRwpdIy6DQp
8tRmrpd5ZWxMI4CDFpNNOIuRkp6al6ZfP2ax1aGcaxEIUfN1vGVnGrq5Leu8oFgTONVrUWl1ve7S
BBVr0LbJQlShbXN7e1kJL592goRb+mvRTTqV6KzIgVojI90IkN6zgK1Kl2ASVs35GaZ03kWSDK41
ZbDpEy6LHUp4D2Z7GGv9N6KdFNclylzhIYY60/wigcvw0Eg8vIFmoKOJw7sejIcC/cBzLxtos1lD
LDEzpOzLh9FUJky+CTYpP9e1kmdi0jbcYu3V/YwDpEkzqEol90PhGK9Wpo2HWB/ZhHmYF/GqK9vi
aYiG9MEJkwkwoi/Ht5bH+mcHQcU+S6TaUxaEWrHAonuU8Pp1+LyOO1gPljfCHrQq13hJguJ8FYyO
l86R22UJ34NQDwYgrMpZWDYY6TQmhLCF4nc6s5G76NnCagKuVRX6z40XxOGDAZOLyj/3avJQyiF4
ilN3GGEpNu0JXLgq2IoTMprW191uQykICN7ym9Ra6QKh7qwAevzljMSZi9qYokMzemhz0ZrVcF0Q
xT0mWNB5sHMlzi10Gh2R14xh8tZMhYvUstcgqvI0ftc53tUC+mj25oC8Yz6FCrFbIOPAwSDrdWdO
cbp/wSBuNFEhRtERu35F7z1X1/R1Q4i5hxURvMBDgktvFVOEuyrOHS+Iu7pqhUOxX649+E4+FPE6
Lr9PvOPEYHpsPJBhusE8NTJY/XpYV3ewToZwB2PJ5z+2+yHb2njL5LdTkrabcqoqdgnFpJC9a9pQ
oCkJvGDczydw6qY7xFNuvlUSuunMofUxHrpVD8itKaQ8UIls+FKAwvWjSXr+A41H2qxTrxK/se0o
5XKg9RNNgajO0zSz889fo5Uh3Ho8zaaW2p4+WchEioLSblnI3Jg7cTHins4EtINTTfkz0BhFH9/r
sxcu3ewwEBPocxBal2ipDttq5phB+IMboBUz5GCDuh3xq6BULCO1AylG5w8JNo3vTfwAOqaZgwNW
beMSJqq43zsmvCyuvAIT0bAkpJqFccKF0yVWbT912LIF3xGs+ME6s7voFuKUoUAWMTZi08LKKIAq
hw2wSllu6qDFUMGKoE/ObRnRUms0dUfOp8LpUQVYmfp55lbtO+oH+nqq3d4iYC/H6uaMIn8PsaqI
ISc4xlNsSQVqPvSBe8xFX5f31KlQl6Xu2dRAC2NRHRIja+Jl62TWtybyRzyHic6OHjUnYnkoT98K
MSJn6WQ2US7XwjGjw/FIiqy6uAP7z/0kAzM6szbA39kIHIUScaPeVcT7TjmKQ1ZP/hHjnui2FTYK
7BkXXBU/pAj21MF2+kwQpTURmu+5buqa0A94sJBGrPKotDwXUm9r1e9TSju+agFuC1F2lrqm0w8r
2r12WnsHEV+U4uSOLcqqtQhkmKLmQQmY+vdqxFuhvHENOMFkiuRbhr+00dJbDtIUdOHhlmZ+rkbb
ZkskGnFqFZTf7cKedDJA+E6LOOwKJOmZ7Xir0KN7TrbIKylxJY1com8MoDo9+13Ufgknk3p13++1
XJnqAXb65C5l3vdEXnqIgYKRN443aw0x/jKwbsl3k0fAQXHBLLLHPvTSYhdwE1qLluYTbwrvJv1U
U8k/67S55N2fWpf2/kk6o6Jm48pYYVA5hEm7jbXUmdaZ0dP++ewkAuTS+6n/fRrtKt2ORR8Ymwa0
09+rHu/PHaZ/3JmynoJ00euRMzw0nGn6EGeObaPKwAvhuWxlNN3Ubmx5e7RFKK0kCSr6Laqh0CAE
p7+RM6h4CLJmGafLIm5FPLIE+ai0e8ATRDtDTOl2p+GwOcx03F84PRPuBNgYJdBy/EaN/LUU0bsZ
mXd/hvhK2mH2aQYZTglxwsM3hlPfDmJCRKwoEMC4iJ6srrK/S+QzvBdFr+5FMWX0M5aAnSOlRWRC
SRoR2fDuZCTiyrNmseONJ9OzzO5IaYo3jBNpPtWGSwdOnzN+6LSuw+qAz612mlWpH0NQ+u8xCzAt
AyjhOkADyM6yrez6Rxr0hI+9GQKBOin1I8/o+TtDb+rRzJlyei0mX/M2Mi60akP5bnjuMqdfZbYt
63VTe0N3yIYK0xUXPsFDp4D4oE2gAd4MXoHeFPOfnr3ixJifduzAw5Tzwt4EDtQfaJPcDvgFRd6S
Qne1mdKpKZd5U+b34/jnvTPE8FQaFOEWlQyoYiKdyex5wLjOPOiVGMDIrRiVSdmaw8bL4+AFu5GQ
rKFN1S1CVrxOejPJl4kpLGcG0wKWamhBQ58B3bb5huu94M4yO3x/piC4A+wS1Yy0HaCu1snAzsCV
MJY1GswHSviUpo0y0Y5jEADZVn6KaN3rVPu77+2G9JQDVCwj+BSk6iDFOfAgirSDjzjUw/IhF+12
AEO5cacG0vRAi3b6p+LeI29ao3ChWfs13Amd0mzJgUqHaBkYRc3UfK+ZbqUDDIosvfK6eV+DSuMr
IiYSkhr34VNSGUO4dms3OAu0ylK/lR26AkoHGrhdUQ3dsNBTMq45+a8Od2KM4GI5eY2UxO+wWKAi
F838Whr5QsZ+/wvqPLmfB+EUj8zAac11Xjs+EhLe63WOs+i0xBzMug9K3BIWeHZ0d3rvUuJuPY/E
CX4e+yyB7/bUeKVJsVjV9cIxwZqhzunVHdYvIXgWkoXq1sFn7HnM+8E75DSdfXH1sVrEUrbd62hQ
8gZHH1VE3Eu9nvNNnRahLH6g8BurTs0o6+jZHJdQrF1EBBS5hHMCx9XAXADCBamZQKtZWS/FOe1Z
eBY2wfxiu0i3ypy8p0p30DtTuLUenEIfF4jKu2PZVclqgujqw6O3m5/I9+HuoAwBf8emj2RjAvbV
l2Tx+hGjGXVWKlMnnYFAxmjVEW+LpYa+CdMOeMhwCOFMICstJgrtMq2SlzjtE+/GTRJtgOOd6Is0
sjEKUMLlz6qwMDnrrX7alyTtP3JkBojUtT66D6bKkojokMXMYCC3BnVKuMWrSFDhZ5+p+ibXhSdp
fKKq7L4wfXCUTM/q35noivccaJhfUGUuSTqIwfjeWWnlLF1VDscUaKufhZlnqF+2rlFCMqjNr30R
K7o3jaJ5wD7CLtCMuylZUVNkKUyB0tgNZkUNpc6swN/mdu1OC0UJqli6raStjgvr/kacLYaWYx50
Ry7WLl5SaIKFJrgOtPW5cZtxKNJ27G9QAiCY6PEeEdsyRBumSKrhAep1/W47jhpuUYwo+wR+rUx0
sUg6nEFhJdVpCUcOlWGgRRs7bRGBhaYTfEcxEMEIrlXfHAN/sGs+zwDVK6pbe9UUyHGP+LzLfq93
3kDBBClLGK/gMbhs3D5GEihQ//4IwYC/KzQXJ3hDsL0JKDoHgyCF1pE/y3zvIG3QtmQtnUQX3OTJ
sqQKleMFgYQGUCKEozbziKW0uaLFWLyqEhInTlZIVXAeVoYmF3biud6OWw4jT8vQziQivPXwoemm
vj1ByMfHnI1fuJiZ+BOMv2ZuhWZrHP1ay6CwoCQOex61AG1GNRdc1uk9GNCENpPOY9aqb5Sfb5QV
I0yk2NYaqwlrTvNm7Cm6nZFgyerw/C5ITadgHiai+dm3pXFKTWytk7lqQXn2I30GMaHKbN3jyvTH
pryBZJOa3wRWEhSBLU3r74CoguoZtmSAlNqBRWAuIugusGEk5UGwQRxVsufQ6ewfCRcN7A+DGoUz
dSb1nt7G+xFKm5Ms+goaOmxwCq+rtIgbb5v0duescemp6rXqCVh4EOFwqLkeVXEB19lWGGoOVdTu
8ixFjRx0lbEfBl/3FSh1IIz3KTOrW5mB7n9zIHSJUwP1EIOvaWzc+6hoSu9WIZIEvSg0DZv0iWHW
JYJb7Zsw6y6nnS9/20PigPdvVFlRzEf9IqHfIQ+PzXQhPb+8a7Qmk9sWbMHFfEnKh0iGPk7wuiS4
LuMeZo92lkKWwm/0nQbHJt4OqLX9FRcyxICmEqSZqmpwGUgdN3gjwxzqNbaZ7amTTlkvw95uO3jK
jeZvERX7+rzo8hE5FyoEod24oPf4dXkq8O68uJA/okLzy23hloULNV2RhqDttd+4UxqshRqqdRg5
+W4XgzY4hkv1rIYTU37LJ17AAgFdGsS7IIj05s3VCbgBB5DAL/NwLI2DhTFdsMkjqAh4omEcNbNA
8mgQnER+/IJHS++fSbqWfp+XdZEfBQWPfFEZZl2falXCd5v4ZvoWoZBP0C41yygfzbawqVG3NahH
10fhsEjrwExP4ObDsDNseD9aZ9hIARwz99CxtZ1JqDhY/R7T6emn6XZWCC+3id6/Nu0UZ+vPSydN
aN30R9Al76+8MFeNu1S4UJ+aPcThNnyQSbpMIeExIOwmfTZp/qM/Jas2F1t308znfKkr7sviM3dS
V8Iv0mkOQpeQi59Q2plTDIqfQFe7Ebtrf4mHyAJiyD7d0rBi7q+udhc4G9h+mLUhrbOlt4Fa8cIQ
VWNaXeL47b5PynHZVXRAqeBgURDuaS+IkABWheJai4eyXWm285qhWdvqXSCPPhoFb/b1V/jQPkJI
BZ2UfveOjoXqpZO51WKkE+R5u6f+sezGTZT+Uv43HLq+HkZ8tBo+j4PZO4uN7Y97sdJTL1qJOKnd
u3dD85jPx2Hr7C1t2cwd8Rhm+2ph+OsUJ4Z5TjfHY3qtM8snX/qf8S98hUFAAom9AuLT76TURUNH
U2uJnm/8ae37FdzyDaWTQKwCdWWBP585KKaiO7Zk7pczd0Ja8elNS/+VYj61hwnDDLIdX19jPqB4
Ka0CScFv8k5w52Vx5hw329H4LXttVeTxlS3/cR1A4HT9/LnPnaYvG5JWDQrPDtOyPeWdo1+uqKHt
o/L+66/96SCC5g3sb8cWl5uKIq0xJCgY9sJM7yDz3RjtfWQ+/BeDkKtSByA0k5etx+PMNxrb9Lo9
ZrbPyha/kK3fuYFxxST7ci4cC2IQ9ICOAli03Ivzamuq1l2rwEYpfKnEvXSe3PLKEJdngyGEDrvE
FsIiaBQXHS9E0Sk6i8voCBG1aJYVelJ7UyUb6BVfL9nlYb8c6GIrEkNbjUtYdoyKuya+j73fUr1X
7fHrUT5ZsX+mc3HUQnoWTEklomNdvcvwp6uO07UmXddW7GzS/JfhsxXECcVKViwx53V7NHi8xiUM
cLu6cm9cm8vF1y+0wQuG0IiOTvjkWQfP/Gnmm6+X69pHOf+Ev+aCC9tgqo7l6r2T5R/4KHp0P9b/
4Wm5/PQX7V2CzkBlpTMKJoLzROCT4X4z7buvp3Jttc6f7a+phAgFCL6s6GigPYm1X/gHory8sr3O
S/73A/q/MyGyNIQuOTkXM4EgUGiFbkfHsw3ZjMrZTm9Q4n49k08/iks13uJRtKG5/TsTMjkIzTRE
OQbF0cVMNsJtVIQ/q764MtCH5+E8HWlxwRgOSIphXJwWp8uEHoxxcgybW+CNsL51W+ycIRBOxeto
AdtR6MIgczXJo+d8izH4NlJ3PlCaCSBfKnzAvp76pZn65Q+6OFtDM5mj5vGDgkkuE/zPQktS6/UX
lVagqaOZysvXA3621n+vwMUZowWGZ9egQsdOreX3DGvJ1KWweXWlL9vPXU7s4qBNTglqWvrJMcbA
NIW0jNQOehB+b2qNn55CexkPKwfxw9fz+7MjL3esazi8eoaA5325Y1s3FjrCkOSoMu2IchJK3Ql3
PaQAOPdpD/G9806q2N2mO/s2xa8JHPxan5HP1tg1XYpy52DPtC/WODICqx0h7x2LRdAuA41eKkj7
rezaVM8vyIepWsKWSAwsOvtcrPEoXA/WYZMcy+YezHeGXVpCliZevZlzZ65w1ILLl8yvLPBlzxZH
0rmJcMbWCbBsaV9cCTEcrwqEaTxJnDx0EtkaWwgaNEfdvd0/ivwGZDACsWmdtSvfhzI5nb8FDJgR
f7BiA+yxsrr0yq/68EZd/KiLy7AJw3HA8208tSgvx+ExxAlB4S3WAl+IfPX1Eny4FM+DEVsbOOso
Se+Mf++rAvtPK/VYAce/B/qZVdWv/3wAm7//3BoKB6bLTAnMEo6RVYynnjKeYeDRrb1+PcKfMOef
vcMc/h7iYg5aN1guqfl4Ih6a2e5tYP5kzgczXvb4dlMX3+IB0pXqynf6P8YlE3MciwBMXZwNQF/M
D7NuPMXZoSte8UNcaGfdnjpqLj5I70OL3+S17m4fDiSTZRkdOgTS6IQQ9t8PVqNlKSnqTycNN+km
RRvBmYS6sjeDK2fys5FojS3INmmRQeOQf0dyS8+rer/UT6aP9zqeUl60xTgcptSVDtbXBrpcR5UN
sekn+qnFXuCA0a8GXol1Lgc32Tajchdfb5hPx3MkAP2fZMa9eKNH+iOQEQ/6SdbxLGkeFPET9vhl
uv16nA8PorTPGIEpJfioI+XFp7J8yEkQX3QU8M6xseJ1Uz76ZYWnkkl9Rp66XH/4ekT58e5gSIfY
BlSCpOPyQksRt9dmP+onJ8dYNTG199qz3ad0otaTYvh1Y5lGvqup2+3MehI/gftKrOgpe2IWWx/S
iJrWJBAIzzw/Sm+GBpo79m3WDiuRWdsUbw2SF7TZVrPpcKaYNdQ+5lqvHVLXiraYegavaMyDKyft
s4U0kMHgiMWOl9bFToRNk6NAkfpJ9A/ZaxRzD86nbtFUh+LKVvzkTJPbYhIJzsJ1KC4bsQL/aXld
KI4XtuFxIVaFbS/DaWe4w7zAXmdApNNPGDtN4/Lrb/fx052vEXqau1ySDoHdv8ctr2NJ245hOjm2
tsL+APsPbdWluwACW228fT3Yn2aI/96Z/452saTo/AUvXzedqh8w05vX6ad40HdqFa28hbmV287H
AnGmvqe3/mP7WOyq1dc/4E+7mw8/QJJ+k7dalv2nwdxfIb+p4d0DG3U69Tv/nnrCDc0itYN1by+m
dfF8CE8pvV3Vtt5EeyhZVwb/EG1IZm8arqWUxT/k+Yb4a/AYXyQows508mvcmxBX3QQ2LRmi9JtI
Kf5i9Iw5XPOeI5VGNLZojOnbf/MLFEAr+1oagAT//oJBWtDhMR451bXG4aqewW233rDoI2uLUv0N
nTRkfNuNZy1x7deDf7bTiHhovW2Jsy3rxb3Uhv4U1ZT9T0ZWP7q72pmrLHtIp99usf5/jfRnF/61
zgFld5Qr9p89nc9MRPMU5HfplGy1HomTmz1/Pd7Hm/0MG5ETAHRaPI8X3zUz4D2p2NdPzHDX2t4K
F2hMIYp7t7sy0qcXBfAvgl8eYx7/i6EAnYPJ1FPupGNp5yg/fkT1I33hItRumlfMykRflrlz7X76
dIZ/DXuxbzAXNNK4YljNqVdVtw6baq7ZxT6JvEfPk5DKl4Ff7/2iwiR6gc1Xq/W7UMXLAnS+utZ+
/ByVXx5iXhsQSsfCnc2+2EmDzLscg1b9lPVJuFbd8Jt2Q/1miHEI+PrLfrZnyYAsXQkaGVmXOymV
mQWdlXmbFODiCYfmDczJon+ykC9/PdQfKPNyVn+PdYF2TdVQlGYS66feahF80VRmTv15Y2rZE6yK
Qy8NbR6Zw+1UVndUtW7SyXxIk+k2ws5qjsV0tKxT2NAW/vozR2HXlQkDNZd+9PGJDqbmzg8FBoZa
NS1yEETMLSjMeOJn4FprCb9xXkpvaXc9rGxZX7n4PxRP6Mjs8IjakH0l6Ke6mJxTRiH804qgRFpY
GhvNoY3bF92aonmaZLR5MrJ3vJC3eWm+URzch26wS6pcIiE2NhCzpytv+8cEhN9j8AIAltJEWF0E
Y4SeIOBeq58aYolZb8loDrnWvDLKJ8fVJUCwaHxjkO6BVf573xatot9WrIlTPsPSddev834ZHSEE
R+UK17uvd9DHQ/rvYBfJbIWIXzMMX57cCgFFIW9T5zDRYg3qtr75eqjPJ0bPAJu6kKFLdXEhGLhA
GgWKnhPCkN5eRQvnLTjgxIVW/mn4ryZmGUpKneBZ6RcTgxE9hS2INCeDfBQ7xQDrVJgGaHG+ntbH
i4UVJITlJldUvC4jPlyFkskeGWhqawxbZDmtGxpbrf3c8K9E6Z8OZetsQoVjii3Pwedfb5QmxrRo
SYBOFQXw32jGwrkf9tkPO7R/fD2pj3cYkzqnA3D9pNLdy0+FI7WlfEbKYGTA2Zgn3Q4+RYqJVp5c
KQ2IcwD37yXGYAqbZmW7gkTk4mqOEzOu6VgiYU0UuAFDu3Oe6Cu1MZ3HxnlLYRGE4TMCSLxWNzES
TyO40p7948GGK2qThXBdu5QIL/ZKFiAhLHt6hLgjXHZCnHRBjzj7v9goZHGOSSgjIG9ejIK7maA0
3csTQb0ONcaEUCizubz/+tN9dqL/HubitTcrtPi0bpanPOES3GnhHYaukMG+HkV8jEtZs3MIw4zY
95c13qKeCs3Dje4UGb9GyJFa/NjgpZqlmzj5BWNpZqZ0V4fkfff1wJ+dgb/HvVjFsQB/N5xRnnwK
uGZq3jj9RhTN6utRhPxkT/49zMUqGnZh9FMq5CnLMTVwPWOR04ZsWVeg/2daKM08mm5LFlQd8PEO
d3hPpvvYicPbEXeCK7/mPNjFAaFlvTJN3h6ehcsW4maTofjvfec0Qt0BayDzxWBn5leOscR9uF1+
PfnzebsYTjnk5ornhy97OZxHGcWOTfz/uujNwFAcrGzuD3eyYMc2SHv89iYo6ytn8OOgSkdrb5mu
DbxHmsGP+utuQ0vToWOLnVNYio2WzaaHxDj1o7iNo3vX3in7yniffGHMKkxFKGiQyPKu/zug4UUD
pMpenaRolyXmH3V4V8ZbPNxxo6tmZQftpH0yDTF3EP1yeVxZ5U/yWljKLprM881HXHregn/NWKGh
cSNzDO7S9ruljmhWZ2a0FnDi4mHedptgwICRJafBgZbeQWCcxr2DbAovqBLfsNZO6Un5U1nlFczp
s5VxXLISZdBIlJz3Yu/nSKeh8gjvFKO5gUul18SPO5jpHcz4gM6qAEOojb/Zq/Bau+YPbJXzQ4Af
uDhn2sRTzsUT101GA/XW9+/6Vj4X1baI5027AmDEAH/vtMNS4c1aafhPqWmdp3srPAlt44f1lSP3
yaMEgYMgnuSMkIVI9N+vg/wGlZSI/TtEkwvDetYnUJXqIf8h4W7sYfDquT/HZmfRF6+Of+X5Pc/y
3xP47+AXq1BkVtNhm+HfxZm7Kv+HtOvabRwJtl9EgDm8MolKlOTseSFsj4c5Z379PfS92BVbhPru
LuZhMDDGxe6urtRV54xAOAfegib+At67UaDtj/NorL+ztpMS8TwvCPBPLMDGidsQgscE82SCfwF6
EyYPQ7S1AUlSc4CXQnunWbnpc3CBa4fWQlEh32lA3TWNyqj4F/kIXEkx3GaDq/SansixlZfvjEq5
aDR5xNLECDQqYGnzL0U7P0YBWCY7tODowzi/CRTR+7bztqwpoPEEvUYo1iDfRpS71Bs08/EyIFCi
yzS6vpOI29E/itGfDgcYR0+tiFd2QOIX9ij7btKjhGxww1dkApaJMXhmozH7GnjIHiBUy4Ixyn6D
UcEAYOZJFNISjZszX36qQOQzYFMENH/cRpf8JXjHgavn8rt8Hqx2m+zQjfbsoVedsj03kRYhkrDy
PXhjQVzYR5e6fxdA6d1+39/+G09J/H7CpgJXTqllD79f7IA3opYGJoXL8KNr3/+5HJWXUeWV4R8F
MmRVu6rJxmmMLk3/Kla1qxYwSak8XkK/ZyjndBOLY02qiPuCwBF+mSWOKSulvmFiD2tS0mzDDnkC
9NESOfBU5E49tt0Wg5+UKOs2VxPQDoRoA+YA1hgl+qUasyMSU2DHTcfWAI2J1W+gnVsMP4TUtrWb
6wlJKK4Kc0KNAg0ZFqcSJhXDzmePqFibw5ZxMf1rs05I8Wq3mrEUQzi1UVOCNGLAdt3uBjN20LzK
O/d14rZe8bMSDY8a6KqY46flnmmhkrKMGLLHZovqtInpJb02v/yzsQPa1OH3fWnr6/lLGPkyhHol
KPMmbFvsBKZm8Adue1/ArdrNG/a3AOKqJnN8NLI/59JbQJ05oH2Acib8rQVayiCua8lqQEfqA/ao
PGIwJMVUCwZwHoYDtu/VO4WGh5X1ZnhG0dvtv7SLp/dbDKHYyqGlXLIbj7s8O1VYnl0D1t8y7SP2
WFsa3hU0Q9uFpkJZ723SREgRl1J6jNfUwBiFhpi9BcA6WzXFL53XUcuirGf9Vv19eoTTA+ZZ2nYR
1oMBtH1kMoZy4R3GpIlZtRPXWkJcK6AXY9w4wwnWFrp5TBQEYSeyj25DU0eOdkKERQIwBmCEO0jy
LprTWvMlxoDJJX4u9prLbwWjtPlX0H5ppkBxWrSbQERjILAHhBoPybwRGMVesHz6PtJWR9iOqezi
EgNd7HGyNTsdHOET4beR7UWdM4BUasiudgZWq9aaPnV962qJiiYCMjSzImpZqmWZRWIoBcmslq3l
7RKT35Ym+khs0D5RrMptcjFfgStZhFnheQ8chOBqOM6HOFqxoziemTmBI1i5mVj3bdiqfbkSRtiX
TFKFaZ6cOm4fHJqHnP/vImImFkJYjApFq1JAK8CxgyaGVgq9783BMpCXm+Hr/XWsXzNZVtA9giIA
XsKWJwRAnJRhspJFD3nsALLFKvbxuTh6RkSxG1RJhIkSGYDRBwIkzRes1j0TAGC7bOcZtFtFlUSY
KA44x2w5r6m3um2thxbiQVM8VJuc0uC6aguvNo+wUQVoaRJ/LGYbNZiiMbtLZYfhrv+6daSFytox
VyUsCMCI22EbmY3O/TGA6PXwH7WBMEgABNG4SMCCKhtADnqta25scAaIpShLou0cYZVa8N1nXowV
tfCKCYZGEAMazYWlLGjV+P19QOTDilcwrSBrWM9gzs6X3+IR36BZnhUrjq5ABOwcjBzesonTQas+
nkcx4QwhgRFByHhI/8U1XcggDmaKRHCPqT8qDaAhU290Pd8yW5rXXdmvhRjiWAoN3FcYNJmPBaS9
BgvnBzoKytmvhbPXUmTCK/gAQQinEOTdpY75faM5gGLUjGCrQyCPY5gkMVSaSOHWpi5EEs4B/Fwi
8KawMOEkX2a7yhgZQOT11mTN3R+aXVjze3gO1pDdoOaBrjFiHzmAA0Z5p8x+b9gW78V+wC1SPkIT
hH2Upd1W+9C2eCWL7LbuQTuqFM2PrNTtANr80MMa1ShHgEbswD96J87If/N6smP33gPV2M5mm/BW
C/HEzoKdr8Jw5I/42awnJtpHf25zaYOWwQiQ51GM1PwbbySi2RGdmthftAbj51flTZ6TuQQYfdjc
UMeA+b6wRH0wwPZuAN6YYuFXdRXZKvpCUUCURIlw9E2N8ntTx9wxTTFlHeBZX75ISMHepv4i+bs6
vfDoUBKewI6r95j5VhiZtt6VhGxOmP/6hFm3r9bLBWUYA2aWgzvjjcTU3OwTE9b9u+fgXdVQXebg
Gfkny1Lk/owQkvt8LZdw2NMgMcDEgNzaYk4AFa/M0FSN6dC78KsH/iU0UqBng7fO9E7NB0CpzJr2
gLfiJvBwpsnIe/EUelMNAfgL9h69nsitJdD6msFT+BA+zFYWZEt2egBtG0jHgofMrfTYpBmq1at1
JZ50H0ydoOAG1tFjcJBOjXmsDuKuOYSObXPuBry8HyB0+zNB9bINRcfXbpWkySJGPDHcgL+JM5f6
nGfHGmd+aS3JqY8BfL7nzGaE1/k9PU/4qcndnPaVRMJksXI3+kLYcEeA64Gi2OoN5bHfzCFN5tTG
aCGxRMEGsFX7Ydtv5kTWcyZDA5b7F0gVE7206fkRvxIKo9Xlr22QCE8RMSGGiydsg+ZIJ/WC1/1L
u5tsEMAg2AJDffZZf4GFflMYoLRAQl8isaCcxEqkv/gEwr71XhgBHA2fMJiJCVoCMz96Z347GZGT
HcFJbTBPtIBiLZVZyCSMDtK1WmZAjY1jKAo9doSfRBtD8ybaVfpHzaGscd7GO2dPdhoolSD1glpx
x1/CPkBcPkDJCkMzqYJo50mYlAY08WnCYmECrlPu1gZjABTWADpKb4JGe0tZF+UWSUQiUAGNxZvm
dfXWnNd7CDLSXYflpWcP9sL/V0no4uSIjAB5llKl0XxyuCxzGjocakN5yJzRRG86LYqmKgoRes7U
MCLjQTmDQ2emLriMfk6vNwFGtCtoDoG2nYRRGpoZMF6BiWjhiLotxtRAxGY2JsCqLH7rOR6MAHOR
EGIXhgLlAT04al3UU111CldGgbBUqg8cg0rGqYKM96cuBJgpozvNxko0gXpt1OfZDmgmQy3mCbOv
vXNTyNBVBmkhaJ9wvurF25UuTKEFkk3Xf21MtElj108o853Q8uZooJTVu13yIlfmZICmvtOVXWsm
buKCu/Vf1gCvdU8mLBUY0lVN6qAMufVSWzVqnOeNdGF1mltcjW7RNaxxMuY9EFYTSo4p+zhq4547
ysfpS/mxGCAqtkAP4lALuWvB3rUsQsMrpu3lGvAnP2VA7nGw+023BZEu7H/m+OdGVzaJO7vFCBca
mDH6fRMyq/Ttef+9VELlAR7eguQA4tsdgDANFI7h9CJaQyttkYRGR7LghUB5h50yELkb2Sm8zGYR
DAanf5UJXW0o6VJh6zlAzUMWXt1RV+2ePLObvSeOj9fFf5fsoc0SIwtokUVzGaGViZCgwDRy/3tb
o4N6BG487AUOb9vhPqh2YN0/stWoDSGjDDwGEaCWMnFmaa/4aQZOxyN4E/8MJv8iNNun0uQ25YEZ
LeAtOcUxt4NjjkST2Ui0mHXtMGGdAA2h8EDmIze4HYGDlIJK7ajhZqjQUPS9GgDLMhGl07KTNcd9
LYvY3LJV2aQB+NRx3CBjP2rG8NDo2e7/kQfN94y8CNeSiJAEqIBDLUZYlXICWvxH96Q4ERyqemj+
VB+ZW9oiHgE8Y3y4f5i3bRvzUN7VbhLJD+wMUHM7rBC8oJfc7RCTSnvPrP4oO98Qvlm9AdIIRebq
CaKPbu6KAqMnaeQ9z+PiSmp5+DlG7075zrdwihvMSbP7f2NgtCtZxAlygJAJy6mBtjjzY2j4XW/R
0E4JYtc85rUQ4vA6Saq4GIiEP3d+Np0I6zcSArz7G0cTQ5yVVNX9TAYz71uM2nu3Axy8ji5uygVf
9T/Xy5njlKuEuBoLHg/WHY+H3e5UX4S9b+WoVHUb8TWkzMvTlkREkA3f88oE/u6fN2SwatcmqJKh
7bQToq6J8KkhfJyK53gePnWO931rNsuD4encsXy9f0xr9XHMWP2t34RPjUGTmXM+FlWZGLZxQyvA
80LgIHj7jwpBWOI8m4C0NCs38PoPc01qtvtYFM0MzqdwY5yuFkT4zzznankmk4SXnn1a7Igfozsn
qUBTNAGtb075Rvv933ZRIXJTofO4pg4gdH5yZVGYSY1pBwg/w6PYo58xMGJ5gGphBZSqVfACkD3T
SgoI5EQceTwT9m7soJnhIJhfDboAehOz4R/PuGhW+fjom5cLbWtXAqCFbOIIayBrphiM4I/7t+LM
W/F+0gHKbXQGBEsG4Gut1E42tL2dLcW9FRMH2iilUPADVjwd8OwLwFwU78GAc0jPgysjyBSeKIe5
UmO7XiZZ6amBbMdLCZap6EfO9PeFfdqercKtz8/Ob8qertiUhSzC5EcT+p/FCItrLdDFImGLD5He
OhLl8q3FQQs5hNXXhiEEIC/W9Ab08HfWYNAWMG2332j01d/feRtwm+D1g7rSWtXEldPjfpp8ZAWd
/mSbZx3GDa8NJTZTbN20rJ7jJN5QDmzFR/McupdETCtg2k2cv+HKB4To++GEsZ6v/P8+u8THYt+4
8ys9tblifT1/yyKcACC+BeAsz7KMnxJsoAP7eo7s5tIT3mRNjaEmWWsKiV7VuVFaQ78fS6yvDceq
bbmKP0ZyjRFIi2HflfSPrFBBJ9YE8SxaY9E1KcywasuNbNM2TrlI5I/ipkMmj1dMFNe2D+iOtXgb
tUaThQunHN6aUbmWSSxOikVQwCSQyZ28S/rQvmRb1hLMJzAmGZWVvSRu+tS4gtU79wWvHeS1XOIg
kYrkDKiG+CNgRsHYYNfS930Ba+Eq5oL+3k3CjYMyxlfEGBIYgDHOgMiK6RV71gM3S25lnVt3m6r4
bDNmW0ivamlWYP+l9Z+v2ZfrbyDcOxA0uazBhMGRNbxdvP+MLd9ij7N/AnonzGhv4hkDjJvoNqHd
/LVemsX6CXfR8S345DqBP4Ir1ordbiscOIw0d3qnJzpAhEdTtgWrMmDunihbT1MqwmeIXMFjiGD2
VJ/HTyDT6k8Pm80ZDwPD5rHXaa9Qa68j1yv9sb5XBijNoUggl0HqZcibyfws9dOvxNwCEwXOUYZn
ruZ8et/rv//rJv982pXooAE0NTdik8HmhHdaRp+2p6fNea6CfIBACcXbC61sQNGpn0L9lUix4pUB
z6ezue0hMrKBLIpqOy2DuAV0AhAp0DZmDACMGgkk0qFSMSGIoqRZf0AlER06+2SfQv37u7IqC1xN
H77xh6I3sxskY41rkYSbFBoAoYc+dhNvtWivyHclyjzNrnqQncKgvmitmqCrBRLmFoxoTRuUWGAQ
oCJtH5/8n6vBv7Ff0o4xC/P+6mji5p9fnRsvMkqYhhAnxbk+sa6YRxQJP9783v4RRlXrItBOeP+n
jaIhWqGVGziv+QYkTmX8ARERRebqVccUqwa+NRHDBYSFY1BiAW6AzB+zNx/EhJ1ZvKLtthQssAff
379Vvb+SRNizuM17TSghSQA5zWTIEmoeIXziV/s7pLniVU98JYswYKxcVRVQgeGdAP9+eOiB10zJ
Zin7RqYsde1PIkY6+SOYNTHsM8Y6UII03QemJ81IUTaOBO6UQj+RlECZ89kw1esjGCGKURd8Y3RA
SXn/kNYSWpgNVdY0AHNyN4PNQgJg4lyKhGMaeXYXHDBRpHWZ7U05WOF+a6Grso0pFKlNkbuWplzL
JVRfrvtMS1XIrUu8i8uA7/aNElPttoo/KFmfQDJDUf21Jx8efbEsxsswQQckv+WNlkCuU3BxIBz7
0UqdHp5GRNRUf4HaWgT0wVF7p4lcPUqg2/4MTmFkidDLOiorsY1i4QgEezXRAaWdSXr4e3yKwDxE
O8q1uB64M+gVlRDBY0p4ubw8rNWkzQrh2P7xH1KncxhXcIeX+Cm2RYUibHVhf8nCMMRSFliIJwlU
mthKCTj/Ovckgz/2yf+dm+rnfU2ZDdKNjbySRKR8jC8Cx6mHJPB1SZ1dfw1/CtCM8jSFnBXunhx+
uaJYrAADPssBr+sx/IU0BSxBYO/rjPg8OtVz/amAEFOXn+8vj7aRhE7WFeupk5CCVyc1ojADCcI3
aPMadVsGBybal/nrf5NHeLWAF9nCS7BMcGQCBJ4tbAX9H+foodox5/8mirjibKgl5RBBH2eowRiV
YA809U8Yncqt/yZo9g5XntpjOhZA7PnPmtQX7hW9RICiYy6cb3D/vOiMxBy9isArQV0Js4hLWUE/
xcmMQ3EcGtWIYhBkJYXFF6ckBGVzCTbgkqaYt5YStSsRPXYYUUdX3E/582p1cRkVKgesyqMENlGm
wnOop24zTtH7sTUz3Dsl24HsRmeiWOcqgKAxYHcVQ8qFv70ey68grgdGqVo/n1LvqPDfY7zJs1Op
bO4fI00EcRUYXgG105h4RxDG2VGy1fpdL9KSj1UhaDcFwCoLgAgS4QxjziOwKTrvWPu13hXnpjy0
2j+uUikcnCovzbPTHLBilzoiSiPDJdMUuGq8k964UyFYbPS71k5JJut1RUla5xu7NFxLaYSBHPNq
wts2F7i+4GtGm4K1k6lBInH/cFbS03kGGM9JqKViSWSZL+gxqlUoIajlpmyb5o/A20rwLJfoYzmC
e/ElrXwdlJwWCPyqadsLJfi2ipmP7ASKLSuS8Uo60lKr+WIvl778JmLpJV8wTdz7kRuJ2q7MHoVe
2/rJpcto2n87eYx59Bm2hBUV1Howk7E80qTFcJnYx5Grho1ZKq9FlhsBgkwfz0HoEwhcPtSHb02i
mNCV1jKVQ6PmPJ6BeWpNIlYooNe3AbNo4qIhZjMaqaWjI8aMbH/jW5zJWLWpmmgC0qsN2GHMQA83
sh2bjf3M/Vbd+xogrOz24lsIEzBpUROpXYc2DB5UMucJDYRoXpMFgMq3+4775OLMyH4L0iZSQROI
cg0mZJnEARs7z7yh4TT+BdIqtd0zjNVjzip6TYAaFoD8B9NjpwoU5OUJtITJL6EChJmhsq8a6JDv
r+H2rQg8x8gTJIw4ywjKyKspaMIAaMy4dJv+D7puvD/gzgK15SSAN3GyJeUln164UqM4qNsrCgTc
Ge9GYIEaiRHVpfZEQKPgy0pO3DLJf6sAYRVBfHZ/Zbd2bSmCUJSgwAB5kyjokAHUbY5RB9kcK9r7
/K0rWgohNEBUOh+EHRDCbqSvdjM1OigpAX0rHCcLlH+gL+ELa6TFmrSlEX5B6EJp5EdIlRgzZvd1
aPE8Jbu71QsBtk1A2wGSYiTGpF6wve9LXl3nLlOVdq0ADelRxMw9mErB3Wcm0ha8Qnpfx5uAhlp/
G98uJRMH5/VDK0x5kwMC8/GXkAN3Da0VuDU9T9P9WcsIa7lYI3F6NXAMs8JvcxfkpwpealSrjPQQ
eJTqpjmOeh9QIpfVlaGLHw9vAEeGBVtqfSGkaaSBNM1NxXemqfROYaAf7yW4yUKeFpetGCcRkdlf
wggDzQ5iCkb7AosDrw6oJIX2Q8k3YDn550kkzgu9KcCzRiZ5g/msRCAejVucV9CXQGvbysEOuYLS
AFE7OnLe4yCfqxgQ6biEFAO8kqtDNOA30NeBMhivEhUVbcpaLscDtOtN2ypgzPQZfbxVDla/Z4U9
V95hiCj+Z6WoiDR5ZogAHCLeUEmYQqWOi14N5MINPyY7O38yRn8WwQ9kqXA3/B7F6ORZMWkB/Vqw
sRA7q9ZVzMvWoQocWKVwx/ZD/E47DHl6CcIaq2YOU+7IveV98dFGVI/9aYy15w7A9MO70lmy7FNs
98oT8nILiF1vBqBCFbJQuIzDGgIQTuNnfhtuhr1mxYnRRCh5Tmg2CKxKB+8Y+H11zBOoVv4q1rQb
fJssLj+FyPCnsfBHtsBpRNvJLl0gPKG0hibzzmDftGN5iJw/TmYwZ9WidY7elr8gmZeBNcojpMUw
/fJAIh4cWkqWFW5egENHQlI8+gZQ6yMeNalC94WRstZVgTIqlGi8BKaVRAjsx8YPAEiEZ2TpDWwy
BtsfI883I9mt8x4o+hRxK+YDpAtIsYDpAExX8l2gVCYGTO184QLZFlQY2YYBpE2OlLz957DfwBYC
egNwuIHtrN0MZkwCm2JOLCzdX/MkZ7xBTUh/9k88pTNyLXS8lkMG7L4MwrQpgpzOTp6apwlP2Zwe
nRirNLs9un0txJDHANPunj0YH6PuPwaW6qR2tmk//UdtS4PsXQmC8D0AyRMxjYLwi7zTcgZs0zIt
XfCoGnkeGX1NyVHWJCDfAlAOTCRgpOafX1kNvmjBYStkpVuHKbcfQLxmgcOb5tZ+HmwIPyrhlUUA
FBmAPzDYtBSj5UXHVWVTusUW4Ju6YMcOa4mWtB/0g2/IDnAaHwrjuce09nNi0EqK64v8Wzrh6HKN
yYuMbyFdrSsrzQruDKJVGpr0ymssULCuFkmclij1adVWWCS/y56YtxBz/Qz6oc0NRloPGEKP9Pyd
kjavrgywwvN1x7UQiOMDnnSazCNLIO4uzCrdazEVII8mgjg6yZdKtQHDmas5/C76GkGG8S6blVUf
OMvby5++mX7ej8tXPSggKP9aFXFemMARw7zGqoKt9CW8YUNfIrP6zPbhFnzb2g5IaujjxcDIE0Xw
SrgHuC7AhaHsjOZhljjB0I/COtBw/6UMrDsA+j8lnsk2G22T+UcOWYIalZQLuBahQOYMWy/BRwBJ
eXk1pKwO1BhVb7fBTDdv2ecEj8i7lmKs1/cU5Di4fAJm+1jCDyZD6zHC2JcuBgg2mL23GQuRUOAZ
9UFAN3u7F373eqD/iWgApmt1AHS2/iX5ZwOuTEyVZmPKTZAsnQazwpO19JDsxdNkfGhmu1coZzhv
18LSLLJVlB2J7SwA+1ZnMJlgd8uNSglaR5bGxKqQiZn31YW/ye0IWYTDDTxOizIfmXE6PKXR7+/x
VwAiS5Np9qMG1BzxVOOFprh4mZk2utScol/4e/yshl337G/r0U58nqZOtPUT59xXrc+VKr5JFt4G
jBwp24B7ZIL3EhSnbKDHoM7cgG3bTw1m3EwYu+Ps+7syb/DiAOaqiwSVRp2JRyhCHADG+Zuwk9vW
VfvUKjD+zO14JTOSIQedzO/7sm4WC+RDBf4RsOMAQcQj/vKwQ0Voy1KWK7dMk7ci9u2swLBe277c
FzPbG2JJYL77QTjHMxgq2EsxGQg20a0HMfWI3l/hMZSKTZ/jSSynnN7aeq4FEYYvrrG1aQtBAGV+
inKM26bacRJzyratrAeOai6OgeARNWoif1ZEQLOlVYj1FG4xoL8seFYKOwcrwf19W1EFKAIcPqJN
lI9Jc8qFYhyBGqNyxxcxQa9XdS5Fq9Xs+1JWNm0hhbiFhdx3ai5OlasAW7KOzqE1oWZ8X8ZtsUOC
TiMIRTkR0yWA8l+qQBMlhSBx4OvgMCp5zLtSALQnV6H/dyzMPJJkI6692CgAf2NovF/OrBUgfm5i
2ivw2p4C3hDvJYBq1vAIvfwQNgUNaQGyWJdV0OQkiRs2/EKDm+EpoSlqtCLurYnDumG7xZmCEk8p
ZJAfZVHPJ6oPdNjiffK/8hLoWYEp8Hhowxu00OcOU5yTPHgeClv71Tf+pknNkXMD1pH4zsBbhKy0
OjiBku6kDQqNmue26/Tn+1AnnOlXALRJqHJcxV3GAiDPbSvNabLMkL8CIQHr0S9uF9VG/FQoeiA4
DLtL4tBWhW0xHOsAmECeNYrHStOD5OW+qoi3xgK8qahZikDSBrAeoSltC6rqQVUQbI7lK2jMDHAk
U6K+FY0Hlw64QWX4cuAEEDoA6rJgyPqycQtuMvlwN/iyHssUI7GiaDNXF6hRBAzE31xesBAr5RTX
jZvHO276U2qaGUUAaAvA0y3QsLNXLNJCGHGHk9zn5EyuGleqVINvQeX31RXfofzr/tnMv4Yw5DgT
uCUB/H0aPNTy8uCFZeiqIG9duflkhFhXQSDH+byOjiWefQZVpXVf3m3eg6gcrIQosQl4kYBCLAUK
vV8Ioty3bqBuhCbC+4OfmlL91jS8Lmhuvc0AFKdY41f+xO7jbf6kdc9avIOmuvK+Fp37n3OrNzMg
LSJA8L0CuVuaVfcqEkvSZGQSMUSXdHZu5G81PURKTrGUazJQ50OzNIg68JZHqH8g5gmTClnrVhEe
O/xTlqPg01Fqz7e6iYE3FB5wiHimQw1zuZAiY+U6agsQ9NrA24Mp9tEHholCWt56qy9LOfNirzaM
UzmpFhvIASGdYLOWGm2idNNNukojL721GrMk3Gnkj2hD+VGkK0mB0IsFHotaFwhCgdFww4nPcpo1
X1kOasogfAVMDLIbkoiiLn1/Ahdg52amPQ9VgMCbUm+d9Xl5wcSFBOL0W7nUokCCBLS42KWRG+FW
tS+0wvUPWRApBjVdFX5YA14FaQBDRcurVog6NxHTY/8k9wilAVZZlUYQPqfBZWqLN3ZIt2MNFLjJ
Gr2jN4g2pnbAtWH5T0Fh9UKoJ8c8M4TyMQ/zgwz2ci3XGRrG1cq58gpgghGjgoYAlG5LDVIxvI0s
oexcT62ZbZN0odXV4/f9e33bFAl/cy2F8IJFVQ1VMdadmwIX1Dcy0UgC+GfxIziL6WBIJ7/PSl3L
zwObvRR/5MCOJsvnE4p9WVksCMNw7+cHb3BJE5/R5bJXAPx8dCNe1rWu1WkN7z/hBnHwkACbioiS
BVEJYU87IMSwRdqNqAxksKBv8QOwiF+GQ3OujXQjm4nun8OzipFDYNxvef03bRpwxbxJLIJmFsQf
IFEkzRsTxH3M1Pzo1hne7tPAAGNlUjfm/QO9dYcinDuSGwwUw/X+RGVX1kBO8jSfBm90uWxw5AiP
B71iZNkrT6uM3b4azCBDWMvc1oFGP3KwpW8ymW3qanJHYwJ4lLAvHmd0hQHoJpk17kc9PKMHOtpM
j/dXuLaP13IJy4ou4TZjmXJy38wzJYlaidWXa5p392r3RD4C3XSF363p4uaz2wN0GsNjl9imdZ2u
RMdLSbOfupI0VgoDvgNIGo3PdBMBrEXditvMmTb1W21+1M64YWzZRXlY7w2MFFs0QuqVC4GwHFz1
KPuDOg8GZvkFkzopWQn0HncYe+BsKqHuMa8RC6iqb4m10tbAK6KheL2ePOT8S1XbeRXYcdafQg+w
EagWFvLkdPkB3Ho8jUDq1t3MQ0wzX5cIekTQOy2/rQpSNP/6nOhOTDIZ+cSJ5sTLgZMMRadXYirb
jMwCvjwS5M197VqXjBgZo22YyydrEIqao1SKKqJbocekR+9FpqY6O2z8bV6/hSpH0bhbu4cGFwE4
2uj1QexPWiVVYSNmiiLRDStgwTOF3TC0yeCVSBKQmUDxBzEwogRJIFSNG5UUj3ua6DaBVZwjcPQ2
20nV1U36jfmlQ+HyjB7zen8A6Ysg2sCR0kFQNCOfGh21pHdrn5YfQ2hd5GlZGnuq6I4XtjRKec+J
BmbFwOMTDtu6dVQ7LZ+mFxD9jY3D21q7vX++t9XMGUAUfgAcVqCKRnC9VK1cLfsRfAeiW4oMGj4N
gbuEe0/JnouI1+V2lwRHvt3F6k7idGVSDTWxI+kzah/6z/tfcvtk9PMlcPA8C3ZD3MTllzBSqZTy
FEmu8qUm6PrWxeYh9k+MEZ4lgIxLVsts0vJY7vldsBPd6CKfql3yMH2DNo7X+VdOcdB6pYGZDzA2
+URxJLfxGJDrQME1A+JyAiZcll8XVzWfFxG+bmy+2gKsk9olFf78ETuzKhmk5a/3d+MWv26mBb6S
R/hnRoQxklPIG7qNsusPrrbz9OcP9/E3ZWE/LMnLSACSZjZAFS4S9XrCuPigVuWzOJZc4QSwbXCO
NOdhsv2H0IolW8YsyKbHwPLwgP6+Ktf9ffmicTZ/7N6nX0p3ZOxJtPjGnpSLJDsZA04Mf7Iwkr4J
RRq53a2rW34pERM3cdV0ipxK6FbpdLns9WnaSSKt62Be781+4BEILwkwE6A9WZ40H3CDr9S95Hqj
EVeTronIIh5CXtKHoNKBBiWKja7FsU2LiG5HBOYzR/SpYpxTxFM3IVmT6nxMmU5yw/JL2jNAQebM
rDa7VBdGpwlPI5rCW/ZhCilLXt3XK7mEDZBGj2ulupFg+V6q8CnDiRf/6uxUzIhheXPQSYTvVdMz
Y5xPktuGjTspsdOpzUaQBkpBZzbeN4d3JYZQZrzaBTIGqCVXSqSN1CeyoYzFV4WibKJ1qRUmLQ1d
a8VDzo4KNXOcHS8KhNni0tJL0KwjuUnxHlf7sLHrWHqo4Fd6JgRlD2PdtwxrKwRIDjgFZNRDADC5
VM9cjhVh8mXJ7YcMzEuvEt9vIu8xy2N9qGh07vPJk9s5N9yiBIfg+ZaSOayGEEiHkouZLllnJk2x
8gz0rveXtBL9oakVRUek0rCwyMCWawpaRmozUMO4chIiwugNKX5IkxdRwkyOaMlQFND8sPpg9Z2V
KRNefuLMLrVt0xpqaGvCe4Sup4aV9Da1qAWF1YDhh2ULCfk8TUPsuNSGU8vHsuhmUbJrSlX3gCnK
4HwxoBHIvK4ESAw9xgD+TG5MHwnIuNp6k3KGIDz5moOBYU3UvUct0rv2kIS00tjtaznMBsg3FLxC
KPDhZEtANU6NAAgx0eXAUiUJBg8qyqoGkEtb6B+A3PH1VnoIzz2jmiP7XNOmuFYV8ko8sT2DiIId
1B3B6ZCWehOMvRVGZWnWPgbIsJtoUtBGgXIL1hQTnecK8EXRxYK+6KXGsADO7ZURTsvj63qDAldk
iqOW2PcVU5m/ndR/DPHDDyOLRFs9YU6UAiSBcS8gVnxChG8BsPZBMw4Pvm7/0nT7axPqGNbe4p+K
y5iGZR12r9a3/nH4eH5s98ao/w70nfNobQ7vjnNxnLenP5fHl1w396bvvu2Bob6/0HqX1o7j+pMJ
JwkCs66pR2hrMzXGED0r475XgOnLnTj0Tdzfn9Uo5VoY4bG81J9qdRRFV0CLfVHt0HnIK89iZnOf
DKClRCt9FnbqISr2nkp7iF/zWteyCa+Flx2hjjKcjZC8iyhe9pXZ0qK+HwLNewpAWHffY4uiGRTR
3b/l+mCjCR7Q16C+1flNslUAtQ5oFWvQVWA2n32db3b1AemxYkrUEf21AFRVwKw34+myoP5Zanws
toIAXl/J9cdf+eB0s5/29WY6hfWelewqSymHu3bF8CaCoT5Y/5m6aimwbNSSqUL0vJXg0JAwQhVQ
3hB+cgtyc1Gkhe3ikGEgB1lKwNN+hn6qRHbt7ZYxtk+T/i2bov6lWIrx7Znf59AoTVm3IrRTPDrK
Nnl7SXXMzj/8pg3Crd3z6y8hbJg6DiI/dfNapf3oekKPDOwXOhIoju7nkO6tmHB0NYjAxkzBilN9
3KX625umf54+AdevV4e3T/tpq5rfqeGjNU8zzl/9W6Z7eqGjwAxkV/sj0Bsjti/73Gr3L6Bmpnzd
2oUC/h4IlzSgwNwQkE9loGZh0cpu5wl6O+46wcnTjqJVqzt9JYTYAUZqKi3ga9kdYCtUtDpyqt6G
upJ/3DdNq9p7JYdwELWCanHTYDGtP2RGq9QYFCnjkVKvWN8yZR7MkebW/fkrrspWbKVm2tQNsitI
/P+Q9mU9cuNMkL9IgG5Sr5RUZ7eq78Mvgttu676p89dvqLE7XxVbKMFeeMbGjIFO8UomMyMj8FC4
6cadoq0lCZYiTDBZotKAGMlEL96lkT4ruiDMc9MbKbCLL2gOKJ8J5JFlJCeKj+vTtrg8Z7YEh65C
p1yv4wzMqNZx+iVDhg7SjkqzFjQvOTMICX+VnHF7iwS/Stf2tRlWpleCED3W9k0jQ4e5cobhHsHU
gGKiZT1cH9nCvYh1wvMW1zikhUXyU1rmcVCmGmRzjHE8UrCzuzxStlNp3jbIEkHIPFqxuLAFwSQJ
PktdRt8WgL2X62aNkGcLJDgVrVZelRgZnq55uj6oheW6MCFkCUhUqLkMUQ5PSXSmAV+rI20ybbLs
r9UgDZReUIuUMSD8K6Jb0ykKeKLAUFX9BjIE1PZsHFZ6CRcO04UN4TqYuEwCUsMGT35gLC3ZKcMK
LnlxvpDM1MEOj0UVYcCWOXYpH7G9h9TMWTeNT6aJJ74OxniWoJ/i+uosbTl0XaHfyzCJjKfD5QZQ
gzwrmqk3PUktQrcLC2iWTjRhfhOihymLwm1bhCsH+Es2QrhikCYmBALM6JXEcl0abUsogyqZjCFu
MgZaNMJe4u0LGNjdWRkGbBv2KWCfxN0+3N2931HngY2bnN2An96xe6ay3Z8eKvP/MBFn3yRMRCYB
3QeuB+weiz/xaKB2Qtscspv5q26NrDPKNVnJpb10Pgvq5SzENVRf0JZmehSNmfVDrO7TaKVCu2gC
7gQyjDgXWONLE30+ZKaEmrqnT6c+eJzQz9TTlfO95EIAMPvPxryfz+4XK2hArMN1+Mmp/zUo/JdU
NO71tTHnqfi2Yc5sCDcy1+S6RSYfvQ2H8QACarypbY69g9c0fiWsfjtSuz28aazeIAh++izASIeN
lWBroYugsB8+9w84PnsTnTmRrYNIidh+CB5kndVuso9fTMQwr53dbJjMQJd3/y/bywTtEJIiBsAo
4qnuGn0cxoJgsY1A36hBam6DrHgrR3Ovtmp2MtG85KzM2sKkIWdKZ7QUyrO6MGmI06E+R1LiGeR5
TPd4ARVxbKtF8vcBBtr9oShK575+IhZEQFk+9rUSEYQx6CWQcw2SaB2q731D+384pP8zhWLp5V5L
c6OuDEPCfm7qx1jvXvRBfSWRwpkZjIYdtkO3uT6JX3kdceuhvK3MCK+vnOelySClsBllxHubOZxq
PKhekM6B2A60TNmsrZeCkh1UvhvuUAhbvKmuwpCS3qEYcP1Lls4ygivobiPr+73DKDeMakj1mniW
dJDMe1n+tBD7XLexdBuA9wUVBGTaTYBtLwcrkcQYu6AgXhVOsY0a2F1T4IQZBnLK2t0Ub6+bWxwS
BPxQ84a2FTKul+YALpjUyOfE07OYGWgMK+hPPj1fN6IuXaiomiJPjo4UABwFz07GUJeisSVe7Y8s
7I89R6flTgF/N7+TU9bRjUXRpSjfVSYydPq2au3UP4JflkE1SnoYuoShzsEGKWCj398GIciTIEXU
3slr0OPv7QEIYQDRRXCrAvD3TU++H3jd1Hwknh9mwGxrm5Afezz0gr3KHUOxTfRJ2I1q/cM6ECyC
Pjddod4ouPAaAh1g7dCIp/Qd3jmE30O3L9v6SDauYLm+KhPicTo3JTilugdgX4phqrW7zYBfBorl
o10wpCvQKwQU2UO+H5wMz02w3iEMGFhiBzedO6GJMGV3wfYzcNlNhFlgIXQQDvf3EBn/hygP1F/g
cFCAtZHFaxMJ9NxIwSDiRZP5hCDoyaxJZfuDKq+ct6/w6tt0INg3AdRCZUtEGodTWqZjZsFH46ZK
9wnroPUwE++dUMbaKc7MT9exXym7KfYlSHlnKv0evTjwdQwDv35Svt4X175GPI9VXoZlgK9JzZHp
rWO9jcVvCazofOvnRzPz4rCxNRM5OwuNMh8S5DDagtXNfixcvYduxzRsQLLElAqwbOloaXvglp3S
PI7NTouPNMZzGuSfPGEaaD/CQzZEoMo8Ne2mkeyyx+vXNimTvchEBStrnN70Qeu1N0rwIHZrg4Vv
uTbWOaw5C1ukeODDNBB4hQ5dfxF4hdaAAkt+B6Vi1KvnNx3ys5cWmiQpccYD6pHhjk8QSYueqJbb
RbtyRS1lbNA9paHcgjMMAIZwplC0CKIwx7LVODcFewMnk0MQG6Emx3ArgRbDQhOeaWMzPfg3gfv5
i7Jfv3RmsgoHi7u2/GsOf0ZG3fvEQSaCQe5qrYCykCEgQK3g6kL50NRE5YSuUjnRwph6WvBTHn/m
QwNGs59V/tMyKlen2cpt+Z2MA6703J5wlcXVUGm8hD1CP+Tg1oekeroDq5pHQtzaZcWAZch6pkP0
7BjFvW0NGz/fhwgKIYjO1QQ8NIOdKq42atiAR7zNbR9Z0+yxqZxUeR8Ve/IDO5NYWT2k3QvtHhOw
Vk8Q6ZbWOisWr4V53uYmDmBCRCjn0PZFUBkZ9dI9Hd59cOqFKDbt9V0HzmzdG1ZqrUspc3JuT3iZ
hCQxrbCCvY5zeyqyV8N6lVtod52Mwg6s+5LCU4OlYIpcM7kHfaFvrBKRzOsjns/zbxB9UQjGgLkb
wRv8kxzafv5IVADUagZmBsvaovtD1e8Rwdga2UyZHfaDS+SfclQ/1OGuDEFuv9o+u/hJcz8ICu/o
+f+qxJy5DC6Hch0l2FI91t/TKmSAil8l9MHMQxrsIG5/3R0vQNvmOjtKqIjeITKvClu4aspcKoKS
epmB/kTXuDOAPfOC4b2yedawCUQcxf66zaVC4rlNsQaOLHvpm0GBaQcCGhQ+m9AedpIL8h52R9lr
Dj8xy+GNzPfQEe2saiLOy/pt2f83ZjEfMZpVEzazfWPY8MY8duUA5GVng3/GbLbh2Ni8OWlghofK
tOo0xVqH5uwrr9kXtn47BDGHQB5FGqA8aNIb1Wwi72UNjYzQXLo+2Yv7CZGvDtYAim5sYYvHemiM
1K9xrEeFgT3KthoIz6UsJkfJvFO1yk7WikXLruTMpnDtpVqp1RqAu56mufq2J5lNMLkoBAP5wEz+
Wj4r/p/rw1yK8lF7x/MQ1D7oixCGSY240iTaUy8yZIfnbzLQOEXydN3I4rohV6sidsZTVBXGBUZz
RS9qSrw4zuxI3fl96hDf5ZAfl4IVmp+vl/O3TYJzCfgzMnR49WITnTkCU+qAV2/gCNCG7cT7eC/b
6ERkEwuYjipRwJ4s3MMhWKBQhZsciX2gCrYzb+6Kmy9VheefPsv2N88gcE7tHKEcWEpQRVE3z7+v
z8riDsNbDokHTMy393IIHtsm7+HIjTD3qI8dPCbHBMpIBCxY4/AjqSsW5G/XjS7d9BRLAADNDJwW
wxFZKVrUw2GUNhrLE0QjN9m2tUC9ViAmUVaed4u768yasBYVr6HiY2BDm3CJpfqhq79HvNauD2nx
DYl4Au2NFkBPaCm6XPHRypJclUK4fuklayFFa350zb7tn4LgLeW7lLMWwD45wm10G+depuwGg4CF
A8Ts5CO2bse5Y78FH9RYurVWvvKAb+toW9JtuUZEv3jEZ5gceLQU5JvkecbOdmegTLwqpY56SuCG
hlsUW9Dg17aBN3YIlLDy0KzdVEsrfm5ReD+STA/iOJxPeIRnazBJ70GeuIXP0e70q076tx638/UV
WTMpxLytX7RxOsLkmCTupCPE5U9DeirQsBukvatLa9pbawaFfZZheFPTDbPBg3/Imugm8X9XwQOJ
TCePut314S0dXBSf8HJAGX1mt7xcQ6NVtaZGMsPLTOQB6qNCd73ETAD6wCVL31rJvm5vMc2FZuSZ
2WvuX/sKCc82TV/3OYAEgGzN1P4UuhcE78/yTtuARI/90N2KmWBnh3H2lIDQp2NPjT0RvALdPF1Z
2oV3E0W2xsKw0eoJEpHLsStBN1qqglQpNrJLgg+1bHacUFb0a3xBC5fGhSVhTVOpTMH/AEup/4PL
NZufBQqFkGKCRJG0sqSLw9IVNJaDgh78w8KSBl0YVHEXEg91GAQT8UZXA9aYha3Ia2nSL8yPcEHR
2U8hgzSTbFqCC0jKbgqqKiIzECOK98DET2RvFr+gySe9J4ObhKWTPLcS4x+jchM1ow1uAiBD2r02
PI3mVk3WinNLXgmfBBQY0ip4wYgwpSqx6lzKkEfN+gz1v+daedCpG5o/Sinbk+JOC4oXTXu9vq0X
F/jMqBDNJUizm0MOo10C/tfhEyA+hxefLVomUMpbuSTmBfw26bgbUHvE5Yck6uW+lSXNzKMWxuQo
g5h2CjCdlFZrPBSL2+jMinA62ilK5W4qkZtSDmOGohQKIx0awvuEReMadmDpCQKuEmT1wf0EakYx
Q9trIKjDLYaM0BuXnY8pYJoPIhhoLT4EL+kK2GZxaJg6nBE8dskXCvzMB01KFad53CDDHb9TDieu
fzTNqyqt4TuWFspEcAIMydwW/C1WJFGqddlIvIE+RZNH+e+/33Uz2PQrNKS62BRek87naBQgHmiJ
mVG9D+BDsPKXSg9Yb/y8bmt2UeKmQ8vJPF3oSvnWHV5BRD2O0fGF5kh3UmtWqI/phHLEfYNM7ppn
Xso0AUX5nzWRpxOlgVQFlJh4eUP3WnErF2A7it9raa/kP0MQPfl2bcCzhekxTkOnrBXwzkyHIa1d
SyVsSl6HprflZk/DFzJkzLdOfn8fFm7n2xKI3wfke6NjUh0UeT93xE7NARQMe9B+0w4H9wHdsiDK
YLmEJor8BnzO7cik7IEEEVNH5/rMLlzBF2MV0ndgQfYj8EAQr1HDh55vqSnZQIejqeiI7pd+z5W1
6svSvqQ4aTNZB1AGYnWrt9JaS1BA9DIS23Eu31Kp3F8f1NIRg4YBesdwqpFTmAd9dsQsv22hl2oQ
Lyl0nXWpatlEQ0+8nCG5UgYBWbn0vosao6BALdQgQboP8kkRGETkMMla7hPv9s1gDmAfQCW+zMnu
tx+3H7HzUSBP+YbfA4bqrD2nuHX82pqp3T1fH/pC9yO+BO1DeJegBguK68uxh2Bo1noVn6IPrtay
jDiZeUzCndnu5WnfDYnde7wB6fVBBu5rgpARIIuArIyMrzFZLN1L8HG4opGxhcCYUMdMdG0K+xFP
pKAZmTm86/4D2D1Y0t/V8Ro77Ne4RBdhwT2ggQbxnSVWMxKLjAW2FtIMSMYjd1jtwnA7kd2IwcVD
iD5CXIaJk6CQ3rFhwv9UIdvxZPRPKwswRx3XPkRYAItGWqDQinpStTN5tJMq18TAx4cCNKvWFvmO
PP7ja3aN99UnyETGtUr1d3Yq7MbzqRAuz0oZhlQbMRVh+qMgm6Zp910E4jZjQwzW9fdz78f0WaYJ
y4r9sIbGWHpFzu0D6I9E+hCnUAjLaJt2UtFxCjJs9DPX6qbNpkcduBuePsbaSfVv1cAN4l88+2No
T3G/H39NYGE3UG2M3+VotIeSKVrDatVASbJhivqbv2ePA3FXVmrBTaD2hZI3SlMyhOUFN9HqUtAF
VUM933rDOzbIoBiKVkOa17fGmNlUh2xifMy4Hd5pVm6X/m6cHPTPOMranC34RCg8I9rHb2jMMYWH
dxcoWVT2Ch7eE6hIID+8pvewFOLAAn4yyBBmDUxhV4aBVpRmY1CP0207S8tL/F4xbmc+meq+NHVW
NcdojQFi4ShcGBU2Yt9GTeXnOvWs/MmwPuZCF9c2K6s4z41w3qw5GabNDQhoGp7n9szZY5d0JS0k
eBk5Bkg5A/O8nukV0AnFcw6fbHfhEG8GgI5R8x3iHfgS61s5bum9SSSTKaX1D9lVeGDAd7GgBBwY
woOrUas8UzhWk0u3SrX17yTjmCKFnz1cH/pCVIQ8ICCNBCkQ0BkJ09vwKtarBNObICkk47GjJse2
2aFkESCEDdc829JqnpsThjUqxeg3tYaMV3TL1Z9ldGuAF/v/b0jCkbSkpGynEUOKW2T/C0bLjVJr
TK1cchP/wyMDDeZYJgU657i9hZ1DVZ4mrV5YXoZ24kR50loUCKW3Vl3bEEv9hBeWBJeog96qSPIc
7Dhq+ZqiB2hMWV7r28bfkL45FhYj1c+mxfvV4Wug5aWbEbcwoEvoHgbpvS6EeEqhNVYbVZanbvVp
myR3KcQD/NbW1FOiWKjs7Y32gVuHUnuSQK0bP2totG5XQqQlXzs7OOStoayIJr3LU6qPuhY1RmN5
HXr6OQg9JgNl8jqwG7qSt16IOgA0ANgT0uMaqHUFS3mhRjyeJAsNSbljBDdj1jIe75XonvYv13fr
0on4n6lvMgI5lBAGqwt8L5MPjQ+CArSMAxhw3chCRAe/piKiQb8mesNFUF3hR/Eoxdg8UfpYGU6e
2kb7pjR4BUW3Qb9PgUSI9n32g0iA7FSuBUGDdgv8G5d2a8qY31cReR0FoSX+wEUiZndSAO14Z+LE
pKX8XijVG0AuUKMh/SbVmrVMw0IyBR3e6P+d5WnBtaAK/k2uFCAuewUrqRg22KXKeg7oDLxLaFTa
Y7qRmV6612f7+5LCJlpt8Gy2ZrPq5T7tE+T6Bx77Hkc4HPBNq4Z2vwIPWh7YmRHhum+4OsoRDX2v
Sf/E8YO1yXMG5kpzX0+/JE128mktGfD9qoCoAVRtwByBogUVpxKN9KPso4TihRoguP57EZleHUCw
Nvyd5jfApfz9LM6rBvonwAm/UbB0ehmC9CG2PBl9muN0qPZyFa80GC/O4rkRwak2GlgQai20PN1o
XUW7KSCXQCy0fqnbPL4frFfT/z1K5cqZX4ikMJW4L0wL8A4wZwqLl+M+bpIJZ6DPvUKND1BSdCBO
wep9O8OEyKYPIVEbRM4qBnmhv/TStHBhWVnBLSrVllejjDkkz/cD9OqgZg5FKD/e5g79bXEQB3Qb
UrjSqjzsfE9cBlqzdeTOAQzAuEU/RHSw8afhPN9K3rK8/4yBaLrV1F0+4TabkOG1tSB4biZ9ZTct
ECMgNacAEqqDGRA3tXAoTaPkdZTj8oB8zMMTCIqAdf5FbBOqN5I9oCIJkTs3YD8mhv9E3n5bPzjj
0XKAtYJaIiDum+vbe+k0nX+PsAXiKtO6YP4e89noQf8Z2Krpdsj4Kuq7vsqHM49OnHeIgAOqh6Z2
OF9hnwcR4Gcm5ThMFIIHER5EkbGt5LfetzZ1Hdq03vg6nJVC7drHW3dkg3ZLhgnPO6Oxx8iR299y
vSEpEmagu2y2ZI224PvzBeuDo4iHFEhx8Ja6dJpU0ZLADCfLy03zLpTCgNV18HB9zr9f67ChwfuC
NB/QYCrs/UJJedOPuAwscDw3YPqIh4emgB4z3rarjMOLC4ysxVyYQjckEUImNPwXFFIwOGiNZifK
Hi/CAIBaSgvWQPI9Rj+3Jp3kZBtJA5PUwabmtigntEwlbkMJ0+lTMK71Ey9cvug60yzQIqEZFDDW
y1nW0zrUSeTjOgTMzTj6yCYqkKBo+MpxW7MjXLutWjdTJSOAklr9tonyHdoEDzqebvFK38aaoXkV
zl5uUR2CfraGoXFwDYvxbBuG9hrWZnFvns2aEA5GSpGVVoO71uySnzSEyu0AoZTre3PxKjpbGkPI
dOl4soCtHiOZfNsHyk7fBtg3z79I7ATt3Ug21+0t0DTgMFA0IeAPhIQifsggsZwqY+Z7CZMeZQAf
w6fBmcEZT+Ai50xnZGuCIeyGHLwORDXXrS+dRDDWzV1NOthRvsBVZ8uW6oM+4/R8jxghyxH7oWtU
y1/lBljlbqVNbCkcO7cleFr0zytSl+UIx/ot0X9U2X1lrJhYOusz/x1BvIdcpQicjxo/9VH+8b1w
APjOsWKFtcPR1/aKdjDXVm7ebaIvR7MKLKHcJKON5HLLm1WOZqipAawsk28QnNjoXHGkUPo0kf2v
qXqj9r/qfuVFtGJUJGzkEY9Kcyx9rx1zoJaRC7aOtYyXH9ix+ZSiA5oAY66Ga0Hnol0IHyIpDjpz
9ANdDtbHkSiSuvYBINIPvMQBZ9No+4rTHIy19+XiRjmzJVySrZ6XWSxjYoP8T5k8Uf13Jf1LwImi
9n/jERxw5jeBpMcYj2EC1ntQ97ULEaRh/BEntyCfLAKDXT9pC3kDPPvOLAquWNM4aEFVWDT94dTx
Wx15c5kGKCHdBsVDiZwyKHZN5Wbos02thrsV8/Pp+rZbwXevggd8xtgIu7XIzHIaM5inKL8xxXTH
7KNUfmrBvVU+KtnO4hqTNZYmh2TUnPwfbnzjf9a/nO6Zn5mmGfpSch9oJIVVABkZA9mR3smgAWyu
3HlLtwTY9vEPyCoQZwlbNa71PFECPPtQz4OUQLi9PpOLJwE98LOWiglCPeF+GOEIjNaAG4sQzdmE
N84QGcQuOn/bde7wxgsbeksrRhcSP9g9849GiwemRAwYmr6yaJkp2D0RtwtwiaL2Iu2GyUmh3qRX
b5xuytCOgh8ROss2cWFX1WurrEqGLs7t2WcIm1hGYT0xe3xG0moQU2Kt+TiVbuCOG2M7OGC68wG4
AdVfhVmRVvbQknMnUBlCskKncyR36YIaGgVDEcG5j/GOJ+8QmQLGmJVpzRrFLow1po6F0guYf4BA
BEsHYmHk/C7txSEBu7yMhQZexR7M7LnT95Vl675pF/kN55Etg6W3lhO3RC1GBrFm+w/X2dzkrqL9
EqTLIrQ5L8dYliY4ezRN2kq8scotWlP8ylHVG1qu3CxLXvfcmBAnU7Vre0OZjU3PcwdXfQu9rn9x
gudG1Ms5pek0BpkE145ww69rJ1F/pBrIuJXXyM9spQ92GRqMWdtPmzJ38iFdO0dLbhCbB/MpE0Q9
4qXtt1qThhnxvRi5y1S3gTpy0AMBqBYSbtmRd5s2/aDlbR5BTyjaEOnl773HmX3x/gaXKDolU9OH
KqWbNnhsDulDZY/ypjS6RxmP/2i1F2PpzALTgaMDgBow28LCjnIcS51q4dz05jZLPEP9NdWvtX+U
i3Tr6z1cF3Gge6fwjyqIXVBz3prWauZ6KeOAGBehA6gpkAEQLlyVy7wE57UEt4lOkPExbPe0AukY
SAcDDmrJoWMEfAGVFntFoTxen/WloB75HTTFIl0GvlVRZ3Gy+nHws1zymuzox4nT/NFN2+DGCbzT
xEgYggB5Nee5cFOgEAEWHkgtgl3IFC4ilfZVg4tE8uKbWWtx2IDAGzkerDpEOLxkS/eRK2Wu2m9y
u9qtPZYWx4z4Bllz9EDgsS2se9j2TZ2oujSfNTNNnDDaZPpD5yYnC117rq+uNeHMN58QYlDwMuDa
RW4HsnuCgx58kqVJqmKSiWzzSnIBJmrH2w4VLepvSflHtnpbWz3SCzvrwqzw9FQyRS+xZSSvSB8H
5U5twaRMKDCoDNQaG3BnIlhunDpco6tfnmBABAGIUEB+ImbQlTAKtalsEWiAxleJGJqzssnlFJB1
xo+tDqrXNerA+ZR8m2I0VM9AsFnvRPCfEc73QGuYHCUQpkMZK4SYSGAcQXmxv35kFm5bikARDAxg
sIdEqWCJF21vxhJu+q6ge4rUCI2OWUZ31IxsRXsloC+9bvALySOObebjASEKuhQ0sdRaxkNTjbqK
u0FC7QXVLHDeoStqMPcRzdC7dg+RdxsKEa5SgHyPgDcaCEIdaSOE8k6svuXBoxo8a2thx1LgDubQ
mcUXcPqZte7yzgoDI1K1PJa8LoVOleQaOf69iTV4Szw0lZw1Y7sNmq2a9W5V/D3wBqoxZ9aFdTCU
IGibNpQ84k8ZaxoAuQzPLFnVGWBnWwO9Lq46aCuQAQQaEKIAl2ON0lqFWk0JaxACDWNs66zdjVqE
2AZtEWkJMSZlNfm/cEGhbw5sBShnzFk64b2X81ZqsZ4SQCbQz1PV1slPFt8U/in3S4beDPDnIlkX
gra1OKrVKc+OxbByLy8O3JwZOU10nUBG63LgWtKnrRThghjMLa34hlSRQ1Cnxmmutd9QCFvZ7QvR
Ftg/IGoJ/k8oA+nCc6wxQTo+IM0E5WZTdqwSVaNIUnKnI8Uaa8uin1IwuZAqxzlGbutybHyQ/SAJ
GthCgsTGXt5JoTzsOwDdHJoWt4EFooAkLYxDX4SjHSrm2u2/OLvzBYyHC464mIOVxjAd21CWPB87
10qRqghRJzu2oKmJ+XuYvl53JfNFI3qS89temNwE9FGtpmAxs5qZU8lKtwVOLP3w7et2loYFzeaZ
UBoFY12MKvq667hkWJJXm/57XhWbMgVlJqiP0h/oWNF5sNLlv2QPxXBU3vH2xL0jPD2LRFHbLME0
tsSOebSVTs1WaVVbrp6GbHd9bEuH8tyW4PWSKJL9Yl6yfphY1KLNYM2zLd1l5xaEI1flnOS8HCXv
JeSqa9pNJLkSELLXx7EUhAEsAceNBCcydcLmN2uTK5mFKMiszNuB7oLhifr7sgL/vFLBl7vh/XWD
i8MCCm3mf0eB7QtfepbqMPQibmbQgpdPkKSSLJv7EILR5K28Jv+z5ENQUEe/CdIcGhTQLs911Sql
mmeIt0rjpTdvcvIWrnVCLl5+5zaEo1Sl2I01EreeD/5q321eJrojiY0pzBlxIu3T+qRrJbmVcRFh
mw+Up/7Uwaal/knbP9Q6ld379UVa9Iln4xI9kqlJSKSY2N4aon85PSogQNY82d8hX1x/Bq9Tvcas
unSg0DILtDTwZOgpFaJjq+p51FI5OJG0l51JM0Y25fkaI8ZSXRmhKID8BhIGEG0VLtMs8tWgLkuA
c5yKhTYqjKAnI27pvj+X4LmUd2sWl/b7ucH578/2e9X4pa9ogLRUuQV+ZrezPrpaAbu7tXKwFocG
vheAoZF1ByZImEFahpzSyESp1mqdBK1l0fSzOqDVI+/ROVAekvo2tDYTnnejggy8f2PG79n0sLJz
li6X868QTp1RhNYkhQQQrOyzBU3Dgb/V1jNeAgD6Dwx06DJ0Q5yh8IbI9tUbfInU3kzJGuJ1adpn
EkSo/JgqAIrCwUxl8Ir36uB7YBFiZQIYaHxbTRbrEr7iQZcSYUhC/WdKvHbMYKJZSidAXKAvSkFF
BlzCITfjHdpYT73VIR31kORgEqfKraE/1O0Kxmbp5EAgYub6mXWbxHdlE5eNked4ijTy7SiFoJJY
8QYLS4qDOaPMZowZLtjLLdyZpCB0yoNTY4FuLArgEHDnJT/CCq+rZjUeW1g6Cy8qAOnBAY8YWzCX
lkoTtFoanrI/+gHN1ieQZBwyN7kdHtBB4j8GIKyN0Rm8ub5z5x1xERVB4nTW2QBwSAZVllgBCMY0
1qqOhCfQwQ+aM6MO9AZ6IMyIbkqyqfqVaGXF3pcLPncM45T3vIA9JcohZfkjVFMmjSereYEColPn
hzpeyUB8W8dZxBXJPYzPMgBXF45mq/Cg6H09OHVN6la5vqv7bZrcV5b+7EvO9dn8toizLeCGgIqa
2cDElqysKv+vLaCwAJXZVqAd40TarmJG1gwJDp0OWRvECQ1OrX9X9Rp4LqFUnKmsWiMkWDSElw82
5IxDFomjKZJFNYL34DR0mhOjMYrqd/Fk7Qv14/rUfXco89zhCOi4nyDzZ8wH/mxnpLEM6t0+DE8g
aKp7yE7Go4N8g6NnxWHQomOaAtsGLgL0L2GPyMWP1bEu7c3zLxAmdWYBKNohCU/AXwx+spe6Q2NC
DFDPnKSB9mCaOUrweX3YS/M7q04qeO2heiEWjohWNqlmZeFJxjsPrBJ6D/Iof79a21y2Q0CuD8Ae
zsL892ez2zXoNDeGMjzp6U4OPmfiFZBXhH9N/YtFxEv5PzOCF4sr9AebHGa6YHTLCGp6CZjRksZu
KvCwrG3O7wHbbG6GGwOqgFS2eN7KCprQeIXBHB9tBT7sPY565odeQDvXeB6ltyRWVs74d3zgbBQq
erMk6QKCNB/HiqcjPDXYwrbSrr+Pb8J92Hja1lwrrc2+SfTO1KRI0c/CIMiQX65aVfJuCJU+BNsw
mlRuAhyEWz96ltRtuLYRrfnN883WvDfAcTJDcoWlCySDdiPvwtPx7QdhjXs6Kexksd+bzWm/QcPb
aXNiD+4DJBjYw0PsbD6fQHRoI5x0nj7du6cfd97rJygJ2Q0YdQ6e/e65d5Pthe7vP/cv1v7+ONo7
wlp2AP/t++7x/jdY5u/tx3vbPaws0JLDn1Ma/28ggsNPC3Q7knkggaffcVbvdDat5S7mib82WbMr
OTtOiTZFWlcMsBHEiH3M1kSgF6wFBV9B1HczuJoRtwMgLvYtgyLRrBPQkZ4UI2Zm8bPTIxYmQN+N
v6AOPemRrWbDtitdpMiqfsen2gaDqC0nT7X5kEOAp5cKNIRpDjBf2+uOa3aG1z5N2JpogQHeSqrh
uA6QTvq5AsVYnF9wd+K5rMMzipk3UxrSKFam8JSAsC9JQWmwErEvGUCvLkRl5wAPN/blArZ9ond9
YeFkpQZcewVXFY515VyfpAWvO0t+IhKA6A5iVOHRahYJ4O0+RVD3wO4MW10Jwpf2x8XPF/MxfoTU
Gp9/PlptpzADzb/iEn5C7p6R3WdJnqjimNGLlKWg+maD7pQjS8q9rPwJ0xRRwz9ARVG8Oh+yejmx
HW+Nio6Y2K7L9BMtDWWv+f1Ki/2S40c5AEUBjA/ECJZgJezyLkK9CVd1EqJ5CBSBO4jHxto9BLIT
hlfXGoXAd4jyPK4zi0LKqCcaSRUfFqdfgCOzJ+o8fZzuEjuxG/tNQuMvnnmMH15v3t3Bdn9T+8B+
7rRh5dR9770UPkM4dmBv4Umo+eFJS25kCq0KtGBOSGTOpZ8qNYENv9XH2ElJy0hLj4oWbgdIWShH
if7mSmEb40epvofBUz+gUXPbxU5rgKorjGx4CXigleB74QK7mDXhmMVZ33eBKWGDVuAelJ0YUMIW
FCVW+lqkFRrnC/f6iVtw/hcGhTgnyYJGznTMD6ptd6HlO418tPzQkYqVLbgQLMIQ9MhR/AEdiMhq
p/WNGoVtAqk4+b3qAMnMHU0Bn1zjZBqk0Ix3Y3q7PrSv0qHgcueIA505ePKi9UnwJrpZ53FdpNFJ
q98UCs+ucOhhh+pWlUAU7lt70JO5ljTszehZlyS75XeTCmBQv8bNtOA80ealoNFrrs8AeHR5xpuo
lpsiwNgHooSgkRxBGZmVf01rM2/1MyvC3uG5POYc0lanLv6hb2Nj24YvPHdBmX19XpdWEvwZsIY+
FnD1CPFC1OJNwtsxPvEJXV5eERz8LgdxZveRZyGz0G9q491z3ebSuTi3KcQPvulHUibBpoX4EU2v
ru4G7W0RGjZEGf7eFBC26M2DICBaoecTcxaqmNUY4YVYxCeF292sOe4CqVnpdz6/lVbTQotu0lCR
x0CHPkqUpjCwrusUsDNwWMtkV4KEYxfPZbr+SSq3fqD8H87Oq0duZMnCv4gAvXkly7StlqplRnoh
ZOm956/fj727uF1ZRBFzH2YwGAGKymRmZJgT5zxHPdqrKOmaH6XwUAF3qJmMcqJPY8yWD8Op6v8M
kvYr+6k/NY1Xjz9Q+K2irx09v5HgJ27uQ/POguynvY/V77G+xTm05j8ACbJfRN2kDoL/iMy5m6W4
il+iuT3SkwLIZmZPmQJX5VYzfe0WwSOkcOSYowd5dPlh/DZKUslJ4xc1+k2BOd4q06+da5PuKQjB
tzKZ8Pc3VTQZTsKncAhMpX6+j+fnKn1Ce8gFkzi0SFC0/1p7kltEOYlhe1rFBDzCuxxbDZRmyDu9
5CYjQ1rvxvEDhdGN27O6c++sCG+xTkZET2hg58zYcbPW/k2lfkvsb3X73hkRnByblpuK08UvcvF3
zJ4NZ6fkX2T7LjQT1y6+xVvT12uxItTHb8gKYP9v+dm7e6oM2kQ4x9YpwS5MnlI5di0duqd8i5N2
7Yi/NyQsrB2NBqFJDKnWq2w0e8Xi/X+JrOaQ67vbvmfVFG0o4qalhCpiFZkSHiNpbrhNbb1T+7PT
AbGSPKf+Ekt/bptaS8uhWwO8py2a4pS/L6+TDEEIip3kSmpgfMim/M6uZXfRAvKTaZ/4804zIDb2
bOlzFG3huFe+HbYtcjRigoUi9NK2nupDKqnY7rVzWd7lCA3g0rcUwld288KK4JvMYJQcKvnhS2cr
hVuCPDXjJw3B6nE2z4l+v7Ghy48Wwg3Ye0D108tmOM0RzE1qpKdU1qOXLlblRz9Jq52cWpDcl3m3
D+Q03RvDMB9HpYJMt7T8R6uJ4ufQtPwDo1U5bc6i+DINZJ6t1UUbJ2vldiKSRPEfH73kV4KjQd5N
8QmFCb+c4NhAdEFZ/XerZ+6YMQqu+Tulab8jp/7j9qas7ckbPxWP9wIjF/bElNAz10ce02EsPyVJ
9prDgqdpW1HsWn4DEfpCs7egrDSxTG6oTdDGVpK+wEg0HaHWr9xujtEcDU4SIAK1DQj4ChfVo47I
s9xSvl1ZJrKH3KH/5RcTX8FeU7Wsyvr0pYbrPhk989uMYPXtrbzuIpuLtuJ/jAjvUzJbltQ6Xfoy
TG41QfOuSy6co5Ub/yh2EKYdwv1tiyv3B4PMuDJrCVmRWE2J5TzyfeZhXuraTvYcFvm5sRUH9Foe
/mMpTfUh0LMt3iLRKOVJgIAL1TbgEx5HwS2FpuxnEbQXL4Pag+M9WsHJAA9WmdYx1jaqJlc19MUY
4yuwVDFMv6A8L/2QJoXm3GoYC+RvZQf3tSK5aomiPew29otj7XrlW4dAVSa7vqV4ibnRlBPPzWLf
QPnDhBRIVyneXNofTd8Z89pPXzQ/dalmj8BEEuO/MbKwr/AZIZMXwRsZzQ8nATH+UhuNaxpfx7p1
pU3B1dWlvLMivJLBjJyFnETZy0T/ZmD/ioW7A+Lu22fyKqlbtox/gJ4vyQefT9gyfWjioVXSlyRR
Do2N2GCYf2bASffvlAdLOcpGfq9k9kGXWpRCGmj+kKLeuopiOvL2I6B6BOK30KaKaHBFqaW+s9lS
wIT2rvV3UIt5rQf63ZUeXn///pu9DCA7bi997WYsSgqEpwvlhNhBpq0aZHbKYSna8Ay9HoVOzqd/
UNJ9IW8hflavxqKeQ95M8Z7n7HKfrUQNZa1eljij1FHuesIrin5LkzylKNEk433kjG5FTjIjsVCG
fzN4jv+LFaukzQtzCVAt4TcgxuJXNZo4LzJviGcPPKsB4dF+spg99svGd9NijO5uG72aEuLjoqZB
4kdVn8lisUkCE8TsDzZWDdhYJP97Md+pY/EtVT1ngNsD1v9hB42p5vyUjWznTi2qGbS4NWOjYnL1
vZc2OuCnRRLSJsda/vxdgCt3hZ+GwEY/2pok72Vf9kwUQ715mgMKVAbsn0XWHG8vfrml72MYiOII
yQCS8lpTqnmbs31nUzJCaUw0J/pYtFO4a0JVAeKuzhsPy/XhWsxAOMh7qUH7IcJ49Hoh5NIxA3FL
O/xpy8rTJuWQt9HBLKEpGL5W7WMY9VCCnqLq1Kbthk+8qgS/LfTdLxA9L4g2Y2jt6KOZwlST7qTp
sU+eDL38Rjes6xWX9mI6ZugN/RqZL2Cu96ErITsz3VZ9lvw7xmu0rd+0pGEXm/9WduClJT6zAEoL
x72cIZjPOj74kCnFfVTEwzFJFeVB8xnQroJac+e4UcCXKi2cgYb5nJRFu2ubSD3IKKN+0EN7mdVt
2+FhbpXZdRI/9aQSUUyZx3tXZu2X0NB/Sh3q8JUTxfswpBh2+wCJkf1CUMPvp7+I04CJWDi0iMFW
6WSm7XOn+N0+12Vz1/MCHeMxRjYCDdn72/aubuubQQBhuGFGkTg3l7fEmMNQktqqfQ5pX+XZ2W7P
KtFRX5/7enSt/ns9KPdSPhz9r839ED52xk/c1xxaGw/TW13o/ddbfgg8IJBxKPTS8B2XPyRw+twe
iqZ9RubiPlAe2uErsj8of1ehFwTRXq+g9PMfnR5tbgl9lf5DEO79D2n3MzD6Qxk857p5V9TfmD0M
+R8Bczx98zJ9MSXlOGyxnF4NzL/9WrQ/+TFkKnAJXf7aMaJm16Zj+0xJ52EsXKfT4Yu23ClFZLH9
FCQd2rp/TOY/KA8/aPm8b1pjh/ZGZt4P5UNWL8zyp7AxvBwqXcN5NaZxIXLdgL+8ZbzirgLcfwNo
EdiLGjhyXbfQ3Kbdc2pl5ezWg1F+zJVFlFedww4MVSBH+i6tzdRxu8AKH9UpjXy3GhF1lyM63TYj
s9AW6rUafapKBphcs9Pth7jyx3zfZbVyipOOGc/Kj3NQUZKd/ZrjACR5GXTxr6oyhgBy8Lp8Hkko
vodJLVO8Vet43Ol5a8+HXEs0EAJztkXGJsYYyxfSqXfx2jMewwzl5RfS9QjaKYOqYwNla+lHO6P/
myvf23CCTOTJ3hpaWC7m1UbDpaIzo8lc7pvLfuf5lXnqzMDCHHAtv+Kk7g4u3/r2bb1aE8TuPISM
54HqxVEIQaKpjPBvh4X0HET+c5b6nL76wTLmx0R61pOW3MlXvt42eeWQMElHUSH6hBYCoazLbQzn
QKvp6ErPZvxAr/d+aJ9HUsRI/3zbjvhy8lZrfJBlZRZIB1FMT+mCvk84OafEc+0N33K9BupBjGcR
j+FUyeAv19CNTmWZE5mQNNduatd3dfWALtS+L6eN4EeM4pdn+b0loUGalUNeN6kZnGZ79lRpll1p
aH9Lrb3R57o6bYIdwf2kTdUHdIqwo3dPBJq7Mg8ejSBjFDj+ldZb7YPl5bw43Dg4gsiF7I/oDtKm
yw2cSj2xgpINLJ8IZp5Hfwe3ivGZ3KBXDrfPwfURvzS1/Pm7e9RrhdaFHabC1H8Yzlq197vnJPtO
hEf0sHG4t4wJEYOkFJZO25JtzKMHG7ERBADcMjMYqgYL1swuJKa3l7fy4d7vpFihNINuhowNi3r2
GiV0SGx/N0N/wPBtGPy9bWvl2F/YEg5jb3aSnpROcJIBZkSDp/dPOZnGZG4kViuH/sKOcBjHqLF6
PcXOXHwDHQDdt3pQyo1zcVW+4WpdWBEcEbH0CKcCVgbpa2TaX3s/+5L76qP6Kf1Y6TspiM5qzjia
MXcoIG7MpV97p0vjguOdi9LRasXnVFqfneHPlP3LXOVtcQvwlyk7Itc3ysZ3p94sfH/IZik4pQ7U
DaNiRK+dqQ5eoNTloa/K4lR141YVee27QSoAqgG4JbylglvsM2mehqgNT0MqD24Msv0hs6acJ1ne
MrXmQCifLMEdFRS6XZe32jTriKSgCU+tXsXSHm4KotmiycD9kkx9SJssqOGXrIrxWM1Vt/floN/i
EFy5Dku2hIAzM2g6o/eXvyFLcS3BFCWnYBiif7TIAa/f+cNeGVvJm8q62WiEXhVV+ajI8zrA95j6
ofcgLLqwUmcenTY5jT2ye6oP9yOlTfQRg3rYJ3NyjH3f68zopEK6dvvqr9sGVMeUB5ECqKPLxVbN
pBuzoSQn+I3TL7FTyMdJq1B/c7TEG0F/wxWhSPvKkf5plWHYVVURbLyFK86VMJ5qJFVz5FvE3lxr
lbEqjVpyKpy+yg7jPBuvTV+DA7KdsKgOoanLqaflVR7t/CgJtyZ41uzzTCKcws9gyFH43q3l55KZ
z/FJnjQ02+IqPRpd03+W1YAhFPLzRzmU2qNlZurWmM3KUWP4hZ7uEnFDqCXcrGqWJyXpugxifCV4
KWBwOzpt7e/ywj70daUfb3/tNXNkvVwuuA0gIBcO2hR3amPVVX4K5hw2MtLZIuu8ClfMfNGWPutV
BZFjDXsBWqR8n4XIYNn3d74q72W7HsK5OKmtvbOCzh1S896PortEfc6C2YNWaJBst1NML1OkF51e
c5Npj5219SSsfGD0QpguWnRdyJGEXU6asA11sypPFRWm0mK+PyyOTmI/lPXYeXHcnVUp2t/e6qu2
H6t/Y7GA/WWheBeriPFSGWjUrjrVhX3XBz+k6mOVfbX8FwdZXxADRtzeRdNroG6x8K94a/DwFvVu
lS8NC+rltttTwQS4klcnRc//tlawj42BydI43Xho1+yApFg6FnAlAbi5tDMkftL7tlOekgQPqaeZ
6Zpf/NQwN+wsf48QU1JtWDhBuCIapBiXdmIazmjNFtVpaqJ9VjPUTV3OGKKDnn7SjI14eeX9RlAD
ikNkwWgYWMsNendmg6jzJUabKYUFWfFRkfL8GMCAuREIrS2J8p+z3HwmIsUcpgDl7ltOVJ9KzYOB
+c6elGMVB89983mQtxCCK/eQE7jIbPOcLs+4sCYOquQMDrJ56LB3jSsxof4wdeSA7YtxzPZm+d2f
n3KkXzPre+xsHcfrtZINwkdAi2m5CuL4hCwPxWRqcXlKe9hLgu+yFlCDvOcx2DmR5t6+ddef79KY
8Jp1SSFNSZmUp7xF7qYG4r9FPHQ118dA0sKFyosJCS9fUDAh1VGbWb2dnNDEOxQPyiM8S3+Mu8Yr
gFyCPO9dlLerrW7d8o0uL8FilX6EzgQdua/guRPbHBC0wKoip/sRCqmEoa+48Z8yq/x4ew+v7/Wl
KSF+7hC1XFROEsjzmjja2dY5SbfQTFs2hDBZqmOphlI0ZRgyh82mL6MUTv/M3plF2365vZ6VA3ix
dcIHo5UzZKXsJKcsqNy5uK9SDqD9KGuFN9sbHFhbtoSrRrndyCOLzyR/LMyDMX5pfyK266XZ1kDl
SpZz+ZWWX/LOURlAK8o4wxKTjcXsjVCrOCn1xUkLX8Ow3pXSaxY/DTSxAyBqg7IVNK2ulFcViClg
S00TvqDT+l1I84EDOeReHtRf42Y4yFPopgFJf/H59je8TgsoZ/Gace4oLzAkerna1ppmc5ST9JRW
6H8+d+VRT3atcSclz37zUZd/3za3urvv7Qn5vpWqxZQZ2IPm1JX3+e7l/Kt0530G+dGGqSW5Fm/2
O1O6EJyoc5M6dcIQWRvs5eIxC/+OLXKukwfJNbPRjHS2rkN5uBz7DdNrn5AiIbi45QMy3Xa5qUk9
2dqsgcCvR2kXuYF+sm1qnvmvZGv2f9Vpvjcl3IswqSy9LjA1zl9nJgIU1HjV/uAXaMPfFcl01Kxd
MA8wGpeQ5FRe5B/MZnQb1Jpvb/eVdOPivt//EuHehL4+d4ZZ4Hnuq9Ow73dQPLa7Yd+d8xcgWt+C
5+FDu4dXHA3DpHS9fPRA8d/+Eaun+d3GC6cZeZ8qQME3PenBP7wf8z8wvMH81H3Kfsn5RkFiy5Zw
kv2U6Gywy/RkBcc8LBkmAc5yqCo3+w3HrNFv8oitvVRoNhNoqAigURC+PFULqZmvWF16mqXDfGiY
P5B+ZmAFs/lOmc9S91t76OfnyETnN9vN9X7qDuZWGXIlq8UjkUsChjKWorTwIxqE5KfYZIezCgqZ
4/iY/cMQaka/4vc8usFWTX/dHu4J5Sm8FLfpctG1JCWZ1aYZ8hS1prgk+2Pg5jEyEl4Q98pSaLKq
li5ZV/zN6HqgwCXLoHir2qr+i+eOyRPCxiWlvhqobOJxbOWKA27ozUHO7lTu9JQ+ZsXLmI4bB3nt
GX9vS7hMlRzTysDbnWgWBc3nVPogORuNqeUuiO6RWgPogCXq4JNe7myimWXXNXhiJxl2aI9TftiF
NqxlkKSN3+x4qwC1Zg+yVPYPNjxoLIVAy2xlfc77Kj3583OwaI3+Mc37oH+czO+Dc3fbD6w+M8h9
WFCra0DTxcQ0CiO7mGQJY82XKXYztLxhEov7EVprxZWBnQWmJ1XGXp1/TVulyrWVQrKo0fODz5uy
+OXOFlqdR2GfZCdJhvw8C5+l4JBZaGh2iSfZe5S0b692zd6SLAJ5IGwwRCxPHWhaNCojQ9SR/GBI
j2B7PN8/B/rOyuGd6WDtuW1wzfXBPrTcA7YW/ZHLBeppL1ddpmc84qUZu63/8c8U8t9fguZToG1h
aNaWZy/CHJwd8kdxJHa0uhm+FCfD7/luAGGPGUDzkXtGRKUjfy1CfyNVvYJW8O2of6I9D0clo5ji
EJ+VBuCjGik/zTPwCgqUXaGdpuqz1j222qfeGT6mtv88aG5paHtmVjz1KaAZDrqwnHsGn43dHP2S
oofu6+19f4MsCXeWeQ7mj0DALhwOwp11gnL2Az8tTnYe30e98Vi31U/NKX8bgJ/hdxw4cAaz7Hoj
HytJ9WoS0dANQsJXRS8Ofm16cj1/kOIjNe6N37YS9OgWWCsKQXBgcdEvD4Vm1oNmjlJxssw/oz+9
zGrs2uhTFPMukM45dCz1R3NOdl0fuqN/p9udJ1F9lvr72Ufwg/r37R+08lzCyUCdjMx4gV4JvyfO
at2XhiA7+bbvGTqjsbqVP0dDrO7K4PW2rdW1v7MluOu6z2XTn/UlFthJ3ZFGqFex8U26y6wtXuut
dQmXLwui1KacydOghXuNQWD1VZLbQz5sZKtrTy/Hn4E34IEUUcXBnpiakV04uLF6QH4n0UuAFAV6
l/DqJLLXJfIuTLXDzKidlW3N+a+8f9hG8xKAJO0CsVMAe8IUZ32UnYKu9orIuk+m+rOzyQp2BeNa
brot05WmfuPAoSW4aiXpJavxm+ykAWSvm3EvR8NTF7x21s80cHat6c6mvhv86C5ohh+6/jndlBZc
7qx4p2GOkxfsN2PJlpAsVF2tzbOf495MPfVUu0Dx0DH/3D6gaw8ijeOFQRpsjwkc5fJ2ApRJQqNm
oVH+106D+yzM9sZo/p7y8cEA62pFlmcE+ZMxGM+2vGu6cXf7F6wdWx5EHkXggPoVK6xa9oZepVXG
tB3WWrA6CCwFzAw1wbThv9cOD2cWuoZlWJhW0+Va1VzjYw3tAu6RFdfuHAmOZUfdK/60VYpfNfX2
SiCaTflIDIeZTjEZCl1M5fsx0IgIm+Ypomiw4V7XDS1fEB1lCF+FNZHJVm1kDXw/TYcp+XM0gE1O
Nvpla0YY2gGwyQA+rJRCxqwxvZcVDoGEBP3nvrfU30NdyK7ZmlvorbVDTzdZpcwNBhr0+uUn8rOi
lEufCKKWBopFH4to3NiwlRjFWG41g/gyWmiifrPR97YzVkV+que+8B+ysaUP49O8OZbS1Pr3oaSR
K0v+5MQ7iQ7ikYdKzva3D/3KhlKJpl2B0NXSBBRuHSzWUx22fQ5C66zbVDU710Gf+baRtagAIkja
1grYPYfS0eVmZkUa2ibtw1OU7b46+979A4m29+H0+eue2X/3S+dCJbHxuq7Vvt8bFasrTmlnepxh
NGnqHXz4aJCM6CNNRbOv4/vW8cYeLrK9r9+VyZc6epDgDr697pW4EEoWlSwUeLEqi5vbFymTTFqS
n0C0mQcrCv19zagO/MtMYtlaeahNpNtmrdwqvK+9GgCkGOJcBoKAWQuXMYvGQg3514mXq/xRye1w
bxaj7qGLMNxHrb2cKCU+llM0MiZdmd7ggCSIlDj7yISh5KVa3hz+/WbQZ0XLDRF2MGJCtDOi2piW
KIucKimxH+vCUfYNcdGDWlbyQ1A5wb4eymln6KF8vm157YwzNKQtykX0mdXlz9/VS+Vw6iGEzsuT
ZMwHv+zv8tibKvl428pKhEXXaMFcseFkj4Jrkp1wHtu5KE6dv6+qH2p/93Uw/m6WQ9fMMCkAihBH
S5FF+LJ0bcemkGu2sUz4imlM6DjK98OsvRT9bOwoQmwNva84KnpIRDlLeoOrEG7vnIVjlidFiR6S
9qDkjFFD7JVaz4Wm7Iz0rj/KaPrc3sy1y/vepojMzEuthWiIvm07vNrBcyR/7+1zl8r3GVW5VHvR
EZFu1A8zwNQs/1QHxbHcqrOvvABL62yZG7JpYpnCsXEUX6qZGy7Jq2ZPGr83xVb8qnLwhMAKkRAI
BWhQE2+Ib4wMpCbJq4HmdHKnxHsZVH5J0rjv+y9D+kWZOjdIP6XJfksLdCXSATpOLEDVCt8vTlH2
kzn6vkb22KVqs8/09oeGTIqXWJHsZqVd7m5/zLXzA6vNMnJGpZmoR7h/UlJ02TQVBFbdXLlmJJdu
AGfvR6Wn/9M791ViomvUxxWCyJK8EWutOGGCVuI6cPCQdovzZwWFbSuOJJqQDuDwJvTQTUrSQ63d
DVK+uOKNEYOVY8MkM3EQEyXojYq4Ds2fkl4ra/qQ3Vela914S1lrZUFUV5VlSp/hDoBgl9sZp4BR
etBmp1jT67tgguu8MMbpQ6OlyckpVFBTkhpADh5YGy2uFUe6VKoQQrTpRF7NAQzaODR2PZcnqPKo
VzntU99Nd/H8X7Ry8TVMYYJXAXMmDjiApu+UYUpo+8+jFwamG2j720dyLdsAJgFclZbS0p0WXiPI
NLJCdYBoBLn0YONk+rn1Kmtn+7Ub9MU5tBpYe6x+N1S267fpoc22hOrXDopKdocSuALySJzbnUw9
QCIbsIafRLTRPjXdn9uL3DIg5Px9Y8/MYKXVqckfR/nrWPhbXno5aoIDA/C9QHzYR4IcITk1SinU
Mp8PlaeHHAHae8ht9F3R3KkHxraUyrW3+icrzx+qn2QAzL9Q5hYZCfKwyuJoCqpTtpBVh/KzhU6K
vi80iGw3Apa17WNsahnS4qCQdVzes2wuZbssmupUWLWyL5pZ9oI02ujRrK2H2EQBVKCT3ouHwJQT
tWhKvTrpZe11s7qT0Ywwm9iFoOojGfFGzrHi+UnhgZ/riOriiYUgBQ7L0Z76okYEmuZXMD5YnX7U
ZClxw42FrfkK9o7EaSkzX7VhKCrLZDVJfUpiu9rrTvUyJF1xl0cbh3xtAxe1sQW1s4wGLW/su+Bu
hq9/bDq9JrhLD4MUnpTyyOwibf7yvElkvnIkUD0ihQFhBbBAEW6UWdZhEptpgzRe8WV2Ri+Pq42m
x5oJoiwgO3AqUSsXgq0kG6aBHiHYsaaHrsTy433fpVutjpVzYBPWsAoKS0QegvtzfPxfqgCsUmv7
sbdiV5qhaDKzXR8dbzuhFUsEq6BlGLd7a3Zcfh+JfmuqMUN3ghJlp0e/2+KLDD3hJpno9b6BRVtE
OYCKUaYSoWKqlJW53gOCNmfZfhkNe/geVJQ3b6/mOpTBCu1N8DgU5fALl6uRIzUelIBQJg/7J33I
cxhE0JbUgta592MYEMbRLlEJbqS93U7O/rb1673E1RKTAlDGYQDKvrTOUHlZ8GIWp2YoUXNJY+Oj
7lvpzi9GamSjFW6sdgXIuPh2yqsgPahoioHiqEKOHupledKGADjwLLXKUyPHtpsqkvU0Nnn8MjeE
AnadAVM2G9/8x+xL1JRyZsgOtxd/fdH5uHh8fhEHic9wufjIzIbQ9MniImX6An/ikyZ/QzapayrP
srbc8koCjTWYiiAYpotBmHxprW2ScEBiZkE4qkW2a5qy+oaHMQZX71P141gU1LalvIKCJ5ci/R9o
rnT1aWB+OvSGpIbhUuulCrWw2So3Xt21U7BMLANrxYVTfr78aY3TZ1ZUyeUJ0p8p+NjGH+vIq4eN
WG9tuxE/A3YGPptsVtjuuA6MuM98Yr2mMe+moPCPhh8p+zSJjZ3kR68wUqkbNldXRj2UKwz03haT
vn6S81iPCSfaOjzIkpQtaokPVhWXXmU2P26fp+sweim+0rEn/iJQ14QvrGStUeQqxppicpd+iANB
I1Kxk5+4XeLsqXhvPL5rzoNwHfYUMi8cr/DhCsJnYgCcbpO8qvL3UtmH1oMWwNDY6L9jc8vHX7/A
LPCdOeELDl3jyDBfAXWJ2w+oFt2N5jdQRVvqYmsHBdKphdrWZmpCrGXrcVBWVk6+wx8fhzQ4NOP0
PPbkB2oKrD7eOP2r5njvF6pjphvFmlo3SlFXTpx+O1GOUQiWfHa6P7Nm/5SnXyG8IrdPyaoLJN3C
C4BsoVYuhLgL4WCt60p5qp+S5G+3Uw+1vUt+NR0CU57y+fNtc2vfjKbu0mahqQvA+vJuJ0knNX2j
l2A9GaxuQMdDrOFMWyS+axcNAjYotXjF+HTC2Q8Dv3KsbiL1QFkyb+RyNxnBt3HWXyXd/HJ7SdfT
47hsEA5UuSkh4bqXi/guQlMayw+lRMUYdVgEqu7CoTiMqsfgY6R5s0GKVx7U6YvlvMqJjmoYwdvw
IlvPU3S4/VPWzg5ehZHsRWDyqtidt2OhpZVdnappr5qnJnps6k9WcGfIG4ZWn4/3loRTkxipX/ih
VVH5dU3L6/aFm/4yIpfx5/sCNnDkM5vdvMWittIQZauhs6DWSV6GisLlVkftnJSED9VpRglWoegL
o+N9Wg/3sm+4qaPQCx0/x2X6eS63qhIrOL+Fe5xgcmngUf0Q3E2dwU2XxnN16gH4kVwwsVNXz239
LbN0t4ifU+VsqD9kBsxb/zEpIHnNpA+IbW3kHSvfeJlWIz6j8M3JE36GGqUVPSJ2PmOGUTlknjpw
U7XdRmi0clFx4iAJFkbBBYNxudPocMxp6EvVqVOtUwtgMFIf0Wv9dPvALt/rMr/Gyb2zIriDqahm
NWLs7RSn6YNpejCGutRe9m2+cWBXl0MZYrmqbwHP5XKGoIgMI6rqk913e9lOIeJQ71tt/H17PeIB
5YEAxs5MADEVeTV8lpd2IH+09Cay+3MmleFvrUpDLx9q5UMxBMrT3JR+suOKLkrJ2TAeonJuH5TJ
Vn7d/hnCat9+BbNXEM+QnMKhIVyTTrP6ZorT4awn2n0E9KoOg/u23ZKiX77Ou6/3v2Z4O5YUeNFW
FY6iFE5BWKrdcKYYm/7DLIk5emUxxMHx9nKEU/J/dkjnrEUSxhQ5xCjkJsEw1cO5oh+0S7Xsb94z
ywFTnuH60RbgcXXzeAz/35pwJtUYnHuQZ6zKyX3PMVMJyGyeecCRttzouqmF6wRjeBVhA/Okqke/
aoZzagdupfoPKQwQVjT/u5T7//bvP2aE17CC+TbWpHY4h7bxSZZ9/0HtIdW+/ZFW14KgMkE7g1ko
ZV+e/EjuhhLMHdsW18dcGfdmVT8MtrK/bWb1LPzHjJgcdI6e2H2LmVb90/YPA2DyPn6t1HHDzsZy
RESflcylIRl8GrvQXGuizE1EZLZbbPJCkL58GlTUaVJS7ePRFvloSydRo8Qfh7McV+G3woJsJwhr
vwdHZvZUlaAI8SN12ukpCgS3d3JlhQtvHcohKL8AZBPClrSMhwqd4PFMSObZKToRZr1XEKC8bWZt
heAGSbMoApLZLj/jXXQUKhG7phTj2bf3pX5WmwnZqlHx6pCldaBdq2wrD1k5I6AO8BMMRC790OUJ
fWdSLZu2NdR5PAeZBktR3RWuJcd/orAgWBnbLb6LLXPCRtq1pvWxOYznYRgOjjU3NA+TCbqVbNwZ
/tYYzorTBXvCgWECE7ZnWbDWtmqda6iGnvM0u9PlHi5Qe4OfYXVB70wIV1nv1MHUY3U8m+lXvRl2
jfSc6D98uC9vH43VE/gfO2+P6bvvlNedVQ2qNjKE9dWXUalOKi9xpn/vmPCvlM4UmAvJ+IUNg03Y
tprW4gAGrae1v5Xms7+lRbe2kvc2hB0ru3Ac8kIaz2ODbGuVeEDKvN7/cnu/hNDvzVkAA6QQzIQe
BQThXOdSmaR+HU5nCDXl17CVpJ1RyPFdVSrZnuE9lbLttCX7sHZ/yXypcBP7whwj3N/KAb0Mg/J4
DmvdHHaOL2Xc2bCapgPN6fqXYUX616IYywME0X5zf3vJawGVSpCL5YVCgLL05V2upHmGtJ2dHRiz
tOc7SXsyUplRxPu+n91Bjc+dcYea+W2zaztNpAgEgSbngum4tGoaNTPzQzyd9e6sI3TdIWbQfYdR
Ywg/3ba0dtcwAd09KRtUWsL2Rolj6qETjmfLIVakO8fgUGK6VpHJnubrW53Hta+JTI+5jOSTROjC
EQImOg25pE3nKdCas9MM4zKtXZv9wQknJoP62tZGqm5TjlCEWVB9uL3ctY1dtKoob9AVvEKd6emc
KHmvzue5rJ8GpJ3tzLkb2+xPKo3f8KNbLubKHqUL+G6ZeiYdNjk/lx+yl3Uodau+O8Oc4k5UN4e0
9+r+pxT+yvMft9d29SkXW1QdDHobC6BOcAKKNtdpI9nd2YyGQ45qYDjCtNgH96q6sYvXtwJTAPfe
+gDgBEUlnSIZeqvR6v5smt3eHJ45rkfdHw+d/zulHht0pduF0aduUz96WcNFyK8zcURrkpIiW0qd
73I/rYzXLqEKfE5LegHRTzt8iEKZIdDc+9b7yEX863gPdCJPBKxLKAMssyuXBtMqduYij+RzrTyV
OXyVYflRHeNDkfYbOIqVz4cl2g4gkt+61peW7DCqa9J2+axGX0tU/aZjHKhuuRkQrWwh8F+AWoBT
wAqKbHSBEo1jODvyOamtU6m2aB3ETwFxilW7bRw/lWP8s8j+XeV5qc5fGBVSACUIjahDb/0cNJHX
hPdy8Jv7P2k///UVQBwUxg8qfNR/RR3uOG/DrppYW/hbljtXjb+YauVN2sarcOXFFg4DQldS3IVH
Rxx0KFvQxUrSKOcyDL+pVA/bAl5I5aTTtEpUrwvN/e11iVVS9g+mjyUjXFgaiCOEByHolUDWRl0/
cxsPM8J3WmEc7dTxcrQ0Y0l9HNEFkrvytZKTxzH6tWH++mxaS83JXOB95MBictXXvlQY5myf26Y7
QlaUF8kxrx13zqDtfXWiv+X4LZ4/5sdKu4ujZG+a36UP9hZD+uIsLy8/jBsw+RJ5LNpa4l10plzL
/dT0zykaZG5u5tLjQHeFvVC2eEyv/TY9W/okVFWXiEccHYnsKVVSUw1fM1l3tSdHeqkanqXS85PP
G3u7eBBhVYtawnJgeYCvkvAhkCinTV30qjWp8RAE1T9QIymnZMoBeeRS9tVJUUmdZC31mlSe7/+H
tC/bjRxXtv2hK0Dz8KopJ2d6kF1u14tgu1ySKEqi5uHrz5L7nq5MpnYKuw8aqK6G0Q6RDJLBiBVr
lZJ+X6d9vU/z5qDogvzz9gddzTKkOJENmPvmZmQrz1qkMSUxmITv6cz7unvuc/AkGYp/28h3ufhi
1LCCtCAiYmyf+Y/L0y6VsF/i71EDTvXbuO/cj2FLfkOS6q0g3sAc1EC9WcvYHh7C/zaPCzT2bB3H
OqBOkFXiC2FMlkLE/V0SDCaKUdOzkQVx+wgqXS+Vfxes8tBBjXb/lV189XSarUI/CQlcwBKv/Bec
R0Yhg3g6AP7A00bVaaCYsDKv87xdzeuZjfkbzt40GFXejfG8en8htJId4lpegmrpb2azF2MlsXMd
B3Ajmn3pzJqQ0FzuxAZEaV7fe0RwdLd1IwdNuQZxzf/j9M2H1JkxVQPOUWhhTBiIHSq/kthaeRDy
Ofa//QK3BzoN4RbYkZcmlNCCxm4Pv6httksP4AT0un1L7M4T3erYb4XnxtXW6s1XZ808iShHoeti
BgLwdA9J0Rh6KmNc6KomjsRaNzYo7uPGfKqhPZ3Ja4S0V6c5Z5BbNUpjtJhE8JEoj+zMivZE/qiA
LGDdin/Mv+jKGRGsWXigAX7FJ06hGUZTWRuSIJFU4nZ6KNgUEaPTm6tMPGumOL83YgqECojUg5EG
I5ivRCu08dpYc5DF7YWnA4Do8xXEx596FqXDJKM634lfUSFt9Lh5BLHWMRn2lLKd8t7L5U6gwik1
1lDifM3rb+c8s83FUDRUKrkBtVGgGs5EncR0mS+1ThV+lMKxlG0jRTO1DYZCPGtunyoLDgNGJbDC
4i2KogLfIxdVWqJLHbaFaBS7tByfLHWwbJpLjwpkv1bmeGElUZOBBgqOZVBi88Zo0Qhpn2AlKwVs
MngtPgEXkm86U1kZ1cK+Q7EEmDakP1GnNbkrKO9NEJPPaynda21Qqh4ok5LKy6YVO4sDAhICB4oB
vB5PGkY1I1byREgCRORbwXpBwz0xpZUs01VUj8cJWggR2M86B2iHuTy5WnRJxm1FSaBCCpNAKq0C
+8YTkTYFbriBNa4irATBfAvB7I8XJudxn53HqRLLeKfHJCh+A1YfF/ZfuWu+fcm/JMPRbdmy9W29
Bk/lccX/3+hcEcQDd5a2uzQq5RNCxDgjwaQ42e/ilP1UvX4z7XSHpbusc9Zykcvz+sce9/6riVaC
gg72unZvvTL6GKOqnjtq6cnaRvh1e5+tGeMWMa9GoSEKIwGJLY+FeP1FpmMMrgHCIWvXDyaeFpFz
2+b10+J7Gf+MkFvGTqtISwlGGIW93arPpWgPqcuUHm0gA0S0vqLer5Cr0fqV22F1LbkLnepUEYcR
Pit9Fi3ZdZK5FaARMAYEwPchwoVhOGYXAzh0autuxX3nueTuJnjvn2HPp8OZ94LBoBSzCnM9qkLu
UdZNiJPK3FuZ3TliuDIzVzhASo5SKB9pVhkbi47kJMjvwD9my8aGQhZBtuvYqwS7nw5rTe+LPnRm
kDvVMvCjAJeE5dSdaUvQuoC9mEJv8XXFV3m2n7934pkhbieWIVpIZQmGkh/jbxYYB/Mre2/BceFR
dDDZn5AT2b/dyYWNHoP8acbyrEztbODW1PJbE4IqZGzgPsCXRU+g7leOoMnywaP6DEbRnbtibt4H
t8zxm7PXpqkbYG5wY9X5KX89qPfMU2Jn2NxZDy750lYsrq0ktzFBBaxlqQDXqcJjp4LWIeiRapCQ
1Ovjp+KZkDX4ztI1D75+sCehWUoBn+DllhAkNFQKKlYUsMyh96X8N/1ZraH+l6fxjxFu05dKRAB2
rEkQlnLmt5P+EcuV5CTjsMZRshQwIVmCKhWyT996FpfjyVOS1yWOt6CBkrpk7Ec/3Cl3bf2i6fsI
ugjVdnyuUgI4sbhyqP6HzfHHNDdKo5a1XGENCczhPqRftX5QGtCCOFkZ2aN4qGVgdz715/adtI5a
/4ggmhp+Ugh11+WjZr2qpk+AQL7twcvL++ebuBMvy/qyATEmDnoihK5Wpq2fARWATlXA0qbeu21t
dQq4lBVyxFlSGAUuszr2K7VHXEI7gKRmqZCHpklwse116jC2H37HRNr15naQfJJup9ZnBVTuJ1y0
j4qya+ka7np5Z/2ZifnnZ2d/De2eSptXR8wO8l53hmzX2dZL9CCuUXbNh8L1ofGPJb5HWkPdD4xo
8yRolWSPY5W4NRReVtxt+Sb94+kqd+gXqhWbrMeALOtFNrz0rqvsVLEz13wl+/jr9sou5W5ANYaE
IJ52UGLk+1WFuBWaqAHsQc/QU3kKR7opumeQHtmj7JfWC92R6qWvnQP7ZdYHkJBRYVdDjejt9ncs
e9if7+DvVt1Kh1ZUcZTkEJ2ZHM1v8406Hak+YrffZzr4G92G1basuej9t4einsshnmrcpfUj9I9a
4V2HAuHTymddZYfngOrss7jFIN3EFKpjeroufhNMP6+3Y7yl5T0eazUtHtW2dMAwua/YNrU+ZfKW
QSRQekLCf1SIl7eqHYdQCPDz0qVaAkWbI/hyQedmHJQeyhmjlyXCytGwfFSeffN8157tiJ4C4JGj
rhGoL8VPGqSP5THbDF7/rL7Gj2kgrNUBF2+BM3vc3U0VdOcByAPkTBhN/ggNPFstQ9DPG320u70e
PDnCd6Ayw/gRq+AeuGJto1kFAIiBzQFWEJsUmQPE307snhTLZeK2iSckzp+VydchaGR2dpg9j5DL
AZcflLMQ7BuNnUUrrruUOJtvpH++iTuLWSJrAmtKzLcpbOrpTQUWPwEjbCFMvtJ8ptS0WfcTNQx/
ZTLmieUPpHPD3KncK/Kklg32TBwdijyARritJPdGaefTfZH4qE5C8YO5zLhL1pgDl97b56a5U5f1
pWIQCAMHTBResRQCie4ydL3Ef5lyuhI7LZ27Z7a+5//Mn9FIZpEG/wRVIdkq4KPQWLw9k0u36bkF
bperKoGUQosVzORxS0d5l5X1dipkRzTWILeLT7SZ+RAtG6AoBpbpcndGiT4CdozRgGIGt6InvBsO
2zBnOHbHcWVcy655Zow7CqbJaKqy62FM9FBz6CHQaLADg4Ye7pR2K0x/jfoqo/viep0Z5c4DQUfx
ugaMKZDR2DCiSb/ZViAve7agfbUvIojASxvQhZXFoyH8qLOVXbF0Gp3P7/x1Z96SDzU15BqnX1ia
xSZCTsi1BhX3Vo/w/rbbLF7V57bmbzmzFbO8yot4jsKKgz45YIyTxMqOsyPEvoThrusTSFPcF765
ForM2+tq559N8ezQZ4alwRgmcGhh5xvbQfldIoUBihYwlYebxPhlPN8e59IleD5M7oBLBUurGF6+
QQL+HTH3SAshFeVn2CFTFE2Iht3b9pZHB/4lZAxxzOuc13aDIAtRM+KQ32nlbur9TnVYv8ka1wyU
ajUXO++468n8Y47z10hJAaA2MTyL3jHmRUfpCexZo414wlJdZKHX3maLGwQZRJQI0d6EXPrl6lVV
Dp230ITBGCTzSp9M9gSyBe/2LC4VQCSUPP8xw10PcpIDLoomzIDQ+1ixpck3yvu23WOD2iDW6bUv
NfQVwdNzuwAhtSI7hr6WFlo8Wc++gbsnBmbRSSP4hl70so1ykCRb/Cpyh9Wv1S/lgbl6eqLSs8n2
IGhE6X0tx/jNpHW1uP98gMb3kUVxlwi0lXA5iyiy7qOXLodEzkubAi20KZmvptsmfUr7O7BWvaZs
Ywn7hILqcCROJ5MNugdtUKck5VtvPpFs3Pyf1giw1ktXyCnoPEOwC6E2vaHE79pTDFbr5mNK/ZzY
lYkmlEchvWvEbicKk0umzjbLNdqzxf19NkfcfkOfi9r1so702caK3Yw63WNAV0Aji/ceCHHAVAGP
VJHZvhwplaHxIUZyEliHlKDiIY8eOpwz4y5vfpKqtVsmuZXpad3byhTPX897wLlhbhtMfYo+q35M
gjD90UIV+Pkk6PZebOxo/CUQu/14vG1wyeUVoKHRdAriBVz0lwNlEMLJyrzGuaGRzdjci9lLHWkO
I2tx99Ixcm6IG1hCpwbI3hK1xqG3GfTINPPH7aEsOca5BW73hl2pGU2NoaQac2RIcE79HTTte/JR
5r7WrfWALJqDngj6hJCxAi/25cxlUqIK2rxSjVQ6JcvdMKV2Vo9uaGjEKVoVzeOk8m+PkW+5+35S
zOLuMCziscfjYQi6s5kgoRQH6dpPIShmoLX7AOW/blu66S/Fc+TO2U4rCLHF0OzMLN98kA5sEieo
3gYtcvN2dR/9VJ5Ef/opvgr/Jrw9N8UdMlKS5b0O1ktcBGg87w4gkW+iR91aCRP+w5BA+ACYpAwu
KC4cAvJF7UZlTlenrYgXiDC4iZwUL1VS3cl6Xj1WI7DsWVlad4pEmwc11cju9mrOLsJvdhCZ/vMJ
8+Y8C4ysGtrUWUtIYEiuWkG5tt11+Wjn5kFY6wtd2n5AMH7DXuaWf260rdgMOQjEEfyZpbnPWKXZ
SH0J7u0BLSZo0AkKCl6gTMBCwe1yo+4KXOR4mxhj0EX7vvyBfadMv8uvHJBN9VFqUzv5NWk++QhF
F9zbIQMHlvlx+zOWBnv+FdxJUIwSOjtqvPeiSNQ3esGAShXpWn/HYkANPgpAtWYqV5DkXC7f1Opd
CGZ2ElCQ4RoCWAdlDxTYQvEQIqugmU5pHsW7rvk1rGb3vvc57zrntjnXaaahNyoLYaA+3OdJsg8b
Yd8W2S4bXmRx36FJFCRyzlC/yewz6agDffC0uxsF1Jl3Xf0xapCk32rSri58+L8bhe8CI7tUIls1
yZwoE3ZkSL2k29xemf8wZ3gMgJsMmG9+znSd5lUzIlruMy9qPgrxCGG4rWCrRmhPP+IUzNK2BdVD
Y+VymNfier7QOaJaMy0Tjz1tJsuqRcRIQR2rgNhQSzmYSlxuRkFZk7Za9D5QAfyvKS5A0WmPdHM/
oVyDDgIvbti0ZZL0fHsiZxe+NR7uGQDhUGA2GxHPViZt031cjY4OfnL0fwdh9B6CQtWI1mBQi1GR
cTayeeRn51WHfjpZzLB4phTtolBzNPAtGgqeq23iRkrhxkBH6hPoQ2yRjO7tES+tIMh7Z5wS8NDo
R740TnXA5/se7xB1GFpPLrTcF9JYcEHbk/+LcxlRH0jKQH2Ay50bp4B+rsJqrDlVldkN6u9J54Kv
3RM73YvylQhscVwzSSBOEPCF80cmMqylPpI4DZQwrm3AekYn6evEbfNp7fG4Zoo7F9V8BKAly9Kg
bKi+SfEc9tI0SiAoATmJ26u1eEABDPK/w9I5QJvYpkIog1EpEFlFFa8xq4bakVUbrV8l3VQew0nq
s3EvaMhlOWKvgOMbMrXhfd1P6INOUSpMPKbLibJVSJhKu2yC2uChseRBduWE4O+Rkiul0/aGkD0a
6HOufktiXCKPqMvDZgw1AjnYvNLHA7hbaguEz0NdbiuR1ZXTdSIUeKYxho4TthEap1fGv4RRQRfe
LGgNInG0uHBzbY0ZTUpZSRExld4HtITdr9pJ7M/IqWzirGUdly5eRIV4kgF8Drg2Tx1YTinFhm9o
UJm/JB2y4LiTQjUE3X0qBkLxVTMCeXaknul01475sU88NX3O+9Dvla9BCELtl5XUv247wUKIrCAV
gw5IIF3Rss+FcrnV02ZgURaocQXmANHOxdzX6ehZzIeehM36t9sGl04oWPzul5iz3DytEQJHVo9C
kgWN34CowIWMrP2lvE8vbZDFa0s8fz53BgNYgVgcTS8yOmC4M5i0mVH0FozhSg2yDaQuuh9072T3
ZF+uNCYu7NwLU9yJVIDm25DBSR80FNdzbBpfMYvfNSlbO/oWHel8UPOXnJ3xWh+G0DeEpXHfp9u2
2KASEY4vSlG4obCF+HzuCXgMa16Y2ckPU3zV+i3pXMJeVpZyyXlwGqJDd+a7AP3u5YfMtL4Gy8os
GKrjIHspyGHFwbMgEfki/1U9laWXP0a5C2rRTBxtmjzlsh0PG614uv0hC0H6DJ/55zvky++ojHIi
pVBkQQbFCGsE9+EBBWJAS6Jie9vSvIjX/vTHEudPOsv1vrdgKfeTx2KtCL9UjboYCOdDRpSMYx5i
QpPRMQoXzeokfSbUHg/5V/lRxHb3NQGS4Iiv4zZ/MU89Fn4tZl6qnM4dBzNNBEgarlrFGqrGSqc3
cK/wodrp5om1zuCKtW21dvVWdY7UfzY/QF+YgylC8Yr2oYT24sao8NgEJ9vtCV9KOuJrLISj6NZA
bpNbWyhYgfKrxNe0e6giO1P41gmHzEQhamTbRjgAExBrb6p+P7SNn4HTlkJZRYtXqO+XaqBgXQB1
40wOCJlXztXB7TIIktJlwQ9JfZ/ywjbNCrJSHsgBMwIeum0oBarwhlbkXlm7qBZXBLz+iKpm8Uvc
VJf+PZRhCYXDAf79hJZPb6fupo9yk2yynfHYeS/WpnHED8sVT8W2PrQr59qSy/8xfpXwFOOuypk6
ZQEzUyAV6kMmrkLr50Xkt9X8FtURXIGBjKcn1+hYG0kqwuWmvc4cqvo1ih13se5oP6oXK7Ybw6s0
57ZrfWdEblnl0kMamhSrSpxH5oJqFmKDSWqDa/ZedcLRHuzWTR+EveK97SCTczc8b/Kn7jSc4q32
u3BRAX5KPm5/0Hc+49YHcU9z6G3rtVnggzRb3tfvzP+Indohv44lOg46t/W0wNr2TvhVbh+Lg4Vv
rA7C02ftGl60sV5MF1iBXbONjtR+Qzy3kfD/TbaxaZ+JvaY48d3ucOtjOadsirKJQIWcBRStJEir
PSa6Q4PGEVz51QPdkNduw5P42u4aZ+UQvr52ZmZAdLMCmY2iJ5/jluvSIKo6VgEVGlsRU9uKfZSM
WxxPyLKFSPreXpd5JJcjRcsTvBOI4hksxpdXGEQEurJiTWC+YKDd7hMQzepH5q7lXxfyXdAjQh0X
/PxIa6OAdLnPtV41QbCbwlCyiwEwaJ8s0Br2qm0MzBXSXdmiTXgFGz5nIfjBgdwD8S8iU/Q+czca
CA2jsiiKJlCJdpAIOnat+FfVKX4ns9+35/H6JAF7qwjWUxDnW+jq4tw7HDI1MQGtCqJavINyA15S
a4Sn15HApQnOKU3S50wfyyYwwGBEa4Ya37Ys3cSUgJFZuRNWhsP3A+VjqregbWqCoVGfIpr6YA1e
KXetmeAcQoR8WiG183DGytYizSbR6+01ud5LWPyZwBd5RxHEd5yFuAZHYadRrAkbQR2G5qw6NqFP
VkBcoPBI2f+2xGqldLNmk7vSgbdRwfOTNUEWEkfRy90IhqE8e8B5YrcdsDbq9vYgl6YRZAkgMgBl
J4jJuEwcUYiRqzmmUZtG3QMjvWZXuvjXbSMLebN5Kv9Y4a6TPqpUWkpw79KuXyY7dtO7V3DNTXuo
CrjDSrp/eQ7/GJt/fvYGSJq8mCDM1ATgzARpzbv1sxltzfmvU3KXQ+K2U2ZV4AwLYWXw4+f4x9oN
vLRb/8wYODQuByH1WIWowdmj1aonTIFmdQjwAnRqtOrKZb90zJ2b4vy8TxkAZ9N8htefTM7A3+u/
CA37V1YM4B7BHo1jjjtMJbWM6ySBlQnKvhnbJJLiVwr5aFrTvu1ty+P5Y2l2+bP1t6yYQGWmaYIi
h/5HKEdPiZQfgDv6IZTFSgR4/bKFF6DJHMEvoN/o/r20pTXNAN7ZEb5WRm4eA40nfUwIym6PaHn/
ILIG3S0Q2ajqXprpgaFn0gQzcXWMQMIuyZUnWPmOmYltxJ5sRKc4VJwiUv7S2AQ5reHt9hcsjnMO
r9FsDQobk9vASZSBpCMXm4Cmb9C5slV6F8Vr8OI1I9zG1dtCr7JYwigtwY/7+ECF/iETkpUzduEp
aYKC8puHAH6IWs/lbIaRJbSGGsJBsq8QmSUQyjhAbIlo6qygyZlmNp2+5L5A7SdD34AHvmHoWKIe
UZB7LS0cGU/QMnlmq3pUC4Hj5ZdxMwC0Spm0lYErB49IV6jc8KkC0P13CJnvk7HtJaCCXePFOGmd
r/8yAzOEdIgarL1rrg8ffAZq6njjQvcOpdrLCWobNTfDoUNzX2o5sfwwyNKBZvsxszV9teg2X2mX
UdacqcZrGqDouZrIjVkQBG0Es2w7o5GnxB6zXZW+F5angSf9fVZpBtJTyL7AJrSyd6+vPqCewKkD
yhfEXRav0miyASQhBloYY+Onph+q9OP2nlmIWWFg5icAPYmBNuV55GcHUdWqU0FV0gVN3XcgyGSp
KB27FJX+u6w1rWSDv1sfkmC2iqtmEMWw9bQ0trIAnJZ7+1uutxYa6FHrm98E6A7lK+BiOkWpGcZD
gCS1lLhg4RC3ZNRBsCub6hrfxPUBDGMyCNzmR8HMOnM57lbIpEgu8yEQKN2p2Vg7TMKZMZABb8d8
LXReHBp4ZcEPgMI7TuNLa+EwFa1ZsyEAzEXcj3qonwZwqO8gBU5WIotFU7PCDE6NWfqZu/PDBLIY
IPPHwEZQV6E3lW5lrVAOSohmw9sLtjiHYNIAER5ecZAxuRxVZSZdGYfyEJAiqe1I3sYp09AIMXit
Nk7ebWML6f6ZVwpZSkBB5qYLbg5Ree8RTbMxEAfBerAive6g3ROB2QqEQtbkRMbI0gfsY+qkUVT5
RtYY1T4pDfrB2g5vPqMIoeSdG1L33PQZzX7c/sDrrYrvQ34Hb01ZnPPj3Gy0bTHlaAkMQoCHDyDu
zefOLnllGq7nHP37UIOG85ozHQ53mRtTZAilIoxBiYauA7rwx70uCPGuKerkWVT7/1JSA2gY2EPi
AtxFKLbgcr8Y1e0ZunbNy9/FzRASRHKoR+oY6I/KR7rTX2//+oXSxOXv584yULpEIfQExgA6AunP
9BAHO8hWoQmMvWR0/veKvesr6NIetxZaRpQ2VWDPiu9oc6D1Rnol+s+h2gzAiprq0wDewcYWd4zE
Dop0dj88VvGvUl3r4V9Ib15+CXeaTUzXIjYo6K6NPMhY6+86O8pIx5XvxC9zR8zBYL2x2vv3lRmY
V//yXry0y50AlqwKE2o3Y9Baf7HSrdJtPflZ6KNW/Rp90s1tc0u+j87FGSYLznxchxe++P+UTrLk
rM6nIEllVN+LZAS2Ory3kjK0O7monNvmFv0J5MPA5KO9BCwX3PomdUNHXI9T0CqyqydfaWKXz+Hu
bZK2bWc61EtM/7bJhTME0CFwXKFPExe+xcUZoyXVidKLE54Feu0TkTB/NJq1RNX8W/hVO7fCzWNJ
rRi0sN0UmFXhVFK4KdimPaLn3w4PpkVWQtmlXQKpMAm6U+CXwhJdrhptaE4kZk2BZUKuW8Q7waaN
Ue4koVY2tVoEHSHF7l/M45lNbuU6qep7HNKwKXYEICE2bCBmam7/jRWU4JEQA5L1qkcNsXZjNAmq
v7LaHKk5/QWJKLJiZMnpZ3JBC7kPxH/8gT+kkIZoRZSY5WaIjpFk+HKoPFHDzN0x0dSViVs6onHa
A2+FFxy4g+fFPAsHkb4UipBlYgASfM3uzbb5xDTnJy1vy5WbjDOFN+ksQgFaC+SLvntfLk0JbVQO
4QR+diqgW6sCq5KTlrTZxICBrZzUs0OfOfyVKW5Ugsi0LkqT6gQOadtMjxqJnJgIQdIIhV2ChyrF
IVmEayLFyyNEqzw4zZAO5gnbk84IKwUMmCcLojt0m3yG8cp5wTnH3wMzIYQH0hpIVPN8KlpYQEao
jGcBLzwR+8IroOajEstLixVpgCVL4AYGrSYUySACMY/1zDHasq6BKauqUwQUSUJ1V0n3U574ZfN1
e1PxL5LvMcnA/OmgpcHLhH8GWLUkC0PUVycJudPHtBgrH1Hf9JFrcrNB3wmuc0k9dIkx+ZMo75uk
kFbiWu7E+vsLMMpvwXYTQjeXYyX61FZSjy8wUurqIBoqhudI8BNB9cu1pr0lHwGp4T+2ONfUhSxs
s6aDeMCm07/Me6P7uD2fSwsH/V6cu0Bb4Wbhjl+hYEYYpsie5+lLRDdq8VOw7sI1wgbu4vqesm/R
DBU0fipqLZdTFlGN9bUiVaepmW8TRXm7PQruyvr792t4o84EXspVzUi3akFvUoiuKGDUu48xzrdM
KPYiwX+VZmJ6uGZEuwTQa8UXltYHlWNQOwOBAkXzeeBnfh91tTDovVSeaOsx602LH8165cW2dDqd
m+C2VtXRNo81EXonFFCL3KCA9m1YDoJgq/FE8YGKnlxubs/nkovP0oJ4cIMIEUfw5bDaGgUs/Kw8
YQd1Wud26s8SlI8dEjlVtJLDWNzRM5umgQw+cgw84aLYRYnUmXp1qpj8LiSi5HeGCZSWqgFQD/C/
Lylp4xQZsCZ1RGS3pb21EqkujVcDyxWQ6KBjg5T15XitrIsGEkHpsKn3LAHeXLGCKEk2UiTdN2td
Tks+gwcqkjYzsRb4AC+NEVDQVV2SNKdYoh5uG+CiaCit3GlL+/rcCBfiRHUuVYIcN6cmye2ebCbr
QUDbx/Qvzn08NMEpC7VcJEw4M0JoIlhsGQSIrEE8ghPGyUZjXxN0wsWFQlZ229KggNXXEUuhEQ4J
qcuZC5tcLUpgCE9wg9KuSNfYDWI59MqX21Bv1hoLFxZqJsoF+Alyw/iT23kiMaDNTcP6VDUNfE83
wRGfFanbQ3RpZWT8E20+wUB8BsZtZC1xi/IpREkJUyuu2uZkxIz5Zfk7JyKw4pGquOMwWadm0gff
nAR1S1tR8Ws5y+/72Mj9OItNR6xYt7KyC4MHIAXPGrzxMdU8TrwED2ptDKTGLSfZZmTaSte6urK5
fdAsbX5kFb/zB8jNQzfhckkBJi1bgJbbk76xyj2EGpLy0IBAL+p2qFv7spFg569EsQtuBJvIfc1S
K7j1OKetDYMoRUnbU2JPJjSzT7R4X1nPhdlDt7aIROWcpMcOuRxWDgEGHDN19x1SttoTkxSbtGtc
M0sDObfC7YeaRqVSTVV36iebjT/axi2khx4oqduLtDSYGSIBrUKojGGVLgcDboiQNnnSn/TiVx/v
YwlaBp+3TSyMBD0x6AOavQ1kuNyZiFdmIUIrtT9l05EkL6zDYzOVPStvvduGvjcSF+zjxT6TOKLb
FRWv+bo9u7HrURygFlD3p5YArj/G7K4qXyH0Ocau0qOFlwJjBtlNxdoWmfQE5g3Veusip5Wf8vaj
139O+n2BXssSC1qp0F17oPm93r3owMckfedaTbrVSfl4+6uXpgfiC0iiogYNelLuo5MMGLoplPqT
kRA3t9wScPFae0n0tVTRsiE4LTAxszIll4MbR8qobrT9qWbZJpQPXak8RUnxMAIBsbJFZq+5Wggw
yEgA3s20/LPXnS3EMInDkKZKfxo3Edn1uraBKiTETOwKZIy3p+86PES/Avahps8AH7D/XppC+80w
iMSCrGfX2hHui+ZA3CT+LKXfTPh925Z6NSxtBqsCXjkf6XgkX9pSOqOYoGULXTEN9QKc4YO2EhBe
b0cNsQoA3UB2QJiDd4ZqKvWozmZ1TVrJLkQB7V5NqC2pa/iU68gThsB1iuqwgnwyf92SetIR/BHo
vVEdeUo0R5ituRETUO6kGXhIxVN/36V0JR5cmEDoUWmzCCt6OhEXXk5gOBi0Rl8AHnhqeaSV/lOy
Vqn5Zje+9D3I0+P5CIw7ZhEK8Zc2BrE29TRByNkO0+TSCbSVhZHd601MXats0MytJpWbVlDelWOz
docpc0JzXNP7WhoqgFJg00S2aSaWvfyMllFmFiKk4YpU8sD35qnhx21vXFhCsAqjiiUiS48EETeZ
QKOFXVxDso8xZmcJisFt2kG4D7xyTJUaNzJRmZV1pxdL57bl6+2NUB5FqnlgSG7o89jPtrfQaRp0
C43qlER0qyGxosfHqEy3UhrdKWpw29j1sYX+UdS4FQOqrCikcespq9nQKGbWncZ+UnZMyVUUBWPi
xk0z7gylEN3b9hYGh+nUkVGBOgSyl/OBczY4uY0LKesK2CuaLRBHr2DsBIcH6i22OnZ7NVX92wav
TzAM8Mwg5ylVOmYRk8vulFuorlr9Y1y6xsROEzw0DeXNJISb2xa5KcVlD3wBHrR4UCN3efVKkdRI
AetoXRxLIhn2qA9g1+ip6agSmQ600dYEuLlT7dse4OjIKSJXiruZ85dY6k0tFAt2NNDGoUIuJYFg
aWmsMNxfwVDmYaGxDPW3WcLyit3fUGuTQggZZkiBKcTO2UthSyF/wQA/N3rlsxlp+tT10biTxtE4
hJI6uHLe9/sxCbMVBCDnR/OgUTlATRAlC0Q9vNSlxaC/nMhyfRTUsfalKXnJDfKsa+D5sKJM3Qlh
tUbOtzDPuG6hco6qBeaZz1jkWR1NiaLURwUebOdEiPdNH/cIc6Z4xYWuUCrz8HADonlLUwBS4JF5
apEpLZvk5ijEUmr4kKgMN8xooQpppYmAID8BWsDW6qp6jYu0Mz1BYnlrF4oQfYZaqv0F7lfhMW3H
yrSzdqpCWzenHKJ4CS0qr6ooCrZRnouxTfSIrVyzV53+89cDFYXOBDT749HJx6QgzDKM0qyPlURZ
b6cRKbeRMWVuURhNatddL0BvNcr9utWLTSoM4nuNJjs0wbSl4AslydH0LLR7klj1DzVkk9uxsPJu
b1P+AfXtQrMuLOQ5oMt6lYFK0yke49yojwYdihNEa6rHWohkVxwoit4mLX2hbqmj6bEF2Vqo8kRm
Lq0s9HeK5uw+xUfMj2TkM2QECqgOzH5+dh4WY8iMCMmw4xSmAOOikKtFrjxMgumNABbgnQUIwA/s
77D146420YJYAa5n5+MQffRdqEgIy5oSkZnUlfdmNmpOpWlkb9IePPWJbI4Mb9Ahz20zjvX8A5Sh
XePkNEd/XdhFyjMoeBFqiUo4TR4dWmCKWmkQn2/P9fXWgWgEOvdBk6GhdVrj3o1VMo162o/NsYCq
oJdXtfQUqXg6dJq1mubmIpTvGcW9gvgYJzCYv7gZbcv5kSqKsCV0hhtGVFYccLdBDMwKTbeIwvBl
AGLBVSGFuq2UFhtBnt6oYpEVB5sN8UuL0wJMLFBgw0Od+5CoqBImaPCvwhiAaOqT51Cn6TYHWRUa
ke1EJ/V/d7l+Dx0JacBhgNTDXT7fTGfOZNSqVqXq1Bz1iRW2ZSDsaiYVfc6tHnnws36DVsdmd3tt
uUDpb6MGiOdRc/of0q60R05d2/4iJAyY4StQQw/0kOqk0/mCMh1mMGBs4Ne/5b5PN10Ur1DO0z26
50iRssvG3t7D2muhd7ysQ2QicScvJzyqRdY9EwKEUZ/XTei0w7RDNNgfBpJah3Sa0iCeNweeV817
FFGpCiqg9XO+Zr3Pswpid1gzs7vAopV8w6QYCPI861dR9dWNbUEqsxBgRkNtdku18mIMC/cX7RTE
angRgXpazolSkFM0bqyJyNZB31LaPUNyq2Nm1h3tQ9bW2c4cs2k3Ds0QJIje9z1vtQBhzicMTcUB
b402bGqZvDqCb3XnFqGP+jIqUwdXvw5cC+qzi60ZRiuviGRRkqDy4HIrrARkEJCdEL9F4e7ZRSPt
SREKbESwK9cdvUeVy6HdjkBgcfLRS2ICrcEuAol3gWGcpE/qwNPsQT/EFi7+xgm8DLgIFGlcE3Ak
FLXxKc7XOTtDKvNY66IGgu7PpWWCbcqGpiNmKqbBB3Qqe71+5NVfuLjZBEcO5OQqAfGWeWSW5Gk+
Z14XaUY+7zV18FD73uqWrS5LFY9Qa0HdVl/sIpo2Uk2h9NEwxnYVcCLMrghQtmLaUxaD7kv6WmyC
Df364lbMQtwbOh2oj6GRvAxz7GyuZKoWZ0zfCKWh5lR3lSZCMMVtpFgr5xNhFFWnEyBQlEzPv5sD
YGCHbLKPWggv8JKCFg3CahNE2DG1xBzM79Zyo56xEsUiKEGFAU0YJTL7HhR8cJFMdnUhhkEAQpZ5
rwktX0cbAx2srGiY0gLz3SPQwAJhK3BNWhOgHobGaGZR5o8i/lu+DdxQCp1O+C38C6wbix0Y84bF
wN2IKDMt61M6gta1FP1WNX7FRaI0SA0IdyhWb3cRjjE0GNosMwQEYavHwYv3haOHk+bs6XzTdGCk
c8wXaaUbEfrKOULVCBhi0JBht5eOeSRzXTuyE1GXDMJPG+kTXn3T+/TYbs2xrITLmNPHlCTuo+qD
LYU8qgZZeB9TEekEkkBmrA32sdJy4QU5j/NHOx/qT0XsMs9PTfjpEEQKWhuAsrP6ZSZWsZd64/gF
nrHHhGXjE4rfby2k6o6IcXsgkjXyJMx0a8pjbYOAAlSCCqgVAXx5fvyTJG4HUAzIiM88kJjx8D0i
vptjywLwThyu3+qVu4ZKp43CEGJyVc47N8ZsaVZdrd6pEZPKUwe8cVmWvzBa9C0VPOzZPAUW34r7
1qy6+CogP8FXQcZ/bjUf7MEZwJgWdTY99dX93P4U5aGIEYfwHdW35MxXDjp8liq5IT9Tz/K5ORdy
s9rIGxn1wj6OiXNI3C91Xu5ZsfPM+lD/iuUWWciy/aQeWTQqkBMqxVI8B+o3fXAo7jQ2caGXMnJm
iMawanJvBIis9wlejgNXWs+9lTVHTLAXYUXdr4gz+Y6g1gkRqfRAJzc9Xv/SK8dKPYJwc+ofa6n9
SxInTvKql5FEHecOwi/8MKEyfTDgGKCyNG9pE6zZAwMfgBaKm8taQuvmYSTagGc+ItYcNnEz+rh5
30Gp8xWxKN+ILFaMAU6PaEbNZXookp3vdsU9bs95N0ZDkr+1KOF48z+MTp8Tu91A1xnKKy4eedTe
lNonWpiody5uTI5HKNe9bIgm25hecq37PPT5m94KFur5PN8lRumBNch0Xuy4aYJS9uCW0+Zi5+hZ
lvpeRnPFylv/tgdMXgbj6LFTj4XtY1RwwWAGpZq8KcZDWprGXqLqsHHjl/0anEyFZUZtTxXaAP1f
xA99ozluB9HDKLecfPAx91LeIHVwQS1mglELJFpJxbvnMnOTY+po2Y4YOQ0lFCJRXqicPUuVqjB6
KiFH1+TQQdV1P3ggGW4U0xsrCN9bmh37eul+griQFqbegDyHWHpQwQuFBSvBPiTMYBZ8c8r68utg
sgK9FhfRF/AWzuLrgJaeeV3FZQRFBpCbzhBmy0WfvGTouUFWT3SVn/bm52YWU8BnEyxqDuDzBqh8
QzHIeTdMGEEce8FvO5nGty4cVNChwXXwaGIf6onGYHzJyl1jtjp4eJutubvLEBK/H61/NK2RYMM9
nh/kTgfLY0ypBJcQi/1caizouLNFX3x5XWAFASQefbhFIPzPrbjpWGFoAb7A4hoP64LM94nRyH3p
6CJ0xmFL4/jS36McD4CLqhEinFlOMhO7N/t5TsfIroQRFK4jwUfozb5iztg5RZOGnLvNgyxpvdF0
X7MM6j5UUSA7DHzZIpIqBBD2MYMX6kcGbmYj+ZzPaelLoaROdWO659w8sH7cqmdfPjkKQYrCKPgs
IbC69LZ2BblmV3ZzJPgBEViYHZPxmdr9LdEOoOQGU9N1764u7blXUva8/y1EgnHj/Is6aCpNdZ7N
kQRRs5FlPggefTN5bokVzLW9YW11deiAAIqKEAWv3Lm1aVAbToc5SidgGDqvBY7D00zcdOqB7d95
0ACgDKdWVZ1sEHNfX+vK6UUh3TBRbkUtERnJufURtRmAEbG30thP402eRqL75v4rI8iyQBHv6MDB
nRvhkJ1o6knMqFXybz2pwqz8Ju3fqdhiK1n5cu/wXwU5BuPacuIsBqSZSL2fo5g9pN2jnj/Q4bNe
TAH964lReH7F7YgOJzw/yjKLNaVjrNl66U1RgpHGzHxwxS5Lw7wAc0KQQEH1lYPQrDMAjNySX1op
qiL2QhiAch+ySAwRnm9nHDeCG8k8R+i0igBlOi4DvEHuHqeF3nlj2voazVCco2kVTlCgDEB7lm2k
HhcDBmoDDJAvoT1golOxhO+W1tCNvYNfURuh+Rq/oPIRQkcsdP0ACOXrp3Ttu360tXiJkn5I3daC
rSGbQ6v0Z1R1yC3F+BTemI37uOLlkCajTITaJu7DkpVgJqMxjo2lR6i73KMB4ErEdRT/xoiB5F8N
1m2wYFxWclBXgW9TaHJs6RJchdr72BTtRKKMljcasoaXqhkyn9XaFljzchthyUUah14kBEeWMyg2
S1nfy5hE/exXxrPb/hI2yKPRzYKwyPUvtrYoOGvUDBHVoZWjdvlDyG50Zud4ZWZEtSv5Xd25KRhP
NXM/MK69XTd1+cyr4db3pxBtBtA0nZviLemchE5mlIua7dDtAWXUDFaH61YuHSVwZqitI+BTl345
ITc6dV3pUjeiQViY0WoOOmTGMzoHXWkdrpu6fBFgCi7FhBMD9H4JW0RmYdtT5hgRiacnUw+Jft/O
+j6Z9EPiDYcOVRtnsDZKUpcfTEEWkdopphk4z8UzhEERWXhcmBGFvkoco5mhgUtNeMmWqvBKNgdL
mAjBhUbV1F1Ca+puTiDriOUxm5OICv5NcJb5Q22zfdUkT8RiwBBpRAuEQ5KwIO3sw/2k/jy3j23G
p/D6dl+eHzQxAL9BjxORDSqB5+cHpT4hzVg3IwY5wq76bcZfrhtYKWC/t0lUDI0tBpzi3IJLk86d
e2JGvaXnIBcYzP7gtnF+bKwJ/kvvje5L1mayDpFnIK8xaVcCSQwEHbTZMm2A3tHARw2T4rRJwXOX
glfVG3i1cZFWHhYMZyKfAQsKpvaN5ZyE144py0fbjBzWW34JzsjDUHTirkm8NpwwyBHQGafeNOMh
IK37Y9CGaeMYrlwzEJ3iCKK9pFo6i8ssaeEMEoPdUe5+N4fbpPWOtVdhLM/Y8LorlwxafyAZxqUG
A82ynDXFZjLlQ29FA5sAbRF96ZcOyPQ7VjYHqrN8x9qx3GslTw9iNLc0hy4mgpXmExyKhek8FXct
z0QCPuWOiNGKmozeWQ2EZDBNPfH+OOrZXVJUoTBvrOx7RjC3hxQ/oSRk1ZOYh43Tv3LvATtDWIZw
BqM+S3CKE9NxQOXBiuCuMSECgUwoOd8Rb4uReO3DIgsDhhY1EzVmfH4HPL3gXW4wGnl5FXj9fJj0
cidF4uvZy/XrtrqiD5YWCZmRdW6TuA2Niq4DmO41q7LbXv9+3cjlU4p8EmOO6MCgB4PI9nw5HWNo
IvORRtRCrZPKUQYjaiSFI1y/HGwbjNpD9y8+FeYQFQswwMEXSFerjnvkMS6NRonyrpwwE2+44Ktj
vC3315e38rXQe0GnEYmtjhd88RqUqWn3+D8rShh7sj3g6VLQZnW/WmfrXb0Mt1DU01GgR8caz86y
nzqxLPWatqVRCfFLzbllZhameg0I6w+z+10bGwtbKTmpIiLgSiDSVMyzC18MyJ1gA59oVNFZh4QU
IgdM13tkOpBhHrtgbFPvLmm84qtb1cTzOZqSBwdqpyyYrLbpwREy0YcWGgu6L2xRzEFJTfBauxgH
rP2K8vSXZVQpcPhOKRtfS2b9fnIcZvtggtpi7VtptWA1iMCxJMTgKD6fH0MzJvZgQrMtgm690YKr
BuyBpVYcWPI2unqQky5k+uMAkPwkRx8r34iKVrIA5atRL4R1/MeyWGiZiL5UYSdykjywmviThOAM
BHHMNH/gr45+Ww3S53xfpsYWhm/tuUJFFN8RMbMiElZ39EOMObYFAHezQyNj/J7NNABu8FvRP3kW
2O2zER2XPADVM/Od/u8DNGRVKAADcI54eokGqwo1e0BbO4oFoDbxmIhdWnHtWAtvPqJI0uzcziWF
r7ExgbDoaO6u384VD4dhWgDfwMZBwT+u/vzDwltznhFfCcSiQ2eGydiUIQWAGJw5Zr+Reb2v5bwY
gicKdiC96xL1YJ7bitMZI/IporV8znemZoW599Zm8WMByCYYkaa0x7zm4MsEhDndS2JxXxPHqT4y
+sCS36VS4cl8Eo9+jyJKmWJSg+wdDuls8+b6pqwdB1XFQJ1S8SSi17n4pQ6qRyakuyOLvMVtFra9
9wudyNA17lXNYWBi343msS/6DZ+ygsVSHUZF3AQoGZ5GFWF++B7x3GhujsAJEW1yNMzkEMdHfLWv
GN0O4hKwsHu9LY9QCDk40BeLh2Oa8WNcj/uOQn8ztT9d3wm10PNPpn4OIk286vhRS2qTDNOpVVpO
NmYVdtINtYcHY3pt2MYhXLWCu4T6B5pdl9VVp5hp2ul2pNOkCdgM6tsi76wdklfkKkD9ohLi/vXT
jqoHmrigmAZwF9/5fKMhQ+qyOM6cqOlneYj7mIW5YVR+Jaat0fXL+BBAE7SvQWSFCaOLLkinM9vu
uGUjivACVprPXdYHsmoe5tHcu8mAvM9GdMGfrn+7y4cXZsHDjJYCuH6RqJ+vkKU0BZLNtiOtfpm6
p3T8WSaot269uqur+2Bm8W4YWl1OeuLakZk3e9T5fxPgVcx6eMwlxkYQiaaJHUpto4C8tbjFDcXF
rasBIUCEd7U4jk7k3LpbLfGVY4kNVKT66JMBbr24iyIdutaxSydqO1W4Se3kLh1Ze1OWNVSHoW26
c1m/JZ546ZDVV/tjdPHVINVqO2mROEA82HqINhHK8aL5mrQx37h1K14OpjC6gbwZNcCLcnHN44nK
Auey9r5ncfzJ8Y7wTIFR6sfauCu6W5EeU7Z1XlYX+MHqInpvmaAAscMqnDmQqYh1hQ+1xOtnX32a
hd/C0tS8Mr4cfPhiFxmxNShqUBudjZDMx3ZLP299EX/+/sWht5kFxJLA348UDzQeLwn5YsdbxDpb
RhZn3Ci7vtYGdbNGaMA5th/n9J5Z4fWtWrUCPB56tEpCYlnJS7zc1uzGg/P1kmTXo3oYDFX9C9U/
sb9uafWjINpAgKnI3JZBViLY2Bpa6kQ5BbDSJnkL6SCN/AsrBkgr0W1E8QFD+Oduz231rgAC0Ilk
TZobVxI0gF3Eb9fXcplrUDxVoHFB4oZkY6lyVdgzgMYxd6Nar/pdV7V6UHpQNAYnV3+LIdjZl037
o0yhOvz3hgEZRRdVPcjesqpROfY0afroRrGcwd5tV/YeM4VVCNJ9kEnmTnkk3OgPtKi3qOIu+Nt1
gOiQcpsgz1QtXHOxs6YpgUDXpBtR9jLrX1Ke7qtMHmeQStXZtxGI3IIcLartBL0Vqq6DBinG3f3c
mnyvb44YMLp1XeeQ6dmt0ytQ42afWb3ai3tPgfFSIRtqq6AqPP/4SVXmzMk03Hte5r9l0rCXQdNj
BG5x+2hpVhO4rVmEKKNYBwb9oHa2EYa6bRqIGBplbgqJoZZI+og+qB50ueV+zj1pAwtqt+FAtB9j
NRefMl2TG6d25RXFTIhJVPKDNMhZeEU2MMsFy5INXAoJcohm6XXYiNdUv5mbn7x9IvTt+jlauYyI
SBACoVmnphcWyeuUTR6okmsnmqg27EjpfIs5QHXXjayAGpCL46pjVFApHLkLP+mAna3pIeYUlVMb
gSiycu5QyOdVWvnFDJGedD9PP+z4d52nfpU+Jhg0ivldYj+YaLuRWu4zV971SIegyyx3nfsyuMfW
uG96DIfuihQNVWF3G3GTs3K3sSlAkQB6iKlAe/F4aBZaGzG8YqTPpMHZLrv4ROzOe8k49CSCsTD1
gzE4ogpzDH5hiMdIvQTY4Hr6Z7AyTF626PPNe6KPGWANadu8xZ2XJb5jxHrr205ZA+UsNYCencLg
oVFp7UNKK/5znOms+bUsMjMkxWz9zAHgSEPDzGo96BGH96HIYoGBvYYP5U6jRSVDluZDBZxpXuhh
Wk/eN9r2jutTrYLykQsiSwB6Y7AIGCUFdwdnxlyiITz1t4gZ408uK8lXKy1ilCB6A/WLhhYE0ote
rDn+UBJIu9VF5R1KV1qvyWx20vdG2n3maaVDiFX09WvpcKRqSd8kSFoo1DVKkrAiBHYTgI4YksWB
5mV4HHuwSw7hJGWZ3NrCQX7ZdSjS7ii4ZCECkXQ2u+l5P3zThUaMnQZGG+tg06n91qAW/mYnoqr3
2KI4CRxIVslj0mBqFPyvBmW70mT1SR/QKtrwt8sgEJMQHmqqKDMiBwJuYHGCsx7iZ3OvoVKW6ezQ
EO7dEDbmodeI+C6TBt/Fqf63ked/jCpWV+AkyQXjmt6RTG9EZkcThHG+uI0Vzs2O9Hue/W3+ryxB
UhCvJXw7BmsWy+v0FCNqJkOS4Jl+nNpfvHa4QaHlL8N1tJfha5CIYBhVDSgvno4qYxbTKx31FQ03
gIYgQAxceTDNrZmKiyqSsvQuO4BHEmMOFzRrNYtnITiNpvzX2PePZt4epLjPaqWvRh9H1zzo9TMv
vO+FzDbOytKJwzYwXEBtqrOiqPnOXx/aerM2xwil4knxd+V7tC79uqa3Tt75BDOTpPPtYSMSUV/o
45O3NLqoUZsAQBUlJu8iM/2elp+1FDztf5uUKBs4/bgHUK7BfyxslJ7dF0DX2dHQQtyL52GHIY0E
Ytkbz8Xy+YYd8CYBn4m6ApLyJRJiGFJIQnXEjUhTu4eydzF5DTh2gDkvsjcGboRJaScBuDR64EtA
NNfbPdu7wvtaOMZwN1WSRFOM0KPsKCgDKTcjzbZzX+NFfmOJqruLaW3vY7LJh31BB61+uosWK5TZ
QVyAs3f+7bN5aEyrz+Mog/ynWcw1RNCqzyLR93p8H7uH1rrzOifQFeVHrN3LqdvVDAqs+hCwKqTa
yZHJrkuI3wFkkbtbfN0X5V3UU1F3g/wyfhpAQMtJcN4ViY4CdRwR8jvFR8zbPemfi52lyND1eddJ
VJdMPBakv2+6rS+7jDaUdaDnoHWiKiF0iWk3eI0P3pdxVGGGzIcEru6nsb0R0qyu0QPtgaK9UE2/
xTHVSOqwLqF4uGX7j+mgg58bx/i3FgemFmVx/0ITuacJ2YMlPABc9OX68V1mUlgkyDjBLK/w8waC
5fMjkDYGuimIDSPXqv1Er/Y6JrN7DIH8/8wsXLZpx2niikmLwG3uc3rQ2C+SORtGLooDajFqGAB0
lSD7RhR3vpi+tK2kiD0t6tziYEjhi8qHWHIQU2hnsdov+zhwGQ/KqdyCA126UdCboY+DzAo4ewwx
n5uucq5hoiNPHmICojsn1CznCOvUfooJD6a482eT/ihNcdIG/jRU1k+ZoDFgIeYZb43aRkX4KSsD
d/p0feMv9kSRAKOgYOFNRhUbLHLnPywR1mz1sTuf5tYzb8axLiF62DcBUNYTwiQ9+SI4FOIcyZqH
tiunW0d69kZ0unT3778BKoeAdQARc4HYmjvQyzkSKhMzFG5u88LlgIwNEzgcKPjfZ/fX9TUvL+67
OcwEINUE5SHSzvMlz4VRjQ44a06OGPv9XBGkdB3TNk7bmhUQXYEAE2mbqg2dW6GVZrRUpvqpceRz
XQAqNXjDxtfbsqFO3YfKeusNGsapwVJaVAi9M8GTAJCUjRdsRdQQLTRglFS6A8y7vViJUzi1a4IT
6QTq+O6W2k1/52Dg8iYeJ/5p0CGhUri9B0fveH5pdVACTyYbTY1k2rWzRDCcad5e9hKxQjvN4aDZ
2UvCkCgj+s82grKlv1LfFmMAUJ9COQSJ98JfQfSwBSDC0KHUHcdhASLhE+AzQzjkZXG6fozWTQHF
BUQGWL+WrlHLjTrpC08/9cB5oMKYis9N7+LGTkm1YWr1O4NiAC+NKn3bi8L+SGmWlb2Js6QPycOc
5/POMrj+b07TBysLV8C7ynQQ/YOO1h2sfTqw5sYuhy341uq2oboEfCbED8Abdn5mXaMcRWEn5ESq
fDrkAirPoBnIHyAeYm9cwQtk0ftp+GOLLgoCqGiWU665+qnCEBy0utyuFvdknBokWib62/diyswJ
3B8zElDTa6vpaGae3vvEmXuIK5Z0gJhJadmAYdAeDrmj9uQ3Vq5vgarXd8VBYqJKPIi1zndl0JtB
4yTWT3FbsFvCHfp10mX/HA+NtyGOtXyK1KaA+RQAYKQVqPItrgjEix3GvYJAh9r4jNzzR9can1J6
SkgZYFSaKBVQvv/7uwLeP/XGoMoH4NL58rrUmsH9B5uyYyngty0iRC1N92CwTDZMLZPb9+Vh8goo
EDSgL1j0JxA3C9Iwckrz2s/uuB2O8U70+04er69p7VKC+eO/htSff3C+MahXjdxt1EGun6o0C8qk
2ij5rzyMeJ4gsQlmXkRgxuJTSUuJIqhTgfHl25r3h7zFXCqVFSRIP19fzUWSiX0DQAIuUw2EAni4
WM4kutQbBZajD+kYGIkIwahk7bOxGx9cq9MC1C7kPe8saDBSN7IHd3qtNJNt7OpFt/j9dwAsAcAh
zgomKc63lZVgSgChJ4Ggpe0nTRmNVhPOxpfOLX0kckF7a/HmJgNLhmTQYphsUGkNu6EUj1XT3Gh1
shXnr9wXsA3++UGL5491jadJQ92XNLCtbG+UzV2MXRgmDOhimq+d7q2/BV3+ZxPAX4l5AKSpy4zf
HZmlp1kPm0kVWvmTXm8h7NZX9ceCeb7NoyJx4GDBOFldGu9LaK9542mQ2edOdJCdyJ7ZGN+3ntyY
absA9i1XtjhmMwR4WNlxcprqX3bxqj0kmDptZoy36dahyTO/4SGbssAz2x0ZnYei8TPv28ZZV+7m
Y33h/Ucgs0VIjo4juMTOF1/PNdjPNfgI6OeawAQxTQaFQ4NaEp9JlFXGOr7NbY6serTBs2Peo121
u/4j1LG59hsWx8rp8aJ4E97BThbDd13TAeGthRheR4FIabbi8V4Wwgjnqt5CZKy6lQ/LXzzBtgSL
TKaW7zixr7k/Eb0GlvNjRsv++hrXncofS8sHuMXEXgJxefjIU4kZM1QtHjD2m39pX+Sj9SP9fd2c
coeXW4ppNgiFKR6O5SsTY+pRADd6svm9ZZ60fm9NG4ncyuuiJv7+a2JxbYQwynKSLbyT/RMrcsmj
UX1PpIvn7Ob6YtY/0h9Li4vCK0mlbeOiVHMALdcjdSu/sZvHcjxcN7QW35+tSW3rh4cMMefEEh2u
YICSTlvcdNXe7q3AtH4bUJTTUhkSEmi5+TQX1X50D0zg42VhZ037SdivVmX+ppn+6/qvWvVPHzZa
bc+HH0WQm5GKYqNd8pZiXD5mvjXfyuxbrz3W5NFMN0LstUQYPUxFeIfJFpTrFgbrIc9yqEkgbhA+
yKpyE5Oz3+1fleG70JRln9Dsu77Ci9LOuxf6YHHhhSpwTU5gMySnPo0Bp259Z/YOrHjGuMnB0r43
xb0cjANr9MbvxRfKN1yxOkAXt+WD+YUDGqp2Su14wAuged0hdQnaGUm7RUG0FoNjX4H/Ah2zUi5f
nGOnGUE9VcOMDRjG5xsLt39O/One8KGrEU1+sJXGrF7RDwYXx5ljMAOaZrg4lpj9qez8wUXnhbxV
DLOf89frH3HV5Xwwtjg1yYDZjBm6BicQznwDV1cduDkhflWWWyWy1QvxwdLitEhncuQ0wtIM4oKK
PhfurgNcz773poAx4Gydv51L/M/5/PPlFgfEq2SVSzS1USepD258nMTXvkKRcQtDof6ey4P4x87i
ObI6g5T0/YOpkekTCM91FL4SK/GLrA1JtYXK3fhmlySlVl5winWN9k3vgPUxrv1Z3wjdt4wsUvaK
NFk8ZTiFhvR20EwtAJ+I9c/XT9//4UL+u3XL6h2QJ1MuVTSlP/ff67A9fIp/dcef+UNbBPGn68ZW
HiTgM0xD1c2QuS+TkUp65hADEH9quo7ee3FMPsUN1X+kIybaE+ltUeWu28OMIZTXlAzKYget3HR5
2sKecA4TvRsb4mtGvQdrzPH6wtZcP1b2x9IibpCe3nQoP5JT0uzs8qb1CDpcUR5a7VtfPkKSGIpD
/nWbK7dZsZKAZwFcwIDFLm4zZnPJ2JgT/Aa6vjc6xmo+ia6u95hqtnd80OdPEJcpJ7+yrBHz3NYm
HHjZllKmUe0FFgB9YGCY1fn98L4aSZpzlJsQXnzJf7W9P77QB/m1etLv+UO9lUKtXIYzYwsvqYmS
2w2snfqM3VV6B0mPAuLIm+i/LTuLXa08p2FmAztS2CFNk8ehdUGTO9+25i3jECEaUJ6rqObbIP5m
0rtxi+JWT4tDgXSSTOLwLz7yhz1eONAqNUmSSoplJzOw37ekmaOsaIOJmHdZCQRwre+0vN9dt7p6
bz5YXbjTvMggMNbAqiyHPbeTPSDBYYFRES6mDVMb+/1+sT4colFrcs+ROEQcc1jSmr86/cOs4CPX
V3QxE7k4rO9pxgc7IAqRQG9hSXr1T+V8FV15OxDXB5RllzWIWUvtmOLJgCrYvtEsH0X5wC62EN2r
V/bPvr774g8/gvaNaNAuISetgkySpLfu2D1YuX1HuQhR0QKGtttxc2uP13w8Lg86Ry461Zg8VR/h
g13wLluo8mtwFW8j9wn3hT8Ht+JQPwMHI33xtrHZ657hj73FZW1zYbfoY+Ojpu6RQcKcAaHRQPl7
BMsuLnEwz2AOok4wmkDweNl+w/7qoVIjy5YSe0Zz/ny9nldQ3gqXnGrMxjhTHskpD3RTPMy9jfaG
PECAFMUX+66f762+OE255c/Z0dZmfzD/cgzy/eB9+C2LdK8bCR9JjoNnlnup50Fv+SR0pl3uS2gF
j8XfN8LAmQNwNriTbEURd750PdHasrfxqafxrTUDCcCV5dfDRuB/MeT1n1X9MbNYVU9c0No5jXGq
y75DAyzDOCXreOpj/lZo/sBACh7ksvf8Ht3/oKKYEuo5kzvTbbywd+fi1ujH+JAO2rgTxvSWOWN7
53h9jHmmytrNxsx9cK3MYdZb4iGpWH5z/ZCs5C6q9Kr0JhTRxJLySqJohPmHxDgVwEDyrjklg6tt
eJ21c4iuuxLAtTDB5S3ij8zNB0xY59glwFOPmZk4N25PmgCtQ3fD1KqDA7sBohwUo9BpW7wUjZys
nmTMODmF+a3I7b1dHqTxYJi5T71TkRlhqX9PW9SYi35HxyYJaiAPr++pehzPwnDIqaiRrfepW+A1
l4nayGbMjvT9iw6mQV2UgZXFYWz+g6mdMDE+XTd2EfNDKEl1OjDFgdYz1OfOT7qWaZNFNNG/iIKd
tNZ4zsZmnzA++Eyfb7SZ4dzrUt94kC+TUWUWDJ2YgAI774UAXdJqcq7MsX+BSsHe5eLAyvuueMZF
Qw9oz6evXXnP9JeE7wQRB9nfYI7GoltsiO/kH4utNhQYAfUGAmabZVmsABewnFyvfwFp+PxYmwFY
lksB2gI/pr61g6iGtnPq++GfBpkyu8vsfUV2wzNju5Te8umoS7+9T8kBYhtDcR83vhrgGu8wQjZo
j/2p2Die7wDsi98L5DHBfC0+1hLDBMS32RctwCbsxvlR/c52ImiDajcf45Df6U/dzsR71B+7Pd/L
43Df7aqTvOPh/Kg/TMfNisLFQ4yPSD78moX70hqr0Fzwcr8Yh2HX7vpg2CW+FiBex8MY+z9/T2Hu
/5OEG2nCyv0Afwaar4pqCSNk6s8/vMPgMG8Tr9b5C+iFR7uBqsyrQ7H1DTwmfOf1+3HpEVQHW0Gn
QSBNcGgXrcu2n2TMOU5qLtjRqbuXunjzOnYoUn7gSXIP1YlwJiDuseU/XPs9uK+y3KJ/vQw91I+w
MD8BdUgX/1vc0jzmhtCY3b8Unggau7sx2/w5eaZNmFtGMEGySEv81hO7uJVgr9TJ141dWHETqMVh
KEH1izEcsNjzOKsz3a0z/mLlr7HkGED4nSfGjVnV/gAkvsMeWZHejF/67gYkw6xMjl0KUggzpMnX
jBQBM6yNiOCygYE9QZfWBIYHGSPQn+fHAK0gOrSVyV9MwP07E8AyQPkOI6LRMfcbj4bj8E82Huz8
qdVH363YrjCNjeLCxfOH32CZIA0DnSruwnLQz5Z1V8d4n16SpiV+7k0meHiMMdjY/YtIUJlRkkWY
40WyuhwZRUdwwuyEGF6sNOiToCp2hfsFZE5Ouy/lS9yEehMOw68Nq8bFOwRuMVBb4LPj6NEldbPw
8qGA+CM9uTPmMPbTwzQG1ih8CvKmyUdE4Nv+OB5Bq7fxAF7eOWgYg6QaIDvkEpiUXTqWfATGsDXc
U6gd9zc/sl2xQ8AdBPbdhiu5fAAWlhYXqzQop6SDpekADaubOhz93+DHDzEYF4AdK5yCPaD0e34U
QXoEddbBDdHHDsgO0/+3AOHdJfv5aWuy4X3478zNL36Viog+eLiGmgNwjv9D2nc2x60kW/6VG/Md
s/Bm482L2IJpS9NkU6T0BUFKFLwtFNyv31Oc2X3d1b2N1bxQxMTo8l4mymVlZZ48R7GfmTu5o5f+
srflptz3QUPQ/rhT1nmQe5X7STrS+tQb8AftfIG0UgP0EhL01q+yoF7lC5ieC38vfJbwIJlzTaag
ArKfB1eBecsvSU0kz/IWNt6FsxHsCM5GoZVTVemXneqb7IJejpTeMSI/X99bEhK6BxcNWdjtFxhb
kAkh8OOSBOgiAwBP2AkO2m4KozTs5zkAR4anrY31vE5cZZveT6AMa93UfZBI720xr6vbA+bjEZab
S4UjBgFhIbDsgulSbTp1THrnOa6OtnrXSDlJ2+9JfZejDHvb1JUlRBEA2EcVdydPe53vrEHrzbgF
Ne4z4J0VmEhlEoEMrUbcgnwMuJAXlpJ/uTCyU3Mii8WsxDO2cgMAshqTJv0oligOLqcOdyIa/9Fo
DccIWPz5eIwG9fMWQqBHravBRwRxLUC2HcdFAOEq6H6+PXvXrAETZEPJAaSzCBrPrelSRHkCBNbA
EwZmHlJ9V191Cmz4wjJdNcSdPSRtcLGIIU4O/aOq7LTkqNoNmQu/ONbInzXrJlm4RS/3w1fTBJAt
KAnB3QqXKEPu0wDfa3q0IFhgklgHzWnYEegSoPc0kVV/XKLDuHz0OkDgQ1wCUQwqmhdLhkxfVafQ
gTl2weSzuw99O7m/JZI+FG5OolXm9v532etWNf7EvrOwIy9zzNw8wA1Q8uaA0K9Q68S3goVQ7sDr
nh7Nl8advTCo1zRw2evtnfKVhD/f+edmhCtsUKAhA+Hk9FiQcGUQgwCDSWL3YybqpvVRVyTxPWg0
vcTLXY18f6ndyFu6Ry4UZfBWPhurcDpyBCyAN+Aj6rdoLRGJqG5PGFz3TBKie6P/CII9F21epF7Z
BM4VEjcPMllSxri2m0+nXLjOTChPRCChxCYjEyrGlqujR6BGE/jz7Um/vDfwnOQRIXiiEI2JzoDq
E1Q9si49GkgM2mVMqAvoHbGUw7DJl95iX29DcYVPrQmjahgDDiuk6ZG+Zz50AgJoO3vArfuqq7pW
UPiY6qD2FTJ6s/fx1K3nlUl6N1lVe1CkutTrCP1uEraRSbtC09+Kub/Rz7qWvNTNiOONXudJm6Va
osZ91MVnQywSNI6Ayppi93qcpn2bqXp67APN63cbdEqu0Y13mAPVV/2KTK68BfJn06zSIDo8sWAI
TFJt5EDLcfe+F165HUfynHjS45LU1dX1w+0E74A+VVvsUx0HsDOzhH8ac0hqrzs2g29aWZuIMwAD
KJYK1NemAuBLKMxyUkso/J27c9XOHKhZNNmxouamnHO3CjemZO2lpUTfJfwGB/HUkuANWtbgUQci
oCMQ/FoQNVzjPrR2ebPSPQm5hTe52tw+C0tjE45+3Dq1JpU1xsZmksaPbLzvQTa0hF24RAniSYq6
IMjp0N+Pl6EQUCRFhk74TEqPquW1bFfkR0iDInMUo91H60GXqCMenXe9tB5W2TOgDfUnXfLpl2PF
N6D3CMBW5OURxJ2vozwPsaFISXY0oeJkPYTJLmwgo/1xe0avDpVzmuDtgdcYYHnnZkZ1xMtbzrLj
GDgP2vfGL37Xj6mnbsDzvurWKKYRIESahVT0gtmLBMQASGpUTTDb7dlKP1QH6rHA8ectC+Sg3loe
PM+DujDYS5eNABGnENB9JMgAxDkfa55HQ56pY3aMpSC80+9ptp5CpBiUBQz0RRM317sAEweH+wBs
jQ6Yc0My5FQ0gJ7y47ynhzeLNASBfuKnwUxG8rR63O9fV5+Pn5/h2/CQPUg16ZeYMK4MFblldFdx
omTEXMKyFoWTojuxKY/hjzKQ3qEhungRf/FcnDtd1HfBxqrKiLGggiTYmGqlQWv1CK6crf6N/UAz
+g/gK1bGWnqafnX+8By+wrHeZTKpQBW0UGa48pyGdeBmkeaFNjS6i87nuB20rmhirTzW3rhHVWAX
rV4hAkVK3PRA/iy9qXlG7GKwJ+YEt6pMWZ9nhglzm2JdHEbFLVx549y3O3OTe9la85oX4x4Nx76z
6lbJc/niHENfXrNXKyX2vfQ9f1mKhBanQNjPEG9Ipdrh3+TJfh2YbrOKA8MfPNWrgvC+XN32FXw9
b02BsKvrGvpnSWWVR0nqII9+0PI7Y3rQmeu0L9rg5ql32x73cLfsCR4Q1LDWCJGo8iiH92qfe1qz
S/QlAWj+0YIRaL2DtwCyMRCREHsHEjOaNAtN3UfafsjKK0jD/ngQ4NZA2AYNXzyCRdqTvkTbO7ge
46Nh/Rq7R6lcJRBmuG3jymFH1I9qJtd8BncPD0FOov/RKJxRN6v0+KB5uv+kErrwoLpMS+JtcWpB
OOpIS5ZSWMOCEj1VY07s9FHJwXu4qoxfthpURz3a6Xvj3UGbKGq4t4d3CSE9s35xWaAiVagqWi+O
+o+ocYdv2acRQGn2Y/CiO6Ktp9TXN0m9qV80Yi7R1ly5hjGrqoMefOgEIIVyPrd6WWrgSGjw5CnI
gMfOuj2YS+054h5EiIFcPIyoICgGfb5wjkGnllCziqpjNEkkM9AQES9NoXh2RRPC2S1ZaHVRARPl
fvgt/cRwvjXf1PdiGz8neCsZ2ywk8+/8vngcjvKC77xI9P/TOOh+MZMYo5hh6NuhrewphfGjtqtf
Yzd+Nvdg43jEYYBA68LNILoN0Ro/LSenIasgMDVyaxV4O8Zun8dcCfTb7T0pRvXcCGJfkJgCXwXS
QcE3QXlrbpguV3C9thk0L1A9H4EH3Q0LufiLl71oiO/Pk9E0Q1cUdTNXR5BNTG60q17ynbKt7+31
0hW3aEqYOHOWa1udMSZpBw3wTf4QraJ9/JSS/N9YodPJE/xVA4lfE2/n6mgZeLGHvxpzk2YLl9XV
TYfSjo4qMAIgsBaeTxz4zLQsVJTqOGx1H1ug/6hfnZd0nb9Yj0ZKlpqpLl5DWCgkO0GjhEQkEne6
sFAtWp9qHpIctQcVuixP9GA/INLcab+ThyWndGX3ndkSVqqbJRbFUt4cs12y7Ui4bgL2uoQg57/k
9GYUBySsUmzaI5gRYCTe5I/aWn5Q90tb7uo4gA40IPgAHgBdGAeYeTI1Azb9OP8c3rX7+ENrifoa
vt8+qxc0XBgJrngUdbksCa/3nW8F1chySMNXzTF/i91x97QKgnFHECneh+TVPaxTwta3TV6ZO1gE
iATejtdzBfdQOOi6iWTaHIunCERCD90K226hWeSKn+MaD3jJYLNxBYbzUUWllDWVJLVHWblLc4fI
AE9HS+If14wgYwt8PdAbMvh+z41kWl4ofR3TY6JsoIFLsnhlA0hwe7Yu7z88l3j2HsVAvJhEAjoj
d9oGndXAhlg1Co65KbkVy3P/v2dFGIrMpHKoZFjR42dJrUg1LmrlXc4WHwg6Qx2UPvAgEi5yo7KT
lIYwwZTtrKPtyglM1YVwEIkeQV0yBZ3bV64TbSWNNCh+lQtb4upEQkoIGw7KFeChOF8tJTMzQ4sK
ehz7ziGF1RQuaydlYbkuokHsBqCW0C0AaDFnwhTOkxGzcJqg6X1sFU82CKgcqtkte1elBBBJ9U3O
fvTzD0a9uPeUP1WV5MaBsuGOXQW1xNej6ORCnKUC0L4Q+Ix6ateG/BqaqT+p3ygU4G7vl2uLeWpI
nExA2AB/t+ixK1Gd1hXS14/G0jV1URUVh8O/4mQ4kqFUZlwBBGEQi3wE9G78iD5L6iJ3twZKCTXB
xKtXa2sgYCz2DirZxoQRw+PZ9wiJ9meGv94e+LVdhG5gdASDBpTLDJ1/UjxXRlEodXekVhI/QYfJ
8aB5Rhdc5EXJ5GvkQPTjEgHLjSN6ZWue5ti2pQ7FBHur7IonL5DdMlB2FjJPwKDma3OHmq/quc5m
Iar6AoCd323YRCe2Bd/Jmh5ChQ5sgyT+9Q7FaLf22o257R9ogIxwUG3eq6DwvsmeHeT+86/bE3xR
RxGHrp7PcN7XmsKiiB0BwQzQ8vZgIEUkr+oNCKuRYw+M1bi23CFAEeNJ3Y/35Xap6n2BERA/QVjk
eSjGQdYwA5HtVt2H9TrSbWi9gaHSek11V4G2nE2DrCFUWZXSvIIypa+BY/HXpDUAyuxZBl6+ap9k
klfR1G0r15S8wsE/nZ9YtKrGT2PqyaC6rFo7cnB7Aq+Eqkj+AC2NS0kByE0UBDKG1IwTBuxIVLtJ
vaeRb0o7aU1fyztnv3SZXzsPuPlQtkS6i/ue89WqmSK3jSSzo8zeez0jypB4t8fDY0NxOyIsQeEC
uBs0sgmxY5ImOkjtM3aMaZpvofBabtrSbl2ZOQ7IcZRmwd6VYBXQL+BvgP5Cr40iQu7olFm5lBcM
zxeD3KXPxt36GZC237eH9VVruBjXiRlxk1m5VUopzICKY69ujWfjp7ILgjvFMx/bdbhfGT/IipCn
njxtHD9996XN4QCiqx8HBrzHM1QfyO+FoWv8bN36Jr7aJw5XbukMykV8E7g2MnuXWoCWPclx4KCK
gWoiMomH4gVVLTC2GgF7KzNSoVBDBstr1lPs6dTvXrR0p/zulA1VPxxPNUi7DycP1FW3p++i0snP
6OkqCXdDW9AOtAw5O6rZjvZ3Wu2uMSFRAK15zx3IsMPfJoIXtJ/67cpVn7xDvkQO/IVmuDVfwt5U
x16W1LBix6FYTdkKwPRK/gBeK2pdZy05B2psneJQDA9NPRNt2OX1JpE/ajNHzyBo3Qh6+jTpbbbd
7M5qPQdqis5TD7w7iNTwYNa30D4sBlcaftcbUGUqJYGwZJs9VJk/2q6T+Qq7j+v7MXxMKRlq6oZg
/8G/mFPSf2bFiu3t2p/NQNskP9Mo2dlgsHBINC4p011eV6i/6pyRjbNkA5sh7GXwVhhGBNj6gTVu
GpeQJen8tCldS5o2dK48JXH1rCYznpbZ9+9js9ezH133glZA8F16YbXVLUrAswXMoBKVC5fpRazC
Pw6XKCfL5xo1QkRWqdByNdOZHmakjli0HkPq5v3m9n78SugLWwEcMqidoK3si3jq/OhQh/YgW2f0
+Pbj4QO4IYl0m4aUjxL5SAhF9Z1X4FHgkPyRRH7q8T+Vi/+PfygBV3V/v/W3Mtm+5+sXzZdJiujm
OfZj4M7A6+f+88+wLl24gduffs3hcaoLpNcQmWuqqEXO2rYALdeEyNja5LL8MzHZnf6avlvS2nSC
su2ONvuWpm1w2y4/HBczBo14oN4Nh1PGn8+YViV5yDljjoOBdmE6Nz/01HmT0+jOSeYlqdZrt6IF
kUFsUGiqoWwoWkvbpGQmhy5rObhLjtSgUKDRPQvJefMt1R6KntBmKT17LZg6Myt4iAYKwq3KEdPO
wzeH1I96Q/LnbBu9QMUA0D3NV1yVSBto6SHTKG3orlw163ghp3RRDMGZxPnkOXYOMcIGPZ/qwUpq
XepTOEt5mxDHDtQ08rqX6bmJyYh2e8XHG/lBr1e3V5j/WnGF0VQBEWJAqAxUwc7NFhMYjVsZoRwI
bys1IhSKGLctXB/ZiQlhfqW4QVpuDLtjo6xqLGVckl6FMFoUZNK2dqsaL4Dho19Fw7fblq8kTjCn
J5aF/IxZp6pTxBgc3nFBu5F9dHKSz578/AmIB5ZTcVvc05Hn4M8SFOWiRPy1oCfGhbBL1aNyZnEM
fPCdvu3RygqfEm0h8+qhJUB9Q3vauGqCaYm++AIzKdoV8gSDFbaRLWG6wVIPtApoeVwFqMlsb6AR
QCvwJgtJFZSHzHOA/VEXasfXHtency66cqcIo77SYF7a1Xvp3rp3nsZX6966G1fsw3mM75Yyl/+P
VUYWG4hz9MqIQOw2UnsTnEjsCKGg4lv2VD+DZHztuNXPGIMHzXhCpO/a8Zn6ckQKL7y3/dv77Equ
lu+z//oCYallDaCKQsdS15pv5W64oqhErDN5V6QEMvLhg9z48vBrwSpfyMuj66B8zBsOFVu40W3Q
3JcaRSSo/Bw3Jlp6I6L/kH1dC5Jogw53+VGZ9jbe1896fmQUoGDV7bKF9eb+4dZHiG6LGpCUNDH5
ds4GPwZTpTskWuX2Zv16e7xXPRXnpMRzCWpSF1jgaHTUqjbQYTJ/qtWd3HbubQN8lS6GcmJAcIWO
VjMrteTuOO6lN2Nt4C24m1/MhQm7esvpJ2YEd6jMbWlpg9Ids9/aT+kt+3Re7L3+3DyU1cKAru/L
E1OC/5unsp4TDaZmRtQfM47CHWSPGyCmd/J+vHOgrvb99hwq/FeKkwhyMlQCucYZ5A3x85PniQUG
/aIpcPyhytp+B3Tre7E1jO3gjd8yUKjsIFD8Cq07k/47t8yJYVFgXqeyhLDCQTMM8hDt3lw5b86u
uVPwKvpdBMlj5t0e6TW3w7N4nPiTSx4YwjqmJRpxSxWP3q65Q14hNtuVkb60+kvbzOtu9CsU1xri
5MDtTmSU1yBFa0uNxOiNqrZtEYI/tlxXJRSUlpadH3xhDc6+TFh2aKBqUP/Fu0tP12qzM9CA0z/G
6nfomenzfSgFzffubt7m6cftKblwSOBh5jhszmWDWFXsxYZO89AxhFMHtOQ56HUwXVyCT2x6bMLW
V0AlPE1L0PmLnkVwP8Ppf60A+JCQEzvfb0lEdWAHanqIpYdoOoC/2Bv1h7IDaKndTq+x6WrmvmKB
NkB7yAOnpsw+b4/6+ssKLxcANyEgDbzb+SdUtR3HidPhZWWh8xrU4+4k/8ihExBXcqAYkmtaeG7e
J9MmbzZW7DXFoyr9niewuvXNg7Mq21+RRDTbZdLCglx4NP6sQhMWlP7QUKmJhXlw4bAWrbP0oNHY
6/V9I/3u6HGY3jrTWWu4Lm/PxMVdIDwxhaxkV4HxUNXwxDSjzNVjqMknrrmkQ34ZTgpWVGG6QfUF
fbqRHobit9X14IG2PKdvPCojiSY/ZVkADvAyLNyGrcv5ZUyShfN1bZhIdqHpC2B51BGELcdsO2k7
K6SH3pY+KE3adWbNOchanSVqh8ssJ8YKKW9gV/jOAoT6fKxUY3HHaqU79HL3w0xCPxrv5gQoZX2l
RtQFmwTvPNLWkCej2lPPnrRxa7B18tjs0hDdU0W3n/PnWA1itBH8SNzUH9APW4QPfbOp+lVlkQG8
H43bQA/n9l64eip4XMIBoKD2FylUqjEz7dmxugMEn3bZYPjS0JMpnp4SNLfole4W9qNEf4d48McU
cZn1gUcoocnjkABZDIWhLA/UN4bgvKu9XJc9CUt6+xsv70dMLwhwoRoHOKWCesz59EJAO20KY+gO
zeDFClBwVblHFzkYUVvSPFu/AOGcFq6NKz7yzKTgLDoljQyzhUkIEBXQgy9caXzSpkOPKL18Hxb7
BflmPLsL+BA5Ehe1EPRCirWuBN4BGaeIHdjvrkNzvEmcpyJ8mh6HsSUI0taJsdCQduV4gKQBclxo
J+FtmEIwPGpAqZYQNT4glTF7RT2gXyRSM5fKVrxgiq+PMDju2pBDR+sx55o+Xz+5ctpYmebxAMyV
V6sTUSDLUzVrFi1wYl4d04kh/vOTqEbp1aitO3k89N3KymvSpVsG6Zzb2/EiwMXteToaYTfalOKC
oRjNkL1G6Ue9KCXPvcWt6RL23gTB3ySNYMBQiAKGfebGU4C2CJQ9Ta+Z7/tv/UKwe7lA4DHgHkwG
bTPaGgT/passz6wwHg9VlVSr2KizXTfIk2fPUwVkuhotnK7LCw/lDTTQIFuF3l9Iqp6v0xwaKSAZ
7XiIEmvdPeR6RMKQ+sXEvDnDho/SpS7wy0UDgAHYDLCcQx8NruTcYq+DpgrFuPEARRbkDBO0fGel
tWTlMqwGE8JXVG2h+RYbXpjICVzbsZ0YmMi+sTZtXtgBcAyqO8gQXmJtUa9HScrWeYvAmk7l795m
k5+MFpQWizHyweIUEbSY9AEgepFvZ2O+0iIQOd7ewXyw5xsMX8n5mHkaC6p/wg5OeiNxGi2eDk4N
1SgncWWgDhXIyNpDkDpLLADXpv7UmjD11HGooU4I+vqm8iJqrHVaLgBHrw0IohgQaYeyEBq9xWlH
To4NejYdNIC9wpfEwDa6M7VvsvJ0e+a+0u/i1EEPFxQS0EO41EvK8jAx9IJNh7iugjj/IbcBBEdJ
2rnjQ/toRWhvsF9je/AaQLfj6UeSPhXRKnV2YDqo0Xvc/zS+l4lFbM7JMX7c/rpL9wcejq9qOnjD
IdgjTMNgWYUzNcN0aLJonxiAgjgNqJ3jcknO79qSAg1v41WFfCSO8PlpMitmqYPUTYfZ7u4jvV1D
Df3l9liumkD/JKYZyXQYOjdhSTqj+oCxxBCPcVmpGBiMPP95aIEpAxYWlxJvhBWhYVNlKk0LLbND
FZbgNoRfWEWW0nkt6OPdmNODGwnt16UUt24xTdQ3AYPedm1L3aJLVe/2oK8tIB4nFhSLML2oPJ8P
OoeafN2mynQwqPVgYOPkrHgAvdHqtpkr7h7PPug9gI0LlW0R0pXnFvaGKU+HZIifSrBiQBXJb9v3
aYlt7Nq5NEHCjcuFF9HFJONsUFOFrON8oH36CfVPr8T/EBRJPHV2jk1H/1Wb+B8/x/8ZfVaP/zyJ
9D//A3//WQF5k0RxJ/z1P/8Xo137nifv5V+EtZ/v7K/q91/P3XuX0C75Sf+D/7L/+x//5/lf8bv+
Zct7797P/uKXXYIdzT7b6ekTJKjd11fgq/i/+f/7w78+v37Lcao///G3nxUrO/7boqQq//avH21+
/eNveEScLCj//f/64f17gf/u7v3Xe/ROf763F//R5zvt/vE3Q/470IBYWt6ji85kHlAPn/wnuvZ3
0LEDAQm1J8TSaGL/219lBVasf/xNUpS/49/lvWBcCo6X3v72F63A+oKfqcbf8TQAexuk2ziZC/zi
/xn+2aL81yL9VbLisUpQOIbV8/sHvfMO3BM+gWMr0MEkuA/oezMbSl/oVo7zcTPbVUX0qCsXDpOw
+bCtga1BhMtVBwDNFY82MJqyMtK0dHuj2cVy89Kz/pUZyPg4CA3x4J4WnIk4LJhC9wWC6S86JLwI
z0/vqBVTCNb/xu2A23uIpzpcgVhwidHrwgqarVAHM2UVVxC0jgQnj+7vAlxyU+s2cky9SabqSqea
/niyo/61ZKdLJERoIA7BewRPZ2QGTfSsfL3uTyLpVMrsXGkBEMuKUXfntiVdgUKQnuwTG9XNNP3J
RrAS3zYq+CUYVZEbws4FtI4LsvOhnxid5ijqBgoFO7SURZ7CwF1v1ZPkG5I67SugNhd2iOBuYY9T
lcESSGjQ+8gPw6k9a5rk0DabzpU06w2MaJYHc1CNirJuwdLlovGKORKbaP7BI1ukJQuntlLTdOzc
0ojH7TTrmatCmeXfsIKsu6qhQKkCnimcqz4DXimBKIAbN3GTbdOpCaF44TR0XDB0cbSQyQPv1xcu
Cgg+caenutNHc+xAZCxnkcuGLFs5fWW4dphoQS1V6m/adcX69u64slogPgAgHR0ycEZii5NsheYM
vC5zO1UvfVMvgVTUdSkom9pZ2IjicqETFgcMmtuIpmyw2GrnGwMoQpMNDfQN0yFKV1Vla5twCJcq
rsJ2x+aDh8JeR+MvoOMXj4WmyeXIUWeQyFp1ts6ipIMA0754LdBPsOCarpgCXQHniwO0DFKIfEFP
TpYxy2U9jnUOqNe002LHwHo51jav1WrTZHG+sFTXzKGVGHklLkhtige5oYNuNwxSPLy3EvU8uywh
CBw3+a7PoSHrMh2IrT9bM8wmelCxMRQVFKMaavTnQ9RKM6V2lmSuNZjSptbBONgYS2jSy4GpvPcC
aDZbQyZDfN/FStQA7VDByAhePUgJ6htECqkfh43ij4PWLhw0YSN+DYo7JpODDbhE5PmgdJu7+0JK
XRz3JGBWnQNeEEl/vFy4ibkRKIVq2PRCMajU8gRdtnYKBWXIKoelBIKkVgXcuiuoK3fZkmrIlVHh
BsNW5KUnHnCcj8rSJTbjMGfuHBapC6cJDghlsSXy0gqWCOHFP0HkABKdW3GmKu+Nyczcpk5Mr+sp
5JkZrYI/8kpYIew1hBpg++KEjKK8KDL0NEGaBKqGbRwRFf/XB1FySjpNW1K7ERzglym0BoNGHGlC
7HVhQJ2qRNY8oHA9QuQEjxN9fKYKioMOAOTvfz4qzBwYdHCaUMPlc3viL9jcs7yeHdTIzehYs3Dc
9YkKWstpYP5tS1dWCWldpB9xm2DviVFaKCtdgi6jAjdjZGVIdTIJRJKV9W8MCF4d/QqcqQfDOh9Q
rEHAEBjHwjVTid7NEuqf9yprwuheLp16Id95bUxcoRO6RzpwQmLJcUjLxm4t9OrJOZUJTld/J1eR
vfnjmQMJqKkBWYAiLsLo8yEVkjwYE46oO7R166d0/q5PubWwva8MBSg8vMM5VR9nbjg3kvRKCulf
GJFYmftJ2eoPUdcsCSpd2dlnVoTVUesIfN9FW7hJOMRraCtpZO4a5ufqYD3fnrVLU0jdQIYMlVfQ
hSEqOx+QMUjj1PRa5hoDrl6CqzDzMtVIX3ObLanfXLGF6irIn2VeaEXHzrktJ8syddDlzLWNVN9l
FthQuyFK3vGK0Bcu+Mt1AmiU300QEua9WsIMDpBzr6YKpir4Vd9oeYevqiyVrC+vPzS2oXsKNRiD
c5MJu6FMrSG3Sytz46iO+juVVdVbHkHqdNfbEXDDmSrl9sIOvLSJ5wfA9wgneKubWBkZ8KxShyrK
3RqytCTM5NaTMsPwcqoiVNfaxbYjvionKT64WYN7IgXtVTbqsl/ArRPfV2F1lLhqcjdiDvCtllY7
0cp0alS/Omeyv0mD6WQrE/4QqLS+o5M/pbX8XaU1fesUGxWiMGWR6talGlICMVgG8gKQ5RDF5Plc
vU6oFDBdAmpF1/6wAvL18Uj+IcPNd4IiMq62KY0iRcN1BIpgLgY897TGc2AOP6Q8zJeapC43OOd0
AY4AaVdEXl/YupOpom1ej22NOG9IrW4KisxQgaxoutZtbcdYqlVe2QmgFgR/KvRbOV2NcP+pIRoY
WMHvP1lmFWTraq7uC76MyIXkL9pA+rpqD7fdBf+dwmZA3QDK5/AWaIMUm5TkyJxjKQPKHOSNQcLM
z2lGA2Qmx17SABqo68OCf7o2SF5BAEIO5WQ84859BpN1SqUG92EyjODkjbRXlOfvmjwJ3SxHH/Pt
4V1ZQMwmb44CR70Fd3huTct7zZJaHS2deKYAf9fR+ihNkM9K9WSJhv6aLX4fGjg/0JAXbdm10Q4T
ao6uYdPRj81K2hV9lG7zgs7+7WFdWTWu+Y7ZQ+IY0brgeMu4jEw7pKU7O3XtNU1mvag2gAcVuFp9
vB5TP0dn4QI0+HLlbCTU0JgJ0AHIakSmmMpW2ZwkMg6DSekdnYvQN+RB2YA+RSHo7deDPx0kkDQ8
audvYh0cx+drJ6lS1MQ2YjQ2jMPK7qsEDcZJy8BEMMjbNMzGR67e7N22ermKKNeha83gXJ9oARAO
IXji9MpisNoOAFPMDW6yJkMDaN7lS5uTpyvOzx4cGK9RIcbhTYLCbaNBliPvy7pwIVLMoBcx6cVj
47RySTSIH37L5wz4b9oAL5dMjC2h8i73EDIN2K/ot/9KEAkDzROEQ0mdofOibbu7Ki8Mt9GRtCTO
PKT3kgFKvhAyLEtB/sVFzgVtQeKG848OAnie81XN+maayirFdecUzma0o3zvaPESV/81K3CiOpqI
0aUAvvxzK3M/q5PcJHigF0btWVmLLpvIZgs79GKvIOeFg8BnEDVlXKbnVsD83faKgeBRaafY5xEZ
USawjCcxuOr/cFtyU0in4LEIcD5Qbeem8pm1XWGwAgMazLVqdqOny1Phy6m0JDV4Ze5gCmAf+DK4
F4P//OTSK5TEthJ1BBNHLVkg1oO38cI2r/4wnYwsHoaEng6+/ZHuEuOQQaUsLcoZLyM61BGRQ5Qb
TRsy3d7tqbvY6F92UA9C7R+t8eJrJZLGlhqRUbhOoybQyLDDXnLt2mndbFSkzVhJKvim1Kn+05CV
24XfA/oUgHDADs7nMdNSIzXLqXBbw2m2bSil7wZYxpdgYFeXCwERf/VxxUu+SU+WK2rntLVMqA3j
BcIMZHgT9MZLyIetbk/jV+7nzF1hPJztHiwgECC2LsYDrRDwBWK9dAAY7Mk34+iYxy2Xmck3layt
6wTZm3KAFmNjs5XlQM3o9idcG+rJF1iC73DykVrMVPAihDx979rMLF+ZPhtP/z0zgl82aTJOFIfL
7bVxvCsc+0Urqn4hJ3V9LNx9WBAvQfh/vmxq38/SEPJYa4oyFNlltOBKheQsqWlc2/3IPpjAX2L7
I7Fybqdskz5jjVq4RtqYZNBH5Ynq6oC0FCI+nVRWE+6VuFx6ZVwdHhj44RQR7SHZfG52YkYFwTaY
1Wc0U7nxnM6vecS0hfD1mgcGYTVeRsjSA/kiPAvNfpKQskR8F8poV6yrSUcnS4c8iz5wyeA/3Rc4
zOjucHjyHN5LuFTUhOn9YGBMUg2Vg7mK68TVkrb68xMNOwgi8YrXkEC/eMJrtcJ0kAe42mxzsHqv
RytjbJOFeO5y7vB0B6UaKEOwDVFsO18iaH7qNYDRPXbCxAi6Hievjy0HcrnVEsKRb+Zz18FpuLH7
UDxEGvGCMXIae8nEW9KNhyIM0kpqVnU7FQ+xqVTrrCzoQoJKbG4AWRGe77oJ2CceN8jxCb43NWpj
UiU2ummqZulDnedG9Z7jddniSe20gD0atfxaWp1T+Vlt5eo3K52YtUHMINXPt7fNxTwDeoo4HbVM
5EpQBxHmuS3VFGCafoR4dSMFiSUXKxnZjEOsWUsRJbaJMNOAvUMIiTM1AVWCnJZgLGzKMuygEASK
7lKCp5xKqXcerEnX6Vup1XIKkkV7aJgJ8WpJD0HWb9nz/ND2sd2tdFwdqZsjD3tssjFL3tOJtqWX
gPAMcC7wWdzneGk9GSgqgulslEcKzd1BGf2ptbQ3Lthp7samcEB02mom9OnbsYleJNxPX+WRZOiQ
AJ0R7mm+2ul9h0ahsYKUJSnMUsbSOKPKhvukQr7vKQQXX5e6HRvD8Fsh586aFrE+ZsDOZUn4oTs5
Mwsft5Q9QAhpthKwrqvVpEG+OlGsWvsI1amwJncCw3R5mOJMshq3iiQFHc+K3RZIwTmtRYtdlUXY
BKxTzLQlQx5p2h1N0lCqgEakMbRrNIhZ7os+C6Pcd5y2gAxQahjlHEFFdmbpr9GQwnELDaU8dNNS
m8afIGUtoPozx81gkLQc+0QhER3GxCvluUhftVGL0d05JlNoPv1v5r5kO3IYy+5X/AMogzO58Tkm
GbOk0KxUbnBSUgrgABAESILE1/uq2u52tVe98zKHGMgAgffuu0O2DEVxMsyo5H6YXZHtxy2N7Gn6
oQ1V0zYUwS7V8UZx6bGKRO2GooU38AaJ6l3n+62onF1WfcO6cdyuzpuevBAuQ3thy2SW53yDjzt0
1QE9L1yopCSr9+rvGLLtbzvMJLyJZieRiSuaNDuPWdT72zTuWnMKjXLzifMBugnrCgXxayrgRINt
ENljGWf8K0ZRlUOxzLsYQuQxVvwSuZU3vAYaKJo3Egsozzg25aFc4thsn2qLMM4vIQ0R7W88bR3y
q8ZEsSfG+jw9B4nOs72Fv2z4LtegaXeRUib9sxpBeyg2dSNFW25TOPJdpyzytjthVvoIIs3MypgY
m15VF45uJ/1IcT1OFd8GnoF/zdBbqC+yVPJjNFPRoyDUmdg5UEPjfaA1uRYRwL9SW9esz9FsWFD1
Nkb2Qbgtifk7Noy+R5GwWdmn+G6lD/WEg2Bs1Lg3nXI3dEslpPqho/7NwD0aAWummaHPZi6bKoTk
pmC8mq75FZqwByURCZDgmidsHusZKONcrYIPfNfHimJt+y6LakHX6DNYJMJ0ksITeBZgPoYQ+mJt
c6zDob3aqQ0+aWi7ph6WzUcH15H1uWBwvjgldHZ2JyCsXisRW9DdO6uStJa9HpO90jT8y9toauuc
h9ly8GjEE1iV+NXtmeum96yVUXzLtxwfvPk0FSCJsRTusJxsw850Q/CsXQx/oiEeCnfOdIKey4hO
d+ecbXTbx07xT/hFtWQXyjCCNj1Ip9+Zb5PppUExPFeGE4eOF55LZg8EeHyyaqDbbYa0z6kanVgF
wFc/FbCHAOe0u0PUNrN7lXQJokxkLmi9kEWyW6FZHlWcTbk9t+PM44o3bfTsO+LFm29ShR+jbVuk
tTYKo/V2CuIXbPziTRcre8TeHXY7ZdO0fYE1tsJ2k4OOd3TYM78Njaf3ZJFmvQA0aN+LBcb5l406
uLcwO6YwcW9R39d07uRfGrLgRSyYVJcYYU2uTCAMJQeg6COv3MqG9PcyLA19gB1nYN+k3ugjNWS6
Bj4AeORIEfsL9iF1XXwy9ycEWRbDMWGm8xWwoPFJT0sHO3JJ8u9lY8Vw2qZ1Hg9I5AmbGy0C+k4E
hdhKb21PDiAF8b/Q+QWQN+e2cCdZjMlcTwpBH6VAxZjvg2Zs2xuuXBGcY0eTt1RQm5YE9ty/WoqG
PUe9L8iIh33Nm/PGaX4Jtk36Gz0LpWqbwOR7lzsOvWXKhFuqgiG1HM4ag43uJSM/mobRQjVPOx/n
O5k7N38wzPPHWyuHbCqhL1miHfYS+DOxTCJLyJLWP/QekNpvQy39naeMdy9gO3XBpbckjY9bLLDl
jzyJbFXMwRRWwdyR7oC9ZIEXRm41ZOQb82lQc9JsSWWjVfJffbB2H3oZw7e0H3K2R8CdBA8i6gPs
DTB/MGa3zm4ZgcdEfHxkpLfyue8iU7zxTjccvHs8ruU6oBUp5RCFjxHMHuMqbFkMOxNWRJDtCyPh
OkMda+tsTIyoTd7NDOzAoVVXrhbdv6Wqj8JDV/S5v8k4GGMvYtIDgzeHxinZiaWXdYc5YY6F2EJj
WgjjRDktLaEHs2GVv5N+hqysnZb5jPCR1Z1ijx9vV+QNhVfGZmBFWhQwB4cqZ/XDt8G4f0PPtMg/
TmTZ3xFBHOZz7VwA7tMCLsGuIcgrK7VHvmXdaZkmr9g2+gjZ7KynxQN2K2uPg4z4etZ4RqOq2aaW
AZRbIUkoQ94b9haO6dg8kXymcClY83SrG7rm5vAz6F8euyDW4klqNsWnYAg0lrTM51ju8iVT8jmn
fgA924p8xirxbTPcGuFcd7baFP2R87gAp87n8cbKBv2MeVNkapFSXExeFkvZ+ShYfk8Fxvp/kolb
/tgsWtrPaM1XPEINE8ndKHn+Nx7guF06WkzJuQFvoykVWKn+tKULaXZswLZ8YOnUdaAMpEggnJHk
uDZwekWzgWWsiVqy45oiQ+MZrGwaXA1SjelbOneWP6240/NhW0bXX03sx2CP+aJYDi0skkWVR3P/
5mDitz1uS6RIjctvxw+MWycOn5Ytnk9JE470RAk41NWg5mwFqpRF58Q2m/2lhQcmFwatNCU4tv7S
Uu/yo8pagOdrUCjYqtgFkT3YJOhyNNsSRnWQN4G+2s04bEHa4TdHSOqEB7MUdFbkt5QdcYdAjNzt
CcUn3MRh47I9+so+uO2CRq3VOq0yLceFtuEePJRWlZL7cL3nlnTh65JG5G4085DdLJjnTp+6oIu7
i/k2AG3Jujiw0H+BQFJK68JpP5FMB/eZatv8QKe4+EMmSu1rxpxToMfpAuaf60zmZIfjCYgoIe0Q
k6pj6QYf/cmJnP7RfHPk1zjwBkfpJreXf9bt/yWu7W3zaQY7fE//SqP9V4Lu/7jqv+ppMn//Trd/
9H/+n/9Cx/3/g3/745/y3/8Pv/X/od9W4PCCX/zf/ue3aT5BMn78q+ePvvn8v8m4P+/wb1zcMPsH
+iyMj37iZEAP+Rl7/BsXN4j/AQUM5i7QpICsh7nBv3NxQcVFHMSPqSfGniBt/VA9/jcVN/wHMMEC
5DtIEMDAxwr7rzBxMfH+ATj+o/eEWXJcRAAZEzjj/ZiWpv8JAJltm2Fg1x+aQUoOmaZLbESOk1Z2
R37OEdiO/E5tpA9UF/Pv2FNbjy6drjovhrcgW6B74LpFmUkytecsKF7BEv2IxsGw2uvF1unSpAfk
8gW1ZBANVo2hyd8sardzIoMUUme84zo2a03m/mPD1Lre7CRMabJ8eBOrnJrTFit9orNeX3mip5sx
ibrH2JnkJoVhPnzvB41Xt6BJ+dG010H79IUJsb2uS5uhRbJf8RbgHaFDESebtNkRNUJ061KBPRrE
o5puq9oVrFe3vbK1Zf10FUjnuDbJ/NW2E2wxernWKU6kE0a99Bj19ktyRt7AWpiu4GBkVRtkwxtZ
5+xOJFwdZkGWk9ya7G6etP1uSPOxSCJOP68kDu9Iuyh5JrP7Gg3bLosu+hsUEdurc/jwdSXJ90gg
jmqaLjvmvv3IIEuofRZ1V4OGNKr+eRlCZelRC9ynf37LfHPdlYZjduc2/eUavKrztuY6ChBiDKPM
YU3So8LoCkf+lHzHLR3eijk2vsLeM13nQNJjYkV3TQomTrCTR45OhndYs+Qbv+qKCD2Di6CEWATw
jEFw6Le4e4kobnMrBd2n0+L2jcRl858vPoX4vhszbDePW3d1carCEj5+2Z1PQ1wJwddPMk0v82zB
XdhSZB+URvT0+MMM3yngQDDqQtVTR0yEX3LGe7ouYjBgT0iboJPFjzduE1KAhqw7/NzcVuTp0a+Q
OIOtxJLvNus/RtXjEyP3JU37YSxByNCYDKef26qiKTsWMS5ZbbjB0Sg/PKfgjBN8aKZ5+p3nm/lO
Yt6cYLOUHftNZMc2sl/RytK7OOkQ7YgJ6u9wCHEX8+WumxJ3r1D8Vot1CKOL7Cv98fjo2bBUkECF
pyz/kZ+BYNo/mXHKdsjRza6kGbtLAGjikC0Oh3w+B/kr7QKQ1pih12Ta8p22UX4jMW/Z8RR+/2UR
uWEPHjqpCR5bHN103lG9sguUGNFtpwpZZ2ApvDfd6qo0XptTEXWiAk95qUU2ASwgNuNfXpoEB6Ra
WZ2EAztmcx59RXSIUU9tgw5LM0/DTjKT1NHg7e3EkaGeD/n0t3VJX2VLwVtYoRUeyDfi94CO26vD
gs8HZFJsxYrSWvooOWRxlz6M1EVves7dYxtnaJF4KFAQRpv4wxc8CN6n5pL3SXDkdHOPG8/aO6z6
+c0IEuzUGo9Qq8BXsx5Gyu9sGiDEBWXdPpCNK1NUYFHJg3TcDSGSpzHJZo/FkEFpsE3F/Uybrh7b
LqlSOoa33Vb4Ow4CQwn2DBINOuBvpqG0AhrXisoYzAn4VCxHgUp1BC2S58gq9u0uA836bkqR004V
c090YGIPRJ9WPsk4OLWyb0uSr+kt+p/oQ+Jj99vaJ6dZDp9zltrHAFulA3dkTTD8TlCSquIubSJS
K85oFYz2OVD4bdF5K6QSUxbtIqZHfENl9tGCRyICCagOmzA+kVAwqKOkOy8kfh3GYrgXcxDctenQ
vHSUmXOoSAz5u4bGsgvpVJKUiqCU49SdpQ1TDdUv6M2BDl4sTZu3AuKgN4SnnyOP3tujknjOGjVA
sz/lWHBkRGCvRJK4hwihdEpM51hZ9pqERFRNh1hnNg3T/ZyK+WhkHg0lk4kvXdRNIIn86EqDltym
JkNL2fmiogy9RmXoHJdJCgfK0rbE7/XPJL3SedN/ac3+mgkKEUHWYySCrN5S3zzNtimOM0FzCOLl
T4uEGCW2p+tky1CY9A2dUHgKJvXDjlu7o1lFtrMzNXe4/7DaiW1fVL1sodJo1B7zmPGFu9GX6Rok
Z/hB8HvOV1IJ9BGQgsXr+wow8iIgXMVTPRc723FaJutIy7ULewAIoytns3QlMH2TlTzjf/wc4pqM
kCXK1QmxTvCQ8cxH5WoGgkdlHbqzz7289UnPawAe4WlWa1qbZpKlUcp2pQuWYjfKtdhBVnrkscbj
zablc4nnW9PmazlMuN6cJJd+XeO6sPDio+lWHDXroTXIh2S49FJGOzNv5hY23vg5goYjuFIvUXAR
a2EuWygkxbYeYkEFyfgoqBZHFCWuknQFPFgwdzJ0Sd/MAsyFuNx9ko3nqAH0s11UczKDli9WF/4V
s/z8sq2c/jwSCNgVPMQmHG/heQrUmJQw45+aMnUkeWgaux0TT5ITICwFW8vBH0FCXHZhyPoaCiRV
z4RluxA9/x1Tkpe5sONB4ovsCCDNaqEDHghY8J3Mkp2tH6NzujAYASTFhNxFGHXon5MK5117CkXc
PhDOH/t53u544opLM/nua3YB7LnZD04yIMFI9tifg9BVOgrlXx5s6jZF4gl0uhqruI2HvZn9cC97
+yT51hTlkDJE1XXM/Y0MlxgMIA7ColVGF1gwGV5ylZIHKtOWIdFcZ2doCn5wzh8zEd3RrxZj0YuN
c/Eapus72Wx8ocDRAJnEs9oXSSMfeuR13Gwcm1o6jGM5Mu+wHJvhEYKWmFcmSBQCSBt2nYbxYUWO
xCHU4pamMbxdskHhBQSr3UzhMcH77xMi72eyArFe1PKknEUL3aKxYUJetUheuy0DZ4SypTbTAiL4
iOGHKDJkJ0Rl7CN5i2cV4RAjFrHNYamZ/aggtZbXzIz3NsIB0MjwWbSqTqX/QAW71WxtxB6B0r8L
FmCZTnm004ZivmyapAx+wFlMF56iJoPxm4Eye0hWepYbge90m5EKHah9BSc0u2CnUTCniYL9MMfo
R3W3fPhlHX53rRuaksHs4+qTYAUexOKrVSSqsngtHhtdFAc7uBnNvvDo8s3ZOLo8BYllVwy8yV2i
8mUXjyHfLzxCXO2Icy51eXRox3zYJc1ojuFAzG4hfbQTLtr2LQDovXZz/Bk1udr1ItvG3RatSdlP
9iXF4XYrW8SDIEoDA/Q4nDddKozRoQp2IVQyMh1rsDzoS46W8XML1n6vUPgCvrJiZ4tU1xub7WHe
pnEPssG6j4Z12udLnkG/Mch66dYziKtTX854pM9RMt0K76IKpO10Z6GdObetktCtwEcKkACmDekE
wYdVd4Rgn8gRA/OCDIm31oRu54Nw3E3g5J9SOelDkqwhCBqgTuR9Glct8I1KLgkrU+Ie1nFo91HR
ANDGpoiQ2Kyrf8hqJR8SD1cOsu19LINq2aa4ypXBgyaW5rJAbF6OsZuPeTDBh3prmwOJR/qFsUN6
aC0SsamNth2uidW8mf0lCXt/v6IoUADtP3kKd1famN+2iJDkEW/tg0e9cogwA7nBTBPV8JLf6URc
CYQuVbAKV7ZW0acf6GFKkcqhQiT6DPOWH3AwTOBtZuGyWwpiP4vVx++IApg+mdiKk9ILVtcAejhs
810e7CnbNPbxjkS3U8dIU/7TFL+Oltldinwwpyzuo3s8sfoU+Di5zbWBh9EIVvsvmlm4+VEx3LEF
QyfYKiXr8zKR8U8DEKmG9kYcC48tZbYQ/ATD0t7K3vlLnkvPMDmCagFcUT+U8xKMj0ls1IMsCHkP
ImFoBZtndnCRXYYdThVwcuNQbfcLHwmMsUcv4WAVsQ9Aj+yImtC+JozCXCC1fjuRxsYv0KQm16aA
xo61yXgAz6ztYZjRT2vZ6jy/d4Wmx4zQ3uE0msaHRRQKNjYpQ0K8Vct88jLTH1Eqsy8cFB6ozLKE
9ZRycZ8uoT9MA1aeCMB06EeXvbq1dbtECDeUdBmCW1708qQYnGqbCByvMlwsMPgmj9pb0SW3AQEq
mGbWnwXi15DcjvE98OlQ1CtapUcCiXYwobBKZ5CKhJZ/ulbzWlq7XPJVNbtMgIS6plBH8KVh5caT
XyvwIcDHwYuECKZS2fJl8Fc7LilqxgGQ2Yxz+mZmXbxbCboT6bXdjVn+Z9Kt341mmY/ciOUmRuLe
zcKnP90sA/zSM9mvQKxLzM4M9rtNfC0T9H1cLo+ZRzZsN6KHmejrtmWmCoHW8Tl1u2WWBUZKmHgW
EmTWdUlu19Y2t3Ho3UeXmu6uF1v8HRQ6eHCcNzdF2Db1rDIUZVvDd2tE5RHlz0Omtt9bgNlc1Cz8
9gePBNoOj7/NsfScBQk/q3Eiuw4RnnUzjzertElJ0ZTWhsfDQRPh77SZkVGYLcErS4gp02wDcEoU
RirhdLN02xf2zq70SuRHmcX7AROMHS3kvifFKzPyuVu3Jzklcj+ltqvaZntWg6qpscjDXdzLKrO8
wtAwfofLjL8Mss3uo42pF7KOrAyz6NXPyzuTXt3PSSbQBwaA8PAo3Grd4jSfvxqdYBAtg49VQqG0
zsVSzzk8s6lJ58rJtt+3kTcvlAzypsW1nQbUu/vRt0+AGGDmhUFE3LnuV9+01dKu/goEIarXxnxs
cJFWP7VUQ6JnA2LLvmBQBKCyPbcSlktr0v0mncKkNUiemCPfq8Ia9MN1oOv74IZln67uXiaDL1Vm
txvGUnJOJyDnPo3qPgp07ZnA5SvwLeaAvAWLwwZD/I2b87bsli7DdjO2uwIzvduo1ctu9PFwBhzc
lRPVyRlSXAAWse4POW/vUJYiu4TGqoSeFMl/gm47nXJ98mHfVBjy3UTJMnyuQ7YBJp/pgiFY4OsC
h1w9Fev6THiWX3K/FL+hZbb1kid8t/T8PMIdBf8j+qQ4uc7g+ZcQIO/zfrjtQHO8FqMCRItaGMTE
+Xubsvnkfjz6J4KRERt8uGeYteCnUZc2LX4P8fLkTTyB/x7eNk0B/dDy7ZL5M+IpFJvdGaK3pQxQ
UzRTUtwMil2aAecmkJw7UbADhuw1gf95O67Y2eBPslttPuyh0H9VPTz4i/bFNtrdxtAHP2rW5lUQ
Dt9p1+5nE34lxJ94kYu6g3ylmpLubp41vKNmbarNimU3BcHbSIu3BvUt9KTjcVHJRXc45vK5QDQ5
ZmQYY5S271C+O5I+LTgkOywIDFTIe5evEJAXXXzAWOGXo6qWJMiRrpne8dSZkrQcrfU8HFicXQcC
w88wF0kZwaK+Bk9W1nno1mrMmwktvf/GAvd4DQh2wUAPTK6vGnS8B0iX5wMp1Bn0CUQ3TP0LDfhB
9qTdySaucWy/kqnAjKlfzyHs8oDPqRL3471XscXsykbPIUE2ZkT8g27p+2ChlRid/RWQ8WFIgr8y
lm9jUXy4jX+3cX6zSHQu0YxuvPjmfXDKNerusA8xn5YTWPexePTz9AfaCHdx3mO16Wjepz2EkFNq
fumfvEZIJrvrBJM71IqU3WRyaCHfjrK656JDoWkxOulT+DSbsTjixNNlYeV2iHtRFyA60HFeqj7B
WE7L82qjgxnis1QcXR1JjyP3X8qvK6w3wFLoRoD7bHzHzXyalMDkZbhTuQC1vF/2c9TjWJ1PDTdp
JTGc2w2d6Y89OAf7Xg2YgUNn1qNPK1sXPEFGyIEzLXvaQDThKdX7oSlAitePHWpznkaYtKZom/rs
furZYSjkGUKPE3IqyxRdRVk4KcoiNedVNCAm65JswpZy5n/SNsIhgmFQLt0BYBN7ySbXV3ApxAQZ
Js7Lkukj6vgH4sktnocD3uUx9e01bIzdeZ/cxaw9gUnrqi3v31puHxdIJRs2XEBZIpjRI5O89S/a
cyT/iIbUvAOaYWPxIHFulU23vYarONOeQYYiKsYjeugxP8MwpTgJ3iF1u5mPaar5c6Qg6abp/J4y
e0E/PJaLknGVDoE4QpMVHNaQM4z/M6xeIQAJD5oiz8/32R9jQvTgXVtUU0ZyW2HmoR+tXl4AEgbw
2SXBWfCeVhNYwIfYTGu7y5vOhVcZGIOGfKDTfmlmGN2pMatD4MTYkbUAAOlVgFs4gQjeV1sX92++
4OaU56NvHs0q1VNmhPhkVgbvQMbiY6/m8L4IiZyvOEyS+ZzP0BoHlo9h+UO88Ds4lBEJ3DFmY7U1
CeuwYrB9wzxqXvZhMAdNGenWvrdGsBo8Avy5iNGW0HlyB6NSGZXJpPcKwvoynzBFnWWTu0tmo0id
tiRn/QnUVpj2JXYJ14OCahgOrlsBwzwAeJbXYDFG/U6CX2zuHMbe4R3Ie/bSSSyYXevmZgIrJozE
VVMNYFUnXVOKXA2I5IELg8BY37O9leFuUiaStecrSCJmg9IDRd8gtiM8tLIHQIKe3m4YrgFzNXwS
FYdgZ637bXkG4QuKKjjSmTswm2B82nHF14MeNCAmPvWJBoyHJ+ZPPKNiuWAKa2hdtJOfQWqgY3qY
yErvwLNKNkzynDqImJpzkqvwKYDS01cuyVhynLt5G085WJVXZJ/KUka4gKcodry4RHyIa9vkWvxF
C5fOB1CcHChPIsXYHwQWatoyaUBeedG54elFkw6cJfzjb+WLYrkRFiSbcyx8Z5eyd4DR6zxvLQxz
x3R5D7N1FDfbkJgvrF5T7ABfZKPYZQzD51O2UuEeYkh3LYCZPgYJQcdAYjvj2AnifyDtm2+X+1Gm
Fi8VcVCDqJ0e1wZ6qmqTnd+Oq9haLM5hoJ+h6oCj+TUJ7HHuRWPLlsFr+nnVAMIxttuKA2/wSx3D
Kc3MYUuQ4PcFetaoyYNEY3sJE4MJIm9o/hpEwIAGoO5zGUU+Q6KbX75Uq/g9swAYai3x780SoTWd
+s3fxy4HqBh9jB63CgdXUWC22lGbVC5o4mOS5Ah/j0Ytar9C/DL8gP1YfR8/1NTI12O0ui+G3rQq
VK82FKNFoN4xJzDJY0M1fCxNrzKk37D4e5PLXFSA28V4001T42rcTHwoCzZn7opVt3+9muS6T1qr
+2ufGFK7fMiCS7s1HoknOArFY9hn4VUzGtm8JNCU1Zi0DMvOqj6x+xFhmjjwEckb+7338/rKUAay
J+PaZa5Jzh/bBkItUQL+TYdaOgLQJtzMFwzPNCBli4EAahDpzd3cCkzrQ2vNLyo5jm+07v2rx7Zd
t4X15A3jWZe9qTRu5R5Mos7VmMV2l34Ih67cpMYqCIspRep6hjAFl8Cw7hY408sMunLtHYJq/0hu
lb+LIXLID+uQY69pBrAT9ARZ82sD5nyALUvR8QQePN9q17emSvCzvIAriDM/mH2yy/Tc/qKJTf4s
yTLdwX6TREfZ8FADT+7GuAxBrMtKUA8FCqlRPeSc0wpgWcCAIXMyh8cMK+oCK4m8DnDAcjwHwG3r
n6ZkX/TT0Y7k4mkK7kRPvdmLGRs7MFQwAcGmag4bWEL36M6bEqRQK8tZgIdYbcOm8XjFesU43rK1
O8SuAx27sKKFPSnwm34+oHZTQHSHabwJx9Gg22rTfmyqbg2tAfQYxD3C2domqnOMXVw5SAGXdwM1
zy0c90H/ikDZYzco9vKpSkSa/mULdJ0ouYYfcxE0r7yiWdF/9ImK4UcQhuOXSGAscA27gasqDYX+
TjwPrmSkMSszfNhjsaU45KPMgx6gVTs+YoS/0guYWlt3AfyrU5SqurnqOObxbgahaDkrfOuinNjY
VYpOAAxahgSauBjEQ7yEWS1iLPcSInLEWEkekX5nQwGqSWlNQasl8xnmkzDUBH1ohNQTcE/nZ7yX
JkWxtyuwmu8VtMQKTD29yxIkO+H5Aw0IeT6EBfIU+W3aF4SmV5R09kCGSd0Ew9zuJ0wTK1Q3By/0
9Ix9P8JNm9q/NkGQYblaNuM423Zs1qmop75/Dcb+1qPwMRFooGWTbqc4WCGZhdEP4vOgChjGVT3g
bjaAIrdfUA3ndca2h2xYaNX0wACYBrGMzNEnAFVeFsP0hqNW3cA3/yg2Ee/blPyeB59gOBA8gOAy
fpkZm4XGdHAqYnkInMXkpR1qMMXdZUUVV4MPyW50Gj1JeH9VTZyfYs7CGnLRrkyUQmE1hGUHNqrw
KNvEUK8g9pScrrWAO8+GXsB0EcSQVpS8G/dez8X7lild9QEtYK+L4gG/H8hsCQgcMs2fPY9HDNsA
CUB3j9YO2xgAtl2GwEKkC6j8DXoRpaoxMPDuW8HFgWL3hx4f7qzpNo+Fih1RQQJ2awav7hokkr+B
lYP7EWrb3yBFcnxOlkT+L/bOZDlua+vS71Jz3EBz0E3RZUMymaQ6ShMERVHocdAfAE9fX9pV8Vu6
FXZ4Xo7wzFYqAeTB3muv9e2HfMs+Nb0oEnfrPvu0mOCzfVtpLlt6uL6sdNrs5uKlrlfjv7UdvLh9
apQ3wb0LqhEO6l5JOxbSWK+dWy3nXaKlTigBh2my4zyD/mwb9Z07qyfW5UVdaV/F3h1peU+arsu4
F6xRG3XtSnU/hEpKFjI2w1OaWpwDFWbqwJ9WGRbzxkqPwX9ua+ToEdDjZBGcQ/G9B81QhHjQHmed
hhQXawfnCfduu5v0C6L6vpejm7REbD/o+KCCrlsBWqabeUCv1ENa2bt51asDXpUmwOC9L4EzOSLo
x8xB4dgFjmMi8lG25Sb3MCsJ8dGz5cN0yPSufGpq5y7rDcoTcztlBgubaW9OpBm/CNFEauqzI30M
JXlK1XL2S48WxZjlZ8Re9WoWki5g6gZaLNy0XV7dtVb1DfBd/rzW5tdVtkM4jbYW+0qi+yl9PDhD
Flv+krDv2DxtWCIwRvN20tPnwVBrrPeVOo5i2Q9dac3vvpv+MKqckrpttqhvUDZrq/tcoYCf1Gh7
F2wVdBF7Xt/XbaXdFNMussbsVGvWmgCmNiPTpvbxDXP/wclU0MkyHnJ6adw39qAn9ehGA7VIkPWF
Q2pofUl5Uc1rLu+FxmJCI3vdRP2Sjti9Z4M5mi3UJ/bQ9nT7dYYatGjByFa5R1GgmE9ie/XWvbq/
AXFCqxTvFsZSNorI9tEzdpR3L5cJt9WJ05HJ2LLejLoeK4oaHauaZJVWbs6MGO1t4pr6KiQ6/AHd
60etDRQV6+rRJZVT5G77Q2623qnb3E8ai+V44eODYIhI5U7A/qusTPdAwh2/tn1EM2bb6iq+lcuY
H4pB+7BUP6vWvB9a/82bmbU55s7qIk5pfFPt8LEk0RkYRnH0DS02hiyZ9Ym2XTtvjXM1fe76aHr1
Ce+2edny9Kkxl+9l+UE65WOlURwRTI3oIu50vbwIa1qirdSuZtZpx2YizjFbzXd3qKOtyx7GUaYv
3SK/VFMTb8Ww0iUzL8AdHY1Dmr6x7Scplnr7ONgmgur2PHjsXN4990zvcsnNXcbtXIeaW30bqyqi
ov2p4zkOfFdjrOz7sRrKOfAqwg2pOm+1ZVNsWf4B3Maj2znysVztMmG8tp0NogT0Y1kaj6X3QgDl
pRyMKSysSohAL0UT6GK9Xwf8hP3C1lfFmG90zawJJtN+AOt6beZVPZpO8ejY9ScP6EhOlDvSuua0
30C0RHSO6bp898uOhrXJ/Vhq5YUwKx22O3ySUw7csorSqnvFx8jMUBuDaWzfRttgE1A9BXW2LghW
bf6YYimtzfJz5vZAajtsENMTmaa70Wgf3UIdd8+PirI+WsV0KWXn3I36WImAGRmVz9LOUWnUUdYW
Z8FOlkC2zC9w+0TuYJhMS+SnW+LCakX6NNSqieWmJfsoztNcvZeLealkf+cvrEutvJYFYOTdAr3l
qa9zBAwPD5ws1+94Waka6Mfj1JL2N4tMBhiqvAhThjIBI9SaAIx0w74xWYJQsyNu0Fa2w2WuevbJ
3p8WZdDcGxN+DaNvmHourt1GvSnuHRIRl1Hw3jJ5AtIww6WuttCYbDsvIjVsU5O4mGB2FKnekPLO
vDnifUzmVqBvvqD9bU9Gnj7SUGqPqq7GyGbC5Vf8xWqFMNfxitkX+7m2q8/gHmSYYzY6epj4tVbw
KicywuKkJwyU90MvQmbC/B2xzWss1SQ+7LbpYfXy+YQAuzyKwRIhoSDtOs91YI2tQpqsutCd7f6+
bTzvvi77Mcwr9VSIlO17CzfZq4ZIr2ZxmNPFO89jWx3UuN5N1nApDPszr7Y7vbXdwByolYqatNwg
DedYyYmHQInmabKUde0XktNcfvKIVXpfZkbcz8WR5gRtdekPVdod8p5Ne2v33ZxuYgnO81CXHsk4
T4sKezhNrrrXJpYfttmDvlsnOdWfeRMxcF8jkoefulphUZoV7mrCIDdTc+r9AEBmtyEIQXOOmfXZ
70pYxUPpt+U98qr/kKHnnvOit8pgoSaM0sUWPxyLOq7om5+Vz+uS0VkTNW1B5e6O3pNBdRyqjVYb
YxE7KqbOuyg0v/vG+7+BsP/vrfxfqCh/Z648v3avv7JQb//9n1ZKw7b+w3aFP6Cl/8dCaZr/8Rlc
6CyxMdgh/D8OSmH/B0gpaVzWgkJOI/v7Pw5K6Kh064SqeX1ZOovA/42D0voNCe3y54OdxpEJzQyO
H5G6X3OC7TYu87ZU7dWHTXfnaZjUyyoVgYOzO5GrsYfuOrVIN+oTr9NLybB6OwxfRSGj2nZO9Dr3
s/5K3xTo7vze8SBzTNTB6JyrpkiSvd4vq9V+A24Ln/jJN9Oj2jCnmToph33VqAlHzImZju25LmiN
04a8iGuXr4JKPXB3HNsqGyjN8AewsYFf47gzKvB83I8AvrKiftm3fI/a0vyREVsIU29wAi97HLPp
rijl27RTpTCTr7H8uyxH6z6YOofFnIslnAbfinxlfvHk9ibMRhz9ys0vWp3TIsmlvhlxmgdrNOYj
Lv1DdS2v7MA9Tn52vzf3oKMpUvWTv98tVfas1bt3cBWD83bg3aBXqxbDBH3pdWMPpm4lCPdGSxa4
6mzVB5fiTfihbyVl3kP6CLxNvM1V2yVNjnVJH6nlVmuDN8IgK2UnR3ZSrYZXDit4oFBuV4XS0t8q
jzd0y3IJYa5ZyL8rZ0IBCo8KVhrH1qgpON3J+tlpw/CY7bMXpZolXrRBeyX9k4YN9u1YjHQRSArl
wbeaH+U4UmXT48TTgOlmo54+mDpIcIGxHmZNpyXpLt+WefWQ7yQun6Icz+NGsmB1aM8HYbOU2WMr
ms7KzYdGjbjBpGgjnyM+TJex/zjVWF2JrLDEehVrVGlLfl8sAxrAVL1k6PyRq9Xfl5oOoCprmUxL
mofmrZbZabJfbjvP43YymosceWznrv9WE5cJ2o3XqdFP272lVhfXn/xusPAknDf3a1tnI5eRd5Hd
+ybOc0Qrd5rzxKztD9y8AlRBlp0nsZShS+zniED4tNlwWOqObR29kPTKMMs+pJXLsqPK/2RbepWI
ZpIwk+g2srnFnqDUeN5VkV71KfWSkTHoXYtk+NVCVETy3LF8tgZVEdyAPdKbuXidncyNt+X2kM+V
uHP71gn0mhGW1eplPGOyP+MHcE9jk4K8WEYn1Hp0sZGwA/SUTdynZeMF6Urpl5t6h/LMa3ZU7FmV
Gq9VRmZLXLCFFXPq0C8/Ux+iG1NkJJNpd82Ypk/GxqirgGheYSTJohTDLexeEe5763FYJof/nyfK
06gkKrKYILcl13lX9YU48M1z3OSJkIt1rFOW2FLFswB6qPqXOjfYTmVglaMAHg+mWw93xrgOsVN6
dn0jn5i4dXKSEHKoEr49I1dnr2NqqSksbeYquOjmU26aoBy14qaOpVk8ZdI6Yf9iB+rSIVJZ7Lna
MmKH1cI6SzdbPrUrJk90xs/4PvCBGv52hkaJeLM61MkmswBpuGHhFj9dkbHpZlEMYm3B+rp5e2yH
TgsJ3RQxeVBxyV1+v0QfVZShkYT97pcxMEUjKArHO2xS86JlkP1DLWvrNPjlFtkzLoPCWJvYXFIj
RlKegzytizNzZX4drsIilyHlb42iDuj51WIUYW9NtmFxaIpXPGY+4whXMmynaa+0YQMhMLRH7GX4
suf9qye8NgRkm0X6sucREIyK+zjQNFuMmgeGHMfFrJ2kx3PwDzn5X7k2f74wSK/fsAZIyaxf+fWF
QXyu6kl6tFcIzHeNP1P4yVDvvMjXmk+pk02hNNLTX96i1z/9/H/lOfMm/KvLn780GQQyz7br3Yz+
v7Oz8CJOA3nd+Yo1B/zFmHkXcoKSmtBw/2GZyK9EBb4eBiPPAe95Q8vc1kv8+vVIA/vcf9e6DlX5
rUdTnvblnBUpqrUfrZN1+Ptv9mt2/r8/7reraezQI8vVs65aUZKxRtJiamPjkOr46L//qF+hDbeP
+iM8TgkClgJK/+9MirQfmrHstSsj+HaPeMn86z/ft2FIAYVgySt36dcrV3JJ+TZL+TQU5ROvLgL4
4/Pff8R/PQcADf7yEb+H7e11LjSsy+WTURpf5tKHTrV93en3//5jfn8GeNQAURsOFwnt270VZr9A
VyzebvRA9TXvHur6cZkTUlpbSmzxX0EakB5cADy278IMB4QFEeLXD9psbTQ2LyuuJDTo4F614kMl
/uG38xst4Y8P8cHp3Xj6nmCS8Nu3WcSQpRSm2bUt6TIZ9276tfSfivq+1Zdz4843wGNY/tMioN8f
NyKwt9qVn9ONxg9y69fvlreqYzuXQC8L5/SdFRT/cJOsG5DjL9EfLh5veQ8BnaOIf3+HohZeuW07
cv51zbY1mJaFPKHF0GRYmfiYOtpys7UEsBepx6pDkV/gfnwzZzFj+5Avpq6sQC62DM2+tJlkNctp
0533NbOLa8GMnAHj5B5aS3djY7HJDGByiMZ8x8DCCYint6BcwfDPxKTCGDpi/3v0FmMiCT/uidMw
QZSmrf7hfPr9J/DntzZtywQXBbDkdtn/AgTa2Gqykikprqo61ShT8mLJf/kr+/MjwMv/8RGMYn79
CDh9Qitrv7jaFPMpXgzqinn6h9v3/3g8uHucCWxKd8Ha/v4hbNWylIOc6rDHhxdY9Pc/4f/+4zn6
PWhkQpBf039fDDfiYM19SBhXxWzc++jKf7fI4Par+vUDfjtNAS5qhIr5AESZAaV8+ocvcNsx9F8P
OIf0HxQt07D4A2/f8S+3unSsUs+03n10kVXCum1ZEe5WxXEyy/UoVzxwNYXWi1mOuIQ48tE3SkNH
0cEV5PrKDVojqx7ocDICz/FaLrgdFr9IuiJ/IybnXP3Un885knqKFmd+RWwswnllB0DUF4jYg1zw
wNA20OUp84JuSnJ7bjbwmKq/7ULyUL5L0gvknwgG2Zgt45aLclnIlH3M/aI7bGqtszC3MmxCa3PY
265UZ9fq8niwF7otrGvJoAifrGQsiHUNn3aoa4SEmzEDB0GB5YSopepMtLxOrLHpKKnyCY9997Vj
MIXTxmzCDopbuJqrfymY00dVNhSotU6OMZcTFtTmlH6xcrb9lSwYOkDEzh/GmtmkYy3y0Vu1/tmt
GEaQWvC+OdXMag23S/N7x9v7T6Jf+4dcNLgRnWyI0ZHY4t2qOikw5n/HgWqePRs50FFLdbBrz/0x
ppMKUcmZGXRKj1e6V8wvBqq94+lYP6gStcxSyeBtb01xQwC1y1c3x08gqnmK/Ro1j5xWfwAugY0t
y591s3uB7VEhfa1OUjIWDJVXrndkoLVo6peK9IO1LgnYV65UKroHfdTaeHIIp6weM38KZocVGLkP
CZDlrD0O+mSyexTzBmdENmw97qSuO8yFO1Hqiy6g555xOFV5bHSWCvN2ytCUNUl3P+nuAwp8fepr
k5bOqxGXXJ0PKFezPDJD/4xflAUfWlklo1X0mJ/0nvGAN52Mhl1SRj2LewMb+/3gQFCBC7qfGar5
BzvNscQuNaPjVUetbH2tTLSx88R7OdsP1PtbsN90/lqv5LPDcIJHZhbvLl2EiHNvmN/HZn9pQbWA
HhwQq1kYc7+nI9sWF39/lpbf381Nq35ms0egkYmTXg1Owo4vaEx5tyZcaO1xmrb9qWJiHnqZkx8J
M1WxJ1fr0SNfwz11rUc6XedUYplJcskutNLtKdyz3opam//Nb7LP/potyTbeJpbTmieW4TY/wbyZ
TKmhczWzyxrrdAWow8/ttBtDfYbKCtSi2boTVhlucLmbTKKEnYylWE4tj+/zOq8NvjVE2KdhgdSr
z94eGhosKQePNjpw1sVQFZjFup4WIMq6xD/sGae7+ToIo43JCxZ0Zx1GD50dLEammZTtZXNAdMne
3YWdKJbE7c720y1wb1CDvehfvW3y4tbWn6Azt5Etswnn1SwvGgroqYIPEnsZQ5KKDWcnWoPtftgN
Wg+IxyfDaTP+Y0ePGLPv0T446L7brEoSGVsdtZbLTN4TmNF7l/mWwczYyAYdx08NX6KjqexQJ0t8
M7TqW3HuR+FEc7qd4XG05WvjfKJ5vWhTkYVpWsh7h2rqvrJwZFeilUnGHQyw1YRl+9FTduQ3DstN
y1vTpYoYjvYPaqMPE+l8Uuy+JAeZMW12x+WTcjYZQFsyTiKXdZKDaXjcizw9Fg2GL2PcxrNduVrs
qDInxDNvx0aiBddbPz0QmNjDWlkSywQZ6EAzcQBqU708Dd38toFgjBTRrCvNOHqBGESEo8Yl4+pY
D5u2lidrknogrLnEj6MxgKkzbOcp1mJCCUtUOzYJy7VYu9hTbkaQZuLwQuXXXzX2Vdzt3jrGHSfr
YcinPsysFBcWdp8jh39+kk7fxHXddInJtCbButEGXlfJq6EQRQAb1cfWaZ2HZbH3JO/7H3vZ+fd+
qWlnq9Dp9AqM8dKQ/nlm7jTb/ret1r+qdke/LjoQmXVRJPaCkN2u7Zu56HO4mwJL1eRxPlZ19X3d
mvG4to18Mnq1vO+sDcxDCxxJiHlv+bh0fXnHSdifpjGtLoAEukcCGiJQFcELfGjPxux2cYfVJkw3
7YNNzuzYZplLtMYuTvTtOjAQhLM5L/1Djgsn1lrJ+glrI4w5FFrAfDsP517zvxYbEUVZZs1p87fu
KJw1+2qsWKkcWVH6mHN5VY7mxUWH2Q72E7NGO5svm2Kj6tqJgvV0Zq6FJMj7oCUk9VFhZgbOlY7H
0by9+VKOuND2GKvXWjO9kPe28Yd4GtPs2ysBo9j6xkjdjD1Nl2TEreqDLxnsBHa9FYgxqX7ee7xq
U31lNF4RsVCuehsbV/9I/nCOBqBMByS3516Xe2KZ25IYuWBClav3VhLlUG3rn4eykcQJDP1BzBiR
sq7HvO+46J9l/t75JU+1s3uBnbb6UctbE0NwsxDR0IrrijlLFmP2w1yUxmA4HR89t5TfGYPZOHAc
jemcuXYXt7RMTmy7PjTWMp4YlhuhZqjybvV0Lt1M6TDL29olcQv0jQbMKtxp1RN5541rp8rsUC1b
gY8iG/pIn+bi0Jhldt2Yki1BO+p7IikrLpLqIHbZ+RGOk0emzB/cQz2S69Gb/A1NZQM61pvnUhNf
FPOcBymz7zpfImrIaDeM7wjLYY8ZGgZj8IAwzVjygxCIi/BkeW23nexDGzrIU+vOOeEzW78YxVTf
gXDMY1Y0gMsBjuwzyWRlcuAyUD9ruZtF48p4SqbOLQuij09rPcPRTPvuMra8yj2PCRkuwywhxjmG
bNeAAAUn6EXRVZzIxfD0DnByyfh/07cpu8Mf5oU9gm+MVxbGCL0OZtucDNYyE+YaSzzP6fCaY4RW
t3+VPWCk9aZzPk4+2CXN8x/sTL2WxPZ4GqDZ1J5ZH9ehr99vBFpKCY8fq6W/iTJ/lcrSXhkOmpDd
vTnWKt38uDkpy8LtlnFzXW7TpQO1FLXpwuzNt7LjAtgEXZkwY+HneqiKbgwLb9PCsTdlPOpLjWuq
pcIYl+061/prJmWp8GwN33HuvQu7Zc3NbAwTVC+SmnpGQnWtyb44DRqzcpbvVu3ynXXF4THlGv3x
NPOW1BZ1ceoMP/rG+3YzFwKBWic9EmLOo8q2i4WKP+kiHsTnIXvxMj8uwNoHGkdloBa8nAJ6UYTl
6KfW7O8Dtm9UNuj4OtjvkJ+zuqPYkEkDQIduGbP3JtUcjZW+hB2RnsBzhoXh2tTHY60IyHRsVlpQ
Lpmaus1RMmd8kBw/FyYabbDe9Cph13oy9J3EQMWNQNUlXs+dGw7zkKnD4qdFRB9AAIh12snsm9kJ
IqYR2pX+rTWq+riVuLHmwunP5D5w1XeNf+4nHN0bvryQQZFJfGbzknq194PY0ypY63xJitp5s0q4
Y5bOuNUrZ+dOpso+EJTNP2HNB3VjUbdXUzWfqqFAYWUUgbfO9+9zzb0A5dkh1Oza5wxOQjwjpH8u
jJpJT8tEqecNi45ZtmV+noHTIhhvDn+1dT1nDe6Ovhfe8+YhqZoWBqa6XlmaLKa3dhlTwiO7eChq
8UoCfoW4YKwBqTFqg2LI5LHwaiwOrpLR3okumma3itd2to9Z40zfgV2kl9X0+nt21KnQbDrjGWo/
piTOf961+alcJSsbNxHpo+89lt5SXeuR8tVZ5ac1H3h0xsEMVKkNJxzIXzpvEjEh0jUe0vbHRo0U
Oz5+udznEIJeDkFpABUYyUZsj3WPL8UlgB3ooHhxZaYbrKM1H8M6783Po7D2xBcGLQwq+4BiJNO7
3KxooQ1rHpPKWoZILUN6depFPSyZzVB4onpY+lo7slgYSlpPeJWCEDZCV8w8w3Uxc/Kn0wNZTpww
Q+ecqq03/cDQWzJtghVpz+No2W9NWxGu6ATBkbabPzabzroT2S8Hom7eR8mzEnsGYRkeyG7mJpr2
SY7ArTQ6pfMExfkwjvwUe0NMZ1b3/SB26MR9y8hNwjk4jCTZonLBEkOlYMctZETCvp4VClH40bab
FBhZE+6ys2I04e6hLCb4D8NWMnDpi2Ttt++403Anlt12hIT3bjfe/uCPPO+TzLHzF3Z+2YgsYRdt
m8AdKBstsWhJDkj6FlXPQvxrZsSIgWVFjFz2Dyue0sc0JWGIk8hX0TIL/Tj3fvZm7YROLYtMKIh1
pmikbKBfGMv3orUgILLRJjYrfT72+IavngW7pGwL89zvyxYJjRVIfrb1D1pKyHvYRH/XbYv/Ujs9
ADnNWAqOvpVIDuuQD9iilwPDTjfGxPds55vMGINhxCBvXz1bRnccqMY7lCmbdj+g45IHSrYcw7nV
fC71/gbFatMXXMNZwrnZHoCeqQgugRVabYGWpbC4+ztcsinf0qTT9w90Xg5jxs0OuHIbjhBKuyPO
AWaqhaFe27F14tnKxkcs3lguja08FQatMRmct6xnuRjwuGD1mjEABOgca6u0Hxa3L58dnp+TQ3b6
IEbeW9SkGJBIy156MrOJYa1fi5HBTUtVGeezud0CH5jHd1r/haWYYYNlOqSHxtJj185ZFXBbCoeC
VAdy9TBMxk+nxM0D4UUdHG33cDkZTYLfREb05U8FYYNT7uVFwDbZ4c7R1ypZRoNZc76Y9y5DWGIA
WX6RrTM8tWZtnY22tePNmdvQZBtuVI91exw67l/PwkIR5MVCtM3BrrwjmpEClP7XLi/eNamPgexs
+whpL2XE4n+bGugcQL++OAyLj/0GNVmv/PHOtIqcPtP/TGfFVHWhglomrEfmuAhuS2/gvmgl28As
QeKfAt0Ri30qTa0L8elwMHgWv/6C69KKwogkS1uYTxt6lOcOA+H9o1aY1GM2rwZw3wqXx4LYONr+
Ge+J80kUajnYGQSSwt/NUPRSHdPZ6cISA+ZhJVgZpLtGLzBr9qeVuETUFvgflTJ+MOitQhLk4h7D
5Xd4MsOJOCRI4D1dH3Emrge9Uu8zCxEuWwcbo2QjGeeiXE9Z01oBTDpyuFrZ3knL9Y+NOag42yiV
xs3lxZeWtE658M7L7IoX4nQukUTT/mr6s3fCaNI8c+GIku1r9dav2u2xaL4JqNucUdaF34lzL2uz
SnQNb5yJ84jolgXHUJI8hOY5EIyFaDm3ZhPNcpyS2aNnExqvIqtlSyQugIGM00jMh2hzmBEfZ3pH
MshUdM7rpDHDg/4TrinbF5xlek8lm3urbnaiUefJENjLYmgY812q5gyjXjtFc+aUZ5mpKvGKMhJE
XzVpjCe9b80jPxG2mogTM1r70aqq5iMINyfsJtyUPowgIE+YcCES4n8oyqQ3W76LUSO521LFrjaK
U1caLyLPrAhOsop7/KfBDgkg2UhXxrOvzy/VMGhQ/5uReZ+lDsj5ZoJQjXjuSsI4SF9+IGR7i7PS
GZ+UjqFySzXC5Ea1YNKgk1hMjjujvpWouahuFWofWzspEwN+4IUtw5za0uSTl5aS38y0kyvnn9Zo
E1shSBsNtTvGQEJ1vGmNE1WLqJ5lSfHk9iNJGUUkRlPbeKMStEfCv9nR6RcvWYQ/xGD6pge+Qhv3
q6gfRK6M+zVdp9eyNL4yqoXqsbJv0BbtFmWq0ZNSzJQKuSvAFdS06WlGNMVb6NSLnBHqnjX3WPa7
jzIr5SNxi5/SoGsy+moOHSBLwYQ58dEXZXvk7+mHDWjYAMgrVwG/7MXsGA2xCmq8kkar7pSYv7v8
w/mGWlKbRQWiWrst4fGyS7HtFVUQjxcrJSuZtJryj1U3yrsMS2GgSIwww+Vy12Nfnl2zcV/8TDdf
p53o/7Cuc7CPuNLH3iLuChTgABba5cR2e+0+haUbdquNgsbJHAiCZZ5RYtHuywWTJoCLbNyaEwBT
45GpBD8EoJAHveyNp27yMCjso05RCV1JOaWMNUN3YJXNfrKAQw2Ey64+5MzuALCYLFxGgLAvvK+9
MKdDiwZ27bdijX3cYslq8siumB4eAQouB5muxiHDiRzsNHWJWwxkbGgdaHOxQFPrvCzDII8mtgdi
OHxM0275UyYMebI0z3nA2DBGqaX6076aDrP6pU68acUtkjN3JqZQndK6Qn4ovSqaN1MwQi8cWDAM
bGQzdyAxkBRI3RhJt6E3tPAHfqi0zz9oLmhqhwc1MFpk67S4Ccb0iSrUBivZc7QNdci1LuJtVoTj
yPtjxnyrxlkcpVWb99VS92Hrgq/WuiylhMva9q6xdTPJZuOlyns9zMrUCxBsZhIbcArAnKYBwQ70
apMsqsPA/d4kVnx2c4KNqbYPcefK7t70wNb4UHwPcuxJAAhHPuy1rqLJva1rdCrjmuMyORITywOY
vu/gk5sTJ+2cAC2Ykr2Zt3MpKvRbgFmBS2DtwI1Mj0t2axLt0Y+63dZerHrxosYleJKD2z7jK5Fn
lm+ZH/ucw3nXMrwnAHIT1YzfEcrB4NS7BrxH0Rc0BCoBGJd24qGDhbNWGYcZ6nM4KbDk+Cw7RODh
M8zlEpZHb8XbirFeAz5+yizfeFYbvDmDZNkGDf+WVc0Dg3AuPE9/C+kf4RdI+vaadvhLAyfyvrO0
jw4Blnh0gUB1mdJ5QWDuyHS3odAYUaT2/k3UiAYL2K5Y6b0BlnMfrjc9n1yOx3vadLd3lWM95e4w
q7QkpWMxV9mxatg23Ite+0LM3rnHsgkFpqqpGejqA2vVRTKgyz2X1VVv76pSaN+95gYIE7cAXAFE
YjE64s0z9isJRRNxTdsecqOqEm3xysPoQ4cn5z9/tPMUR1ihz3droYvDaGUQJtYWbNfQgzDXCYGu
5rQFlld0ZH5Nchqjy9PhzMWdkq4WLRBUg1KQKCa7Ku6G2hg+zH3rkUwiARd2dTU/SHhTkVlVVqix
bRizvLEEhUsliHOY1dGOam2k0QZWaYMFhFx6RTbmumrjl2G5Kf5q78MqB9qwm2q4d30Uk9ZTw4+q
85dH8hn9I3AOIp2gqg/eXnwu95Qdd+ktYVcTkOAcWyWKfFG6AGyVFbcmtQ4OXPlJiNb8KVLdm3hS
iJKvqYYxxkNvm2ypX9rVf92M3Tn05I5RpGrqQjgJkb1u3p1BqjoyOfAOpVkuiaKjZ8dGRcpI26qE
zk6c0xZ5LIdEiEHQtkj8LnmDN2nHlk3UPuseh7nNvs6V1C6zTZ01rbACwYARaWnt9GrRKCZtWYuv
lt9gyoGxWN/kgyzKcnBnnljtu6lw1AXjypgMcty/jDy7JLo7As4aQEpsYd2XfmkxyhhD9xFieSCM
+S3tDIfhBG8bC8T1q1fq4LdgHT86lFyBlVbYznOgJ/ZYGN88v9F/0hx+tYEn3eL++jcwLOXn0gG3
HrDIavyy1F526hHgDprSPwqoVUFv0SB0rpcY/mhdeOg+WyPIgMhQc/MROGQXiBxIwnjbwUJhujeA
R1zHjuRWd168/2/Szmw3biVZ109EgEzOtzVKpZGSLMu+ISzL5jzPfPrz0fvs3VVUoQi70cBCA6u7
UsnMjIyM+Ic8H8hu2CdJCL+vKU39gWflB8GweXDVQFmnff1Er9C/irkFqOiSMrSC9nebURMz1Fpd
DRjWbOy6lNhOqHGnFrpSTaC/y10QA4XmQREWbgvVNeD9WeRU95BvXrs+zLS86N4B6BhbX0/8fYMO
bw6bXJFuB/oLGwtw46ZigzyGHSWDttJb3s289xUN0jAGAeptgjbUD8AuePpJmvhmesZP03BlmgwJ
EpxBaUjbXPXFQVGhUcnwrdeJRJ26ohiKgI9PyFcGW/49JmjbxnLmH8qmsTftoNh3JQo5D6BS2NFk
FO1Gqez626TUJMxgG3+XlH4ksuoSejcJVBcoINUKBwCfmylo3msl1q4pLHePMYZWw8rqVPtANIrx
cyj9r3YQ5WjJNfVNx924LsIx26DRKN1lA53fSqmvBFzEjUVfa8tLrKQiJcFM1LMU5H4u1Ju8zat9
boU1ulwy8MjRta4kBB37jR13wxdkEkMECgoKsqXp59cAdcGKWrWyzwLSs6xR6w2cKuuXhL/Gzsjc
6WrmrSWmf6RBJu3tIGOqKq2xPMq/Q7BTrhSBbYEajQeagG8IG75aYfaBFg5nr/HhH9EOlFDWUHxR
vliN/ZxlvVzv2aXxXoLTuoaWUfVrmdLAayEp2kdYiCHY1J6wcCHwVbIGalVZYCTc9ZF3W8WZ6gzx
mNDCKsyDZcBTau4guk6iq8gC8DeNq6JHhHsvEiiKkmn5exVx+atqRERgxVOnBVMRepADR7RY9rDy
/D2K4O03P1TD26HIi/uooguTIsS2ChIjBjgPMYaKBtyIyGi9dGvRaNzQoeWidUvla2bAYaPArHFj
oZ1Ul2j4B3SJd62S0ir05XEDl9njJVJJB+rE6YHKTHrt0rG91pGv2lot+lRZp0grqirsRvofkBX8
9iovBh4wWhI98RADbFho7a63je5KR6B8o7nC3oaahrIadLtdlrQj3XeOfwONA08vi/bbgFpc0qoQ
vjtBsu9p8br1LEy5IxWWIBrIm7ajitRDtl+bH27ihNI3yIADF7hPnU0tEAVJ7BJVVnuE/+ehnLQK
hUxbfkrT1NSLV6zGD60o5Q+K2nLN7w3lc1um1rZpPJxKsrje+RHi9U2Neh5s8vKudmN6TEMnoCl3
6c6sTP3G7M1+rcFBIO2jKo7c0AdvbLHpxhC04ZSbVXZSbgKPkoVKT2Yto411JddQuBQ05pHN7Ek2
iOuBtUJiPUXLdnjvFIGvSCkbFHm8Z6477dWdYNvUW6OvPUpqP21YalRJCkAJkRrwOgsjepYUmwjo
P2PDjB5VukrbpMdGOrKV+GlobP0N9lP/KlV6XWzaPo4p38RiU+EfukrytloVNSVjMzLe9CpDignX
FgQvPB8yTCtuxlSKVnGAAi9oMPqNvINaCjwmyXmYB4hV0cD5gSVC4U/uNiY6UXKUbvqo/965nO3V
GGb1tV0ZbUKGCtWzJ/e4b9QW6Cb5Qi4UqoWKUe6E1dVXkjsiNAKJ+CrxOu8AkBmNitQUb0Os6Lhs
+BOdyDa7h6bIkSw1Bv/G8FT5uxRrJErovmU7PYXDyJ5DA0gVzTUGeNKLyasJY9vEusGdaVIVVhDH
La3pUT8MqE5qII5d2d3wdqgmknR4SORc0FsE6DzSkV3X6Jzsak1VkEnManjVSr8fpMbaGQjAfuUA
UQ6XXe0QDlr+HONW9uIlUI1xi0Umx6MNiQHMu9uj2FcZCFdGqD9sgIe2N35epbsQIQewzIF/kEaN
9QgFuRLMb2hyQVPqEPLyIX6Rhjj8oBNovfvo7XPz9+3vPA+yHc/2bg8FKXoOYa9cKTj5vPcRimBy
yTOGQlvH2zGpt6ObRy9mMjRPNBXpmrYSsG1YwApU3aiVHxpBtV7u9PCqBA7DExd7+IA6cQO300UY
LqcWwMYsoRo0ZkJyiOaarufFzm5UeWtR84CPI6nDDSXBcTJUoknXaMNOV+N7NUzbh17KdcKN+pGY
KZoTKrXqTk3rGxVnmOuRKi5tp2zC10j6TxmmP8QhE8n/Wkc7WpIR/sLhBZqD/Msn3V91g+StVZGZ
O6RoUHZJV36LemQA6bNNhM8jtYcyUUsUfTLPDZ99Ns5TFHfhBxW5ptnp+Rg80kQEHs1x2QN1RKrH
AjUcs8X9NaTOYZWppX8f08Sj5D7K13FMSVzJcOTha1dOWrTIvFiIksCKpCGZGw8tyY6TWhU1GHyR
MopRHNVRgAUh95W3QlaL6yyKy62C9CDqnl4AoyPqBg6Kjx/GxlBxMBjjGk/h3FQKSAL0J26DVJjr
vBxrnKb1+F0zKZn3g6TeGJkwvvltHwLxRjcnj6ecjSRlR9GfBp3pyVsawvahVmqNN6b1A5MqBI40
tDv4PcJJbucUAz1/nYJDDDyOugbt8oE+hPiW8NrSNyVmEKuqp25CTwN0wISAK9eG1Q2veV5XV0LR
qDUYcuDuE1+lPF8q0n0UNGCtTL/c4jsLtdSA1YC1AN/CVYd6r5d1/LtVNBfqqxidMAwMGNYuNaoQ
ec9IyukyxOZTB8e1WpNwVgv4ujOwTwDYuP9yYjWaFHOTTBQFPLnWveIxMMWdSRe46QOUWJMbvRge
NDX9UnvudxmgQYZo19+C7yaQ8SSVYttAM40Z9LO18VYJCG6P/nos93b3V+Z6E/QONXoFahRYVrpy
2gw66AcKvXu9dR8Uwk9D8XfBX+wzdnAybJUtiwmALdVmlCiN9jgGNMJ90F3tLkKsjar/AhZ7jjDG
ZFdVAeVSxWMsCuin0D7doAzb4Vd130kr62OI90q8hzOgqAu7QIgZhnAC34Jmn+xL+QcvnNOBULAZ
dM8oi3uI2AplKwmpKKQAupu4rOFVGEkFl0Mbt15FcbzBTuzOleUI+ibPcSms4l9Na428iFt/8pfC
sIGCc3od14OgEk6hoKbYSd22oeFF+kGvAeFWOh2X9xOOgp+nYQkYBzLbShaGOcOWy+jf6lR0axTK
qhJGiUmFNFLIpABTjN27rFBqiTUtX/M6pEsU+tPfDLJsRbpBnQ2ZSnqJdv9CqUm/CijGTzdn9+pC
IFg3OeSSRkz1YjSVn30qJjtJ8eIrWdd1+hhhDfu4DIydEojxFi2Ydq3XZG50QZvNiKpfkNrVdcyz
eJMKyYbL2r+2kNA3sO3yDUcTWjsmaVeZNFCmTKh7SB7F/bRMv7i9qZOdycoq83yhrTUFcBEpIKEP
DtbeaKyaTDQUV5jB1DdmUKMhZybRfc3ReMY1uLw3O/ZnOhaIGLr1Ay5gFQoCIKmsawUZ5Z3fe2h/
g965yvNe2vRd/pM8wp7EIqtXs0PlH+GkelMC0tiEcmRdC6s8kB6TsftB1h0kLf7F7rEcv7Xo1Bvt
eGdaSXFtKnb3BieIsnLTGuZuGJAyb5Ej3wz4UMWIyUHngczxe4jRWDcMGS0doca7KqV0VOhV9ZxN
/MIex5v7GEyHk+depO96tImuh5LXZQqZZouYUHKw7cHLaXsqwQtENMQm0ABek/v9FEZhXI8TnGmA
MXlIXMWoV31qwqZze3UV8b+58+OByMr7hes/6HW+bQxuMXCjVxKDdtOZSrtVsxwYYlK5v/BDwTCs
fFCKieCcoO/i34BJodUSJLzd5C57HCgp/hJGSgEa4Q3+sMiYqr6pDAGLzPcaUM5w6wkx6bRhaIaC
ClUjTJ/WXNW8UC3S8xvbQBKScqpjhxB2KxNBYlWBx66MWXw9YnexSWobKbW6JA8ZIijXlStL605U
sRNW2bCVq4LGt1UMoGAQt8UV06LWirZr0tzg+zJuUOKHSQWHzUBk1xpoHBjjTyTWYVex/9BIwP1L
W5ki13aIQpMLY3YJb8wLxrXQguanh6UZrbDKuy9qud+EYRncFXDHt4XUyqgH1eqh8zOEpfVQlVcW
L3Inl74N1VfI/gL1VFSW7K0J0O/NUvNHqcxuAx44+HghmIjXsbzy4w1wvOw1Refve4ng4LNXoJCN
OJp/nSvowTdK49/bXW7dkh1QtbMUEPih7k9o68w0bjAnyrca3e2vGcDCL9DvcayqrpDAKOnrhamy
DWAF0Pwxe0c2adR5qfutxL3PrdT8XSot3PyUqU1IDdK6R5rJBguq4xqIHM+moAu8BvgfX1ME7g6y
6Q+0pBre9FXajHvQ5ta+LBp3EmjahGIblxsDVv9XqwUgKtcWSON+VOjclqimjStb0mk/2q66o18j
7vx28A6eIX1gg0Pfo0p/eUCGNkgf2Vv+BPc30Jh810teC1KtbBCIgu86mMXvoeVxafgmlWtvApbG
MoYOeU4dRBfdQRDbWVJEOKRUES+W4KndGf0Pg/zsAwkKcfAiM9jQ59LuJB/tdDw70+2oasWtm3Ut
Wo4dSpZVzPN9kobrdLhpg5BQhAigyiVaTiG4HkPv9nJsn122tkY6ZmHdYun0EAnxs1xhMslrUsiF
DrupMLesy3/3+3OcvsiziipO5sSxY1POWjJOntHhbH26lsyJLsZtQK41S0YC261cRF2UR310b2of
L1etOcQtUiIVtOkyxheMcH55TufG1Cwsdmx4IBCtZnMa0XlDU65WHoXvm/0WhNn4ILtp8IzIvvle
W0b1pbSAaaYA9ZdMSE9JCaQRIF4MXZgavUfNRnThNKGQJTeyELG074t0H3RbOd7V0UL6eHrZT0Ng
aSymPI+bXhF/iD9HvIe0IZQPdWvfw4ruP8px41ZbtA0vf8OlQWYZ2JjEGcLwDIIyV1xsaMyrwVoP
N//dKLPdTYUoDqOks5FIXI/dvYt3CxDH5ubyKKdniA+GZzFOSHwxlc8l5NkeDFXA1FrrB1yqQbPz
+q64D4fW218e5XPOauq2Dj8SJiGKR9rExzpaFkO0WlCDULgPdVARamfQ+7DbeB/WIr/R0/p7YYXa
wumd8rojjpeNxgHZqyA8yKqqAUE6HbOU81zVwXS8WBJK3pkGjoTWMYLRKzO/5+rPuA1QNVqg5Z3u
DcKQbaoK9Fb+M31NfUqqj2YKgcNV8SN1n+nYUmyk3jaYVCUXtvnpqvE4m94uHGKaaipbfW44LWUg
ZyTkBJ/j6i12v0oLvL9PP6/wvmCVmApMPJy6TieBEr4GYVqXntrOXgUOWPaFKDR9++O14XcF166h
QcIxWJpZJCiCLm41fBGedkP0KvsqaIT04fKW+zQEwXUKBjay9ARae+Z37FNkVpGfKB2zHWj4o3mP
wcxfvlZp0qmYm0ErnWYia/PTU6GEjA9kUDlquzP3/t/Z2rPMs5+fbaYiRCm1nX7e2hvhlsrp5U80
36v8PI9V1po7VEXta/bA64vEDWTR5Y6sd9s62BatDAT7NQGIfHkgZfpDT9Ybt3IFpt5k6Mab3p5t
KGxTcaEdI9VBMxnnMaEcSh3yl45ANY2K5GHCYFFrvakqOFBjT/TuXmGH/N3jnM8JDxxoogZBl5Mz
L2soUuED+tDbJyGPP/Rcf0M94/JE57er+ufAwGC2FCCt3HenB6fvegCRmkWRMy+wpopuKNFvICmg
KuhdV1G29SQK+pfHPF1FS7GxMdcM4gDR1SD8zM5SFSkVzmzF+Agyx9s04xDto6BM8W9QwZeLOFoY
7zSuTuPREYN2qf7JWyjSnM5R6TzdokecOJn/FZrO2L3ZFZ2bR1G9uQGC4EDfL09wVo76NOKcug3g
EqMwkSZIwJQwqbXwtrQxnMRvIOrQzOxziv7AfQ5SVt0keeMsDD9dgf/ZvP87PHRhi2MizPlFMqhB
DX7Mo5lSlAe3L96aEVw0KIU2CIJN27oGD1koP0Nu4HQT4m3XXi38Cee+uS3z0YlZqm1os28eRKWq
1PQCHCGp971U37VxSIddjL+tbHwzciBNtv+j78s7BGw3Oix6XEtMsAThDwTCKFhPGD9l3SeTWjzW
R6a6EErO/oGKbBJSyCXkuRRQ03ow7ABfO3HCIR97mtY2sqIaeBScTFUjGzYl3p+hGS3kL2c3B30O
hWAvFPwrpnvg+MLNKyXSwjhxIlgv1UCBNSX1o16Z6F844mr73apupX4hlMwi2v9siuNhp1N5NOxA
idwvczaFix1MKl0V7XvffR88R/cRf0PJEPvbuHoA5wBjz18IM/ZpnPk8+uzMy1mQwQxKEkeKaElB
JLyJzUKnRg4BxUjeW1zaabqik9ohiwuKPv1Jj+xX3BrPemziNCvjEGHe5nBfCIPXmkyvrVdQv1SL
n51fSvR65UcdKdOd0qTbvGOMckwerUJNqADSDLDx0hPC2g1t8ztL4JfoqYfTHKw16lpKCqNCMrZh
ClcX6NO936MSNI5v8ARurAi8htXlsN+qTZL5u6FON6rKhkEmnzpFf9Ugw8oLOv4Su96LkcqPSPKt
4fT2K/gaYD+GjZKnB6tQttpQPHeGvbMz+vJ9auG2lhjRNm99BFxocWgQLteunlAJUUIEacS+NMSv
ttB+QJGBJNjV2xKL53LIbgJQfWAHwKx63kuBZSReueIrVYwb0/oV0Sul8vVqaBMUsmn3+chx74Ct
rb1OAa3SoretvfRSd4vqLoJ9lONa2LA5PsOXA8Hndef+mhJbno2T9MMsWzfMIOkwSModLIeHTn9K
E3ySaWwDHLTjn5ocLwSez8ea8TjT3Cq6yt05izuS7GUyRo+546W28VPrxph2Kho7nln7V3rWiy9J
VCKZ2StAV2u6Vpenq3y+23jZ0wUgpea9KOZhhbBHXYtKlCMb1iONR2SHUNsG+CIdek/sfdyn9AQG
jDHu1XC8UXr3ix90a4VmNi2aH1gdOHAgli4E8elCIO2mR/EnfUVDYvZVVIyX8kDLcicqPnQuPral
BuoBgx2K/TZNeGn4UbcvKt4rQ7lf+CRntoDJ8lP50FRj+m+ngUcGetUaQ0TS1krpzQhwaKdKotwG
LAyoxh5TegA076NdQxUwy/yhjsd3WvL+YVTwz8TKyzg0nV0/lMUAtSnw8DGkbr2Tu6j5uPy3qlOO
fXpzAuzReD8gT2JqIKdO/1YL9D5wPj1zSvs6aD+C7Ks1oipgh3SpH9GZ3YTNnSd/B+iIrPm9asrv
JQpl+pjelv2Di04G9IyNauGFBRws/d3Tm0OLlVAFvzamI4XmgKfe9nJAQTV6tMO/0suYouzULhKW
Pq01BYXZ1RKEXk6DhN0/avWNO0SPUYAheEcbcCGen7nEOGcKCSPNKVQbJs2+49sETTalFODLnDQG
0Uuh3/8A7xFfYYb90ad9gl2V1t+h6jDcgF+e/N97bXd5saZ9c7RWPCX/FE54pcP5muRRTv8ENxYx
cNbGdCy3anaugqF656Mb3urYffeU4A5RJ0UL8eXMZia+0CqzTSQCxVwtR5IbEF9FmvN+wr5s6hdh
SJU+BXUCMW6QEcvGDtE2Fs7Q9No4muq0rpbQbJ3SG/tSFbOpVrLvUumeoqiPDCDGLJLZ/31acjLG
n6NxlB8EpptLY1vnjib2Nm3wesA/SH8FeQrxqd9gb5kq2Dvjd3h5Gac9+WluJv1BW1PRO5onqxge
w5B1Lb6oYr+0lgJSqP0ygp+6PIzyeRweOQYFWNpcVBLnr44iABArUrN0KkV/qCZHK3ROe2iink+D
BvwM4jsvyCFc11q5y7qRtL3cgkvCuzfJn7pIWbgqZtuXNT39e6addvS9oVMmw2hZJWngg14RI9g5
IGTx+S13XfRyefafr6VpMJMmFPULuEWzwNAjGjPCZYJGFATXcgYkuamvRyu5qlFO+euhFPRXdGNa
TUSG1NN5BQNRaACFBNwyfDb0zHYiJbd3Xih+e+5gLnzFM6vKaFy5tk3N7FM9A3XNRgnbehqNDC+v
drKZbhPx16eeBzgFMmqPNGTFpya8DbWr9vvKyfVyWyXND3yFb3TVIgpE27CubmEVLByLz0d+GtKi
MMeh56U8O/LSUJpxrzBkNHY4pyKnfSMXUvf18mKdHcXWBC81WbY+vRRxZZQSqJ2Ug3KcBlrtWVX9
hW/3pylwesB13vsUhqilatjWTwfhaKODBdZg7ozUhJLfpcjWRTcAAv3oLd6dOK7RRtVSZ4TlE9r+
wu44N73joWdnTIVd4VnWtG5VflUoNUixFsLH5W94ZgtSRBWTgw7SXxRSTueX5lBfQCbrj2bbFujj
qMYdrOLkZgyQg7081OdjTP6ExphisheNT8slha1dDUYYONgljWw80Li+iqjNQINykxfRuBA0ZzGK
Mi1laEsloZWF+Bw2Ivy5ke9vB6dVkGCU0iTfj42MimY85Ftb9hpeMpW60CRTpq19tGGmi51azVRt
RUSFjucsWKk4r6ZxL0sOYt3dtVwq0a6uYdA3mYIESzVZiCBa/pUHJQoz5I4Hy6uiZI2nc/Q2mhFc
NuGP4dpuutgJcvQF8AEWj6MX8CrogVNnlrLwnWbrwl+ssPC09yyaOJzX2RbI5Vg0Xp1JbOMf0bBp
oHCXj9GwcEUvjTJl+UcHSSv0MbL7VHI623qmWZA9Gz58l87zpVv8JdS/i0ACNBV5lYafFe83Yuss
kEeypE44/sJp8JyaJAEXzs3scH76/enfH02nqDCdKWS7cIrvNexR/7/882e7KMf40Uwk/nxt2Jox
OO6F2KJM8z/ZprPvMy3X0d8vdMmUYYgWjj0+Wq+24vCqpgOZUC1AH59md4bY0kr7OkpPl6PA0oeb
BdQahnKWN1rhQNdW+k3eLMxs6fdnUTPPk85HooGFIcbAOVkqjy79/uxqGzDskuSRlZkMmbQneam+
vPD7+qyRYtpNbWLLVThkfDC57nNp4bjPIv7/37lITPLEUhVrfjcjtt3DrMWa0bKei2zfa3ul+nl5
jT9F3j+b6/+G+PP+OtpcctS2sZl5pQPAahtOiN0GmX3rq4QXTZottTsWJjTv61vQ39EB4yhSJ7Yh
81XX6DRdntDSELPgBU3RVofptCPQhCmCUG6bcWGI8+v+n282C1gY63rolzEE3A/4YvbfqSBa82Wf
q1G6iqenEQIUThddlcm2ef7vvtAsYCkShPloZMmpWQXNJgER83c6lJ9nMAtZXYSBTxBbhVO+iJ7o
tLAA0//9U0S0EC62J0QpXNDTiJjzbkaWrSodjIv38KLRK1232VuFZ9XlT3V2pY8GmkVAq0JfShhl
6djmg2SgA+8tJK1ndyt9eHJ+akH2n9h/dPzAsw+hUoWlIyfRxmxpThQPibnQeV8aZJrl0SDg63sD
ybjSMQJvBwv2OWrNDVIMC5X/s6HE1iyAsRRGDX2WnIC7b7UBnDo9WcTMO2P9qALd0x8vL8nZtZ9E
/cjz6cXPq3x6W0lWarC1NOUQujfq7xHhyrfLY5xbdhrAJKI2hhFICZ9+sEQUNWCFtnQk8w4WPvTS
f0hJjgeY3XwwByfpbQawAckW39GgWRjg3FfikYpUK+VYpjCfgV56fMExd5If2ARk/R4xoDxbSKDP
7SsNsXIKdLZMCXw2iBvXLuI0VHKM5laK3/ryvlYWUtHpQ8xPujb1pTVFtWhizWKVhcuo1ybUdBHG
eRF2cSvJ1j0AYuRIvUMc+GjIT0Xmy8s/m5cmT/AO0Coa+uh8wbkYe5Xg7Z302CoOWrLGLBGTYM9P
1n8/CGV7pExV3sOAJE73GFIScdkEWepE5a8EjiE4pvzr5SFmH+/PPI6HmOU/VqTEjM8QefDDUIPr
2IY+bq97m8IF5lm+tzCls+MJxIk0SiQ89GdXr5+MFljtIHVafEHqEeQ11pGI3m3K9iH3f6LJdnl+
s2P6Z37gCng74usC3Hk2v0GDyYJgRe6g2BMj3GsO2fYfRpi6LCrlGN2Yo1gk1+oM1S8yR3d3nvSr
MxdC5tkZHP3+7IuFuRbVaZ9ljgbBTfT00zZ/PwENfXcFdCG1Mnt2fpo6FFkjS6Fj0s3jKy0FsnNH
RcOugB6zRoo6ByAEkaxIaQV1KbKRS7pGWa9Qry5PYWmI2bWClmgq2+iLOl1X0KvvHKUpHoLC3P/9
MPA6aB5BsVE/lW2DHG8eNFsip/ZQC9519R6b6/9uiNmR9xGh621Q4k7cjkj9ZJARIhG6W8DoS/3B
cx/teDazo1G4cagjDRY5rNuj2fn3Rn89tk+X5zO7ZP6cP53WGLfwtPbzNKygxIUykxw5VYrxyxUi
PSgUu++XBzkTVIjGjGECWzMofZ3Gyawa2h5L2Mzp4lS5G2tURkXU4mg5NOZaoVqKMV1gfY/VAPmd
y0Of+YgMDYINvKJMbXG+83g82sgI5o5UvUkQOszsabL7vDzImRBwMog4nV+PQCUGaGHu2PW2yJB1
Xth0S78/+34+MIPO0pkEwucbEF4RRk6XZ3D2M/FoIYfVLNKBWRoQJEmbJGizOBAvh2850uDv/zKA
Od2TNnVdezYFlM1jfKbHzIEVc6sP+cGqs9vCTZ8vD3N2p9H1+t9hpi95lCZHLTypKELmkFIhsqD7
0RDrSYJo8O415Vvgf7s83NmFmTDZf8Dm5AGnw6XcaBkmVmzsoF7TUYH28C8TOhph9t3cTMeTq4JG
Au7kysYuSDEw8MrXvfmIbw+c/7fLMzq7EShN01yb2l/zzl7l6aEnG3nmoJFzBSv299AVE29oCYQ7
baijpHCKOyYZxv+NMzuXQV+gMVc0mWOKbFjFojW2Cj5ZqHU06gp4ifSUjF2ykImen5xpYJUDxuCT
W47eRkXrIXbJNZSsCvwPEThdyAaWhpjdDwH2r7mEM69jo6dsHLyXMP+ns0pXmZI+PhEcptNNp/dG
qyJWkjkhEJn2l13cB/n28i44uzpHQ8wf58mY0G8hK8uycR3pTlDLK8P48KMPoEZ/PxSgOur3lMTx
epnNJnUN3MTRF3Ua30apML5D2gcujlKt4lH7qiT6khvPuRUi3dGmHEGo+vxGUFNJxh3CTB2RwYXy
g20Ii6qKrPXleS0NMwsNPSEbdWHmJYmPEHcAwGdIGF8e49wyHU9lFhySEampEsMrBy2XVSXyjU4T
o0VbTfa2xvh0ebAzmYJ5PNgstEremGRezIRs1kYrX/Wh3bQoGrv5whE6F1SpQFjES8OAzTzLe2SR
6JYCNssRqX4jqd6t6i9hpc8tjk7Cw3sAYDhWj6dHCJWdIfQC9kCEhpQ6PCDli2jc5e91bhrHY8y+
VwmMi/qDnjq4OOZIXi9xf5fmMP37o6tOR7ki9RV+n9caytsVVOR2VS2ZJJ1bdV0ncdNp0eP9NPtS
LbyawjD6xFF6sZe0h7LGBTv5mYntP3wtKgQGuRptxHkYqNCYwAsqAnEqPQX6tTuuLv/+2XmA1oKg
A2yEuHn6tVSsFm00WxNHHvd1jAClD0Mm3n9cHuVc+jGh1KGB0QX7hFbXYBX3Zs5bUBrTtZ9fNeN3
tTi0frsx8W3XENO+PN6fStn8GmUbAzMwNRBW8+XJVHwDSyPOnD7UxxsTPuUa9WZ1I/eKtA+tQrsy
2vaLKxfZNhf6sPVUqBZ4+k1k0Qy7hsIYcAlUy5UI0CENMOA+uHD2Npf/zHNb1dBNocH/1BQKvqcf
32yNroP4SshNXyOaEqPxJpaoXktjzOKt0eQy8o9S6sjCkYqHUgcdky8c6bPLezSP2WEY7SH1EpvI
VNk5kgHdk6mOXzKhHooQPrulFystjP6uQPcnUTr+drMwkiiijTuLb1e+JUiPJ5u2+JcRLCpzGmQo
8xOrkHb1aCqFTcqHwk/RXvvtewp48h+2wNEgs2mAzR/NYXAzp03p30rBqtARUgxf/mEUsrsJIQam
aI5dNRGgRiXfYIGyGwRj9iPsQoUnzeVRzl27JF+0uafKnGzOIm+YF2qDVy85Xot6QvDiZntkpxDM
fPHjj8tDTZ9lfr6Ph5rC2lGQD4EXKUZDrtf3r117ry78/LlDQ2gHsiFTegMaefrzJrYUZoTRAwWT
+NazxA7+y7XkWwv1/rOzsGBOkK0CvpqDNEy3oDTTjpxNDfW8TMZp0bLeL3+pc4sy9WCmByzvljlk
L4cIpkgjdGaiV4LRj7+TEVPL152yvTzQmW82US9xfaaaMEXd029WZhDmUYSKnKj+GYfbQtlF5sKy
TBnObNVteKuAQ2QwNdwjp0Og7Sfppi5FjpH/7tyr2sAOGb2jLr0Ocn+j2A/FsBADzlyPJyPOni1R
xGMwYhOwz3okye4Kz0elzFgbKBH+/eebbEsBH9vAjuepF7LjiRxENjU6+Ah9uCuDYpVYCynk2elA
wkYMB0LuJ+yTmiT+iEohjCLvTQeIhJJ7WE3SrN0/bAbeLrT2QT5B/Z52/tH5bMoibTNsGBxN+moa
2MtYb3WxkOWf23DUM2SZF7Muf+ovesLIvdFnbVKBuO1G9ZFC/nV5Uc59r+nBb5gT5fZTdcbIkEW2
Sg0mgqqvraheyWBFZHyS0aVbGOlMLAB+SYkJTX8N6/dZdi+FdTuWTYnmgBZUj4XRfIeoCTJJV0N8
U9xEenRT9yGIg53kIOG3k2J9l5EAobeZS1f1qCRvpiJHWxuU4AoxTqTugNS/Je4QXKFvHv2OKfbv
UCe17yKjVA9t6w1ovUrlVs/1yTxb1JN+Te+4VY4MQdf1+0jSwg0bqXXKOOzu8PMJNqXciQ/kAKUb
I1dA2o6Vav+UQdL0a5FaDfq6aPiOY9H9rjWUONV86H6Voxx88RI9/Imli32VuYFy0LNE2lhNjPCn
Zn0JW7xFMo8WdCDB6kC/Q9vVhowDp+SjMIKRz0pxtegqjoL0V4PHwVYycFDyDCPaQZNcwqaciZkc
QgHbBisUw5qj4mORpJB8ReQMwws+6TXWVAjkLSz4mVg2YW5hqmOuBtHl9ITg0RbR46s578Vellbw
+1Z5uL88xtk9xQSok2loTYhZvMzG2FSLmDFQrdzey1hXXf79z8dj0pSA52HoIGw5IqdzMIxCSrWK
U+4O2a9RV3B/j792vnKbiCVE9OepQOin904HjktZnctSwTpqgzaPGGrvNvRiri/PZM7sI52cBANU
wO0ANnkIzaaSZcpYxAhyOvirZ6vKr8jECrSEsbTcIV9z8LL+pi/l74Nr3cZgRIWavclhtPBnnPug
3NGqTB3OmAhfpx8UkchSTkw2HuhOpw/QxmwpKuhZdWXhynd5yp+T9mnG/xlLnI6l95mr6oEaOc0I
Vl8BaTBeR2O9y8snq7TuwqUr4ewKUl2C0IV+2aciY4cEscZjhC/cYkniKbet+EuKx/8sIhUsduXE
i563NJWotGuLaqYTyYQj7xfunwsf7ewk4JDwpgR8AI/+9KO1vpQGNRJ8DqY9xqEc/vp+Rk8A9Adh
AcIfjc3Tn/cksN06yoVO4jcPcWxvlTByJ6Xvl9IyF5LPc3uNZjY1DK5n9RPPqUMsJrILN3TCMeyu
k1LDWNWsIKmYGGT5dpE7l/fb5+uauVHE4DWFuBxt59O5Ydbm2jZiiRM3JrK2Ukspbnd5iHOrg1Tu
VI7hkWOqs3hnNHgtZWbGED3ufp4p8i36nd1Ctfzz7cBEyDPxNjFgF8yJDBmOL0g5prQ6U7GVk1e9
eLfGnULvCYmdhVvi7FgQxMCqszHoQ51+tKqGP63XfkRNO2lfIFRD9eW1TS9Ndd19GMrm++j6+kIY
OrtUR6POQoNN4qG4CUsFX+NqyiDWhgqRHJR7tjC/syNB4kEiApTYpyo3PmFRVKHm5ejZtxQ+b9g9
CePvIGJTVGC7QXHTWC+24Gzjdb2lDiXmwk7AO25sNzZ+hdpSZ+DM1jsZZPr3RwmvN4EpwpBBkh/a
pKFL4ePy3j7zpYgHKBFMmH7101tRHjI5zpsidHKslOta/or87Z3wmoUHz7l5mHQ7BfVfoElzlhx8
mqYKcDpxkldRfcFe/vIszv48kCobhRlKpHNkkCXamqSan3ehUxpXIloikpy7yHl9stLAdGiRzHOS
ySt0FHIfOBOJ8zYW0jNaMRhGkX+ui4L03fx/pJ3Zcty40q2fiBGcAJK3JGvWVJZlW75h2LIMcACJ
iePT/6u8d5wtlStU0X0uO7q7IBIgkMhcub6p+6kdQm7pABMz0K7QVt419EYOFYzu/sXjQmMH0UWI
y/d5GrJ1ZhWPU1geJ/Abhmm4Bf7t6eMhLhzjaAs/deQhjfh3nWgetadmBwuvCb5QyvMGEApublSV
5PBrByj2ygxeWoe4gENCBjsv1MXPviYuwaFrI4Fjo9CfBNF3iQJgfGTfPn6sC6cTGmNPXSwn39a/
q1HFNPdWBuVRF3rLBvc774pdskxHuCc/fzzUxScCYg/OaCejqvPQLzZlS7oyLo8RDOFdKCHuRpN9
PMTFZf9miNO/f7M7qFMc7kpM0jACTXaSdmW0aq6t/WujnB70zSh60sxlgJYdy3rrA5j1z2x04z8b
afTmKU5z9ub3hR1gqB7j95dI5IE7PYDsfCUoufQImHXIuqBK8d0keT+EIcFQnAyKjgIdiDqvrsQg
F45TLyFIssAxBOrH8xIaC8zJRS5Gnu3EYTj48WNSfnWnQ/QP+37+vCok9HBTQZTwd8IVSdLKTrbm
x2Fx1kOSrIKguWJ1delV4ZaKSjce5e9cDlGQ0Z+ukEf+GaTf8uc/X7Fvf/1srptkLikr8euJBdLz
xlzLFp53NP73Df3vzz+L1bSEawvoKPjzPQVSZpLVBgDgal7B+uGecgAMRT+9AmJxy8LpScpredFL
BwWkT/A4hrrPI381oGDPhylxr9iR1f49GR6k/dk6/Re/gY2lLZusAkCvtd4q8Ko1Zd5j7f2L7/Xt
X3Den4KG4kKFLf4CQ8MHtyuehjL555EcFGyoL2GNwPvxXMbGaKjGUfvs6CY3k3Mr9HFOrnxTF7bP
k1Qd2AHk+rBdn+1t4DGrCPYS7FiCPC/2S7B3itXHi/HyXPm4PeCKDi+x824kWpK6hzUeOzoiaZ/9
aFD5NIPi7cTWuYGrAeCTBDmiLirgepsgLcUVPIujGaw6cCSupT0uPjGCyj+yvVO2+/0mNcrO1+5E
+NF6D434RtQr665cBM+9IU6fBzoikeI+GbEjLj77PDqAaRAZt+UR++0vFC1fOAuz2r5a1a89Kg59
q5+C2u9Tbot/2Fv2n7FPMQts9Hwci2djAyBX1UEd82M8wGPjKyj2V47Diy/wzQBnWXVHz0s4A09/
lMuNV9+UwDiRK12+F3ZHdJMihQfFBPm7tNK7YwFra4lAc1Gr0XqpUJ8/XpSXR0D1BF06qBGcB5px
3bfWOEN5ZBVo7XUAo+GuEddUOddGOf37N2eurWC8L0eMArvgNISGpVf+lSD1QgR5arw9+drAYh7J
5/dDJDIGBEKLEkluZaa0nBH1V8ugDwsayrez9OZ7tCn7OYwVr2X1LkR5OOTRToOrH+7s58UpFS5V
MoYI1h3V7+lk9028fPbhXcHm8MqCuLjm3gx1tuaKCXrX1mAoiOiKdOi5vPO7ZcxiMKyvLO+Lc4Z6
HowPUXb7Szu8kC4AAxVRf9Rv2sfabj9eeJdeGvqDTm3SCGEgS30/X0VZM5n0S3mcg03TTXdxcOM1
faYMXf//DeS/Hyhwl1B3wMEh/f9U9OHBMZ+g6EerxTW5xqUXBnPGEzsBRpFIB7wfqJgqW7Wdw49w
GdP+9lrP98WfR/IEOQbYJiIR8P7nQQGpxQK+GeQJd+MTmo0/fk2XVhaKq9BwIC2NbP7ZykLZSHrV
LDkMBTzwnRYmnyZGxhuq0Sby8VAXD0KPoIKH1C0kWue5DDlLAIYmnx9n49isaKENBNUGrv4F2mnT
oPLgws83Ey1hFtQPOakkOKK1S1+DsU+upAouPvcp+oQdFcoY5/sGGokGAtMZdqQTWH4NqA5DkfNr
njMXVzs8V9CI9cca4uxGAAAMzKqHlh/dzr6AS7ZBj+1rrVDygmXIx2/34gOh5QtyK/eP/cr7ddLB
vIaMccWPHhgeq1HN8r6HT9F+VGD8fDzUpT33lOU9VYCgvjrv9AMmaQBjFfPIaT/dmwYyGaIeiKHA
3E6ef6uZCvMAZl1XLg0XF5CP9qVTsJacKjfvnzFxSgpU5sQhjGofJFwLG7TO2AZkRSlzi0JgEw1N
FpkEPS8gL4yoDRRz8M+lujC0gxfrqbkC2oRzPUrFu1guEvaNkQIQIeApe1bX7tyXFs6bMc7bd2Sh
o8KPMcbUb2BXnxIqUzrvgrG68lFe2l4gEQGcAyklAoup96/UR9+OVwMtfnTrbRRmkXj8eK1cfJAE
1v6w6sYrO/c0RpJ31jAsEUcgzTdGfUPRMPXsF9/+ixPy1AsWoUKDPYac7WPMr8EMLGZxDNB6CDZF
Bvk0aBRXVv6lp8E1AXuYh6uxd55tIQFrWVIP4qhnMKCyMt4Bjhtea8a/Nsppzt6ETdXU6TYIRnEc
AX/SROfN9KMCfKx1fv3zyQmQrYAsFx080fntZ3DDthXMBWcjyCOdgbZddD9mO115a5e2JuQsTjc5
5Kj+SlwU0CBoCrePIzAXfZpocdcF9ju4bVfuHZfGwRgRUiToSPpLYVOVE+yMoh6aigU0sS4ADCZI
us0izNPH7+3iRvR2pLPVBsHCoBNvao5eoNYt0LuVG9+MTgICHtmVJc0pc9fLEj8ulIDhVT6FnXfl
w7r04Z4SjPi0UDAEU+L9ImGmMp7TLM0xiu13F56OHb8mdv6T4X0vWYLpXIC69UkTB2XcWbDmSTLB
IvfkYqzI5xMCrobf0KjweDVcZ2K0LTWhSaNxugkgxKmnZC+6ajcZP//4fV+cWET3KIqiSeDvbEe1
+CIpNfyb0QCeG0flSx/z3EDu+y8Ggm3XH+kcYpSzWK4WNZACPXarcaqrzy1BWz76KJkAeCv+h+43
fy6qqMRB0wiTpVMS4v0E1otmllq8XM9skjvbXCn0XVwfb37+bImKIipIP+EEGWB0OrI47b9+/K5O
f99fi4Oe/JNhHIYb/9kC1FVPh9aHnTCTy69I7hOaOaIFPpasRmNXHw92cQWcmA/ILKCh/Vxb4CVw
XPESiA2j+B6tJalr7puIXJn9c4fA/0wJ4BLoMYeY/C+XRZt04Os1pj2aEP6HSbeAiQbPhLKCL++w
DksY9aZzCs+y0M99sF477t0XHd8mFR+unMunc/f87cKx74+oDgXU4Gz6Jk4lHPoEOmgatM5AImMz
DtuANWy44jyKBpG1TAF31CZPkRdd27EvzS3KaHB+Qnbxb0tGUcDJtPXQaB+jyz6ZvWfV0QpI5USu
JhX97nnj/IsJRkEGjjpQk0LsE7z/Gip3HOoCxYzj7NycBD9J+S30f3y8iC6dqwQ7CGSPFJqB8+1M
0oXZYcI7DeKNX688vvaTTTD8i6zlKSMLW1Rkz3EQvX+SiCUOb1QojiggbpQVGwDP7pamvLInnhbA
XwsEKS6kh07hcOS/H6YsPAT6cJk7Cu85oTwr2KtrhpRH33rAEHpvvvJxXNpPyJvxziYoDIaKA7iH
7arJGvLbB0Hz49m5NMApow7zEOABIIB4/0DdgK9fkfoUJexKdrhmT3Lx56HfAOEAEQhOzvc/L0Q8
4DIT14jaRzjNAzuqlivf7JUhzlPiyLUvNYuh8G05IHrzpJo7n7Pxn42CVADcid84b5ytLy5x+2IO
rJxJ9JL6yc+PZ+HsG/nr189OpZkJBJ5DI49zjCBmVwChRXLbX7nJXRwFQdqJCIPA4nyuWxYjEbAw
dZxXvLyP+UsI4z7/8eNHOZuO/zwKPvTwZLR6shN8P+OQytleSg8N1vVergN65YA9O5L++vmzD3CJ
Dex+HRcOKKwH4Be13bx31x8/wtlH/t8xTlklHHtIqZ8t2kXA794PJ9gWxgSQNb2JvSKt4iklNXaw
LblWH7/8yv7feOfxj5FoO5prjNfAm0ssj7Pyrqze89rAfx4J/RUBTE1PRkGn1/rmchNZsfi2R88I
GJFWbniyI/EagsUSbEW9Ej+h5fv4HV6cpzcDnn0vJe9Ah9EY0PoANd5zNxPd9uMhLi5nqEJOXfCI
G86jE0I08BQthnDcFC11aaN+KRKl0ZWT5eJqeDPM2YrDZ09QvMYwSJ2l3GyY3ih/M8M+YDBVyjDw
x491FgX8mSo0VUMvBjH8KZR8P1VK0I60DRqGTftQF78EDDGiGxXkzTVYyKVl92ag8/70CGIWbJwY
KP5ddjfBP8ye//c5oKxEEo5i5z+91zdLziVCeB7DjhkH65huRZ+ya14ol5/gf0OcvaqpKhPN0JSA
YFiklG+Ga5vZpSUGpdl/nwECg/fPEEpC4oHCdpwhE+QLUJ1L4P1CnfZXqzaXPhgUNWBtDsAaLtNn
zwLXa+BPldcd0SauqhcYQIqpvLK0Lj7O/8aIzvbmwdRRiyIl2tOCLAy/zmEOCGkRXAMC/1fu/iZO
+s/k/2+kc9VE5E50LgS6oVxPdMDWJ/FdU4k+nxRAYWbgYocMqX9X87k8VAPY3V2Azk6E1HD1V7rK
ZccrUGnwf/g8iXdaeUC1C3MiqzfgaG3DAAr7UIYgG082ZDClaLGKvZZuuzF6hmQKtD25vNaOE0EH
yWhezUqRvOcRuFFlQGw6Dn6ybUXTP4ya1eAtiWLdBXARhZ1vk84N97CpeFGKtLxNda/QhOo/waMq
m0eDTz+s5QbA95fYap5JgAYypsrvwJz+GiEJX1WTsitRmu6GmnBIy2WkrwAK4zn9muUTykAbUZs5
A8MZVTKDBPIyzft2ETCBtG4W87lz8tCFk1PHRnAeGUq5DR9LkzXosadbBSSySR0dAg8+TyKNytCm
pT+HK7+mSZrgFpFHZHDWuOQk2wGJkHXtT8WWIr3/AGuAl0CwcOXKOXqOlr5Hd1fdbVoFCTFzXCDV
fRBuwV2DAs21Y25i4a9o1ZO90HLIeInOVwcq008mGMzBld60anvk1hMHrNm6HfCtlOiX9byie44s
Mxsy9moV+XA+TODCkcY8iPat1yf50uBOo7nPc1hcRHmhh+8mZDRrSe/9LkKf7XxNxqdZIXxNyTz1
hyVmbjaHGhbWS12zVMvC20KxUa/KoS/zRaE7fAphtZGC4Us2THXVC8p49qmzNMxr0RYSRJZyumlG
7t/gJv1boUM+BT8k3g09FAHA1tO1XiqLa94IOpBb+SmSqfi/ynj6Xg5Ib7JKNSs3LuhqbstgK8MW
LCUi9W1Zx/FejNpuT5LbFJDjBnNJvQNn6icWRrRu/Dl4ZguVq9o3FEVFFu0UbqQps3OzqvT8yx8P
I2x1hnb+rKKizzUHNkdyPtwVhSw2pCqqDE5DZDv18y+UYZ2sjWLMR9yqnJYeIMK8YTSVft9uIEqv
VrFp7c5QsGxHCZ55eTPUe3SKOQNoqG4vopTWnr8Bj55tWzOG26Lrw3REx0yJJFrAd8UY1llQ97/1
6HxXMwF/AXnyTRFp/86EUF3B5ZtjZ5yjb83EZprCYbjFn9K28C/Wy8Y0OkrdwHg5J6zPh5I7D+3Y
xQdgU+3akmpKW9+bNn1fToeRO9GaSrQuWK7YrYnCVydxpxSUapJ5qkJ/TxOQNKyj75NXgVIF4/kM
BojjunEKNy2sN+28UkxgUgTlra75sDOFV3wq2FLujOxk2sEv5T6ZqwIc3rbx0q4dTNaK8ofjE6SV
Q9mntTOxlWhKLzW4Bd6VlgNc3HYKRo7khU4KrswErOFaxT+bPqRrVYUher18PzeigNl/J/VBTxNs
r112O1aT3bVFDBm2P2okhfhD7A5TjoJG+4UJGqUB/nEdhD3JJ9EV66FaohQV4QWAImfKTVWotHRG
fy27uYLZfitz1btNWibCW5d+Ga3kZMdUNB7ShALtxoCWsxuKf8xKE5mU91254YuWL8wxbup4YyKy
MHKAAurVnFkSvXIYYqbMWLPBZZOvWrQvZoGNW4DJ62m1NHRMgQdlWDOsy7l1aUZiaw60KEPEj+4A
M2zVPzIwY9bWt6dkzdLteYzQGWW4IaPdolKjFrC9alWk+C+KB28px9Tl8rnqyyCrcQXKISMO8Sdr
tJsHfMznIEK9cvYQdXHOYFNfFCvdqWTVlUAlLzZWa+HUsOjQLntBG1yQqeZUglDRd21KL0Pm6NfY
mlcpphNsvvo1EOdrIPs+86bgpS2w4ZsILyBU0kkxPy+EgJAU+YWEkVZfZBHU2Uh5At0mrOSP0NXV
aRENZdpa57OGM1LqKArRl8dBcxbuAvq37+E7FvhuhA7AR2+DDV1knY4KocMQhgzUtaF+aIcZ4Fzt
zOYJ/yG+xKacPHxAGib92DGeysjYjBDVfImEeIJWinzte0ccxtpV+3np2IFBnIEOeW+O1/0JGx4N
vElZXDsvIYuTXLRuk5ddMGbQOQGjnTh67YO9AXkvWlBaFr2GMZC3S193NyZKmu00GieF1NUFBQt6
DscFb4HpAQRGig4zfwzD1VDBGdfFd7IuWEE/Vb03bnDJNLfVPNs7KcNqrwX23hM15gb5shqZaT6m
Q0d+YxOS+UBZhO3OQdc9teDF13G1lkMyb4QTT2uOJDSW9tiD5NLQrKFIbcJXcc5w2C57f+jHfDHG
f5QVpwMuFD1KGnM/VpsSnPt0dJPqS1gYHOtohmlfHKiAeeqSYkCQoPEy3ZEdq8nwzMIdCUwVYO6S
Lv6RVK1F46M3rqJkCe+KpqvrtGwimvrK8VJJwvoGWbNvkSHPpO+/zGiYS3XQlJ+KsqtXM0UUSIa5
zSidkxSoVX1oeoc9kFLVadJUS2ZNAD7GVHO0RxZTk8J2VizYApEt28KUDpMwM6L3rUR2Fa4HJEew
wu59zFqmZzReR3U7wdSekbVtInfTepxnbYOPPwJOEC6PTGRR1PvbgLdN2th22U8RunJ8HVQ7kyhx
N9QhYIMsJLlfhK9CgXdnAlXtXWvtavSa+FvhoXo7y5lvJWIP1CIV4vUZGX9Ur/xvJkwsPH2QOErN
tJDPyxwvSHSFlfrcMW/4JKZYYM277S1aXDzAxJvfcsEGySt4shuX6qyzTnkPex1YtKPPags22nIv
wfLEvw4MuwnpCOh6R53DfIKUwaWP5Tjxikdjm3DDiAk31hXTqnHmOkdPifzSKtBjeqHiDH+qt3Zg
hbSxbagwlGP1fQQ7vPuuPa3jWSUvsY66NNaOl/clTR5GpuNV6I4KQRskXqxB8BTONc8QunzxW8f+
oMqyR97Vs0hJsQhkANwFm71f9264Dkf36ClVfC56VmJnVWh5ReNLzpJ2XlEGrF7SLtiVizjJeuKI
frPYmX12/bL+FHIcgUDKD1kdT0Mu2VCslt6Vn8OiA7AZSfiVdbD5WNIACTgF0JBWQ7wpITfKKzV4
kCmC9lT18SNtjcz8AvEjH+OxS6NFvQbMtZs5aUYQyGOsBY++wiKg3asW4azRQPy5OH4ZFBd199Ox
UF4CY+emYG2H69jWccqnWX927QDCe5XgWVPedOJQlZ79rJL5BzWuQfTT/5onwm7nKdC3g/bdHJaX
vyZymrSJwFJZ+hVIn3GcWbmAAEGwrNAHD6voDketE2Nbl4p7dxx4stRpsZnGtlzQQEjAy3KSZR3O
3vQIJb/MHI6PkTfN06i8Ogc+7nfsVzAxB7JxH4fjfS+83AcfXKxfpMs/u4CTp9UEXgYI0/NmhLYp
G1WoUnca+w249+V2quYacDPqrZVm0yoMluYwl0Wzgh5LZ9QwX6UxYuDDTCAwLqvG7suyUZ+IEtVW
TTTIOteMt8Qx9gde/Lzx4YLG03GeYdgf/cFlKINXMDUHlfjVqqZ18blr52UzFvgbWiTMMhc37p1G
COIBV8D1wa+8/qvtYn+FWludJ7KNbx0dszVZEDoFktoHjcPUyV01su+mwsVjXet5PEoRMI1gdVDP
MK65mSbyHYxeuVhE1+1M90TZMgDhM+iabVkObbEmru6+T01zWpTwuU+FCYKNaMmwUtQOpysUSbKm
n1S4CbFApy/GJd0tHXE8D/AgSFFl1DtiGctQhYGFwghiZLnQKavbkK6SWHZbVCppSjznuTFQHDRa
dbtYUvW1Vh6uMrHgZYbzYbQZK9spnebKRVyVuGVaWaBZiyYuNRyGgxrmDHZeDaLiDx6abICMhDTj
kZcJfHZ0+DiMsQUGEng47P7xAy0jkhcRMgxKK2Ey06jIPgO5DYIGWIPxXiIW3AWDU65VrZZd1aD1
3EGQnTeBkXk5jL8gxSTZzM2SJqZGpiJ0RQoFpMiYQBTk0jrJIymDXSWjr2gjxMcTa5Yh0o/XFPtb
2vLiuSlsm4V16GfN7Fd5PZ52RkeiFE0rlE0hOk1xyeO3AqadbuZHhbgT5Yh++aSAVjnXsYO/1GsQ
1STY4HlFqvm2d2rSpB4ciW5jTz7UqnnuWVBsRwqVU9oHHId1k+jNCBLcYzS5OucRlyt0Ool15xY4
LBiO3eZk14fKGv+CwAC8toGPvyhn00vkFsPDMFdkQ7yu3RSO5Xde1wOEzdCbLbIkQuPtiB7PG9Fh
cdIuTdzbsMNWC7IgS9G+H+yiaoq2/sKD1CkafQpKhp1f9tF9XWjsBej2btKBauygCINybWa9kvBd
vgc+zsWNwDyzKHp1GvCBfNxR9tPYOl/hr+Js9Ox0P5K5MGkJqmSOjlSZcWsxjuD2NoJ1CFiBQbnW
2Dcy4kDfpQcCBB0IeahUAuulCqZv6KjqDIXUII2RLkwhjPX9tOoQBVZydjbhODospZBePrhmilP4
wfsrr1BuRli1pKJW5TpGv/raBtECEgRivYS3rwmDfYTsSJ15LQvTFrFdXoZkSitezjkXNskVccK8
g+ryAW5R/m4pW3B2cYrdsqCmuIUkEngdrSFDl+xGG9JuAri1ZQtq4fe1IP0GmOr+++zPS54I14cl
Pm47CNPruUNo+7X1DgCt6N0AG5C1QM/5N4496VCgRTevprofUyw4/wGBsLNCNqVByqDrH309vg6j
1jtuYRoLpN1y4/PHvlkXsa4yXJcwOX7tPSPgRdejRJwkHWKzsTdALVoZrTjGy33mE+iJJK6J2nPq
vOS8zt05Tr6FHYXtASmjGk2m0Q/o1canBt0uu86dcQ65Yu7KHZhkjbwjypOw/eWW/uY1mXa1noIc
us5m1bgANUpZwNXEcy1Zidl0d8b6vyBudPYdAhwYGg5+hoAQNzdelKu6GLAzLNLmSz3R7y2N7DZo
OmRV4DqDcFF3a/BvgQhsK9D1Giu+JO78NSqX03V0DvHRS0SETuNsoj6EMlsgqzu2iHBBb4bXSd11
mZ4SsqaAB6SRtgYqt+WIdMcAcDcAs+j9pvfBgAaCMgKpzxtqfH5xbDdlWLBtrFr9CWW86BEPFaQ0
wkItY7CGzfi9rrG3T6E/I/yeFdw7myTTduhXgEaEX/tSlqvZNsF3y33/LqlqHyYDhsWw+W9MbrHf
HoYQpN7GGpXVbvHVNw0go+g5zxpstLkNB5K3DRSyJhlY7hH356LrYVXUQ5sPcYCdFQj1dZVExWrU
8uc0aP2EfFS89tjM1iBswRg1xBTP8xx+aiP+hM7vKUeSqMvRDNDlHZtFjkxlkIa0fx39qMmkV8st
73WIrQmz5/Le33UzMZ/I0DoHuIlFB1YofheFzbIWdVyvFlP9RhJW4jG8U5bAeU66oLuvowmRrW01
MoEhUh2swIdKXnACvSak6LIeGKUMjAVcU53J20wjSXJ6AgyjCynCSVt0dw6N+/uy1e1N1OJobBP4
csHfiK9l6asVc5MfID+qtdO3Ey6TxPxYBuQsQaFHPGZGGIV04g5R5PAVkhydBhqNE7hkdmnfEb0p
RF8jj0NxiVgkrZ8XVbF12w6IS2YiVrj+lFnjziaV0jbV1sLJZI8O899KzmByy2XJpCJtisrjbyld
lZVJU+9nZya34wjYcWhHYJQZC/QnhcYm3Pcbm3KpQ5IGI2vW8cD6zDGFWUthCih5xU8U+jk+W/2L
Tzriqey9YE9brP5+8V6GaangF9d167goaA2Dw7p5rQvSZZ0h3r2Aln8FvTuSd+EQ5L1NHuuqim+i
peL7AGz6fRJjU0AWrH+IGph8Qi8C6WIhhzRwuPOlmY17hMkhP2oTtLdJHUffFsDADiNusSlerrxn
YEOtXWyx2zAyc+6jP2hlTSFWIV1M5vqVzR3W+11ad0Y8W0uLg+lGveVo+NoWnuEPfQ29aestyWbC
tGR9NfqHYMDUMMqwrbuKrLoRRpSiqJZNVyX+we8CvdKTB6lzUCONkXjdZrTF10Azs17a5YfD+whZ
WjnRnR2BwwKxHvAlhHdrz0DQZqQzwivHwDom5piOZoTtRRnSHZp0t7EsPyuIrkHWNv2qCS0ucC6v
duBaqruEmnrv4051WHiMBAbVXvgbeCH5TGP7rZANP3htIDa1cUBcL6tfzEyAU4zIEoeLCloks3qy
XoYaiomoaXJQC5HWUrg/hFHt3tdIJ0F+64AdzBJ3JaDu2+LjDNYKEdzKaX25d/TUPvpFFX2blvhn
BEPgDB+ukxeytOsuKpt0ctp4FxLVYS9R7WfAREwOKw7s1C26+LzaKZ8HP7I3ZWWajJRwYOAIEDNn
Waa8knCboMKRT0tpJ+glywluP9QWxSMmw8MtsZFJBlscmUaenFaaAhjuGUqe54UMe4INg8JRGpoQ
uKSMTzj8wlMW2N8BcODec4lEBoKkYTsPEbsrZxyapUC7dRValQuJCwNBgv6X39Q8SVmpBPqdRrtt
Id35jSwtsMqwYUqQJZjobUxF8YmrKsIpGgbrCa1fnypD29wdijhXSR2tHWyJmHcs7HsnqPkenUI0
L5jVWVzMU4nIYyC3PUXibvHJsu6M963SJ6rnpF59VY9blzn9CJevKNzBf0GCfjYRZ+WOsl0HXsBv
fd2NU+pFC7jGsGfSyg+/0jn8BuKei0hOfic1N/f4OaQJDCZzF6rpWz0EELzSsBRpIBKPgeJYUwrL
JI/dxEkFOCxkmTCptfqbD05LPmhh8oE0cFb6Fien9Mmj34U4GmxLfsfY9G8iMT6D8y73Cjff1iAv
hXTncymAoILjptggzWCzSYO90yinWzmOh/0XkfFzFfX24IsOiXUbVY+D12mUE6CGinQbrYuq5dtR
en7WgWm1E+0o9oaCkIhPjnAg03sEj77fJweZePKZLFIXaUyNv57D8qlPOO4ywfjMpRwz1N5d3LWC
LnyMkVlIBQ2nUyd+XzobIURo14EIitStik+Sj+NttCzIxiRNseintp+sXbN4mp+ojr2VtIXMJddL
5ioeuHt9WvBTqNqvhXZNjs8W3EJqih2bkWD2E/4FVQc3a2NGtjV6QDeF7zhbXIKKHe1bD+0RbHyK
OztmC9CDmcNMs6n6Edk+OBje4LsnuYrlT+G2P+tOeNkQs8nJSYRs3GHArVOvmqJ/aOKeZX3ssyxE
dwZuVtxfKVVxpILrn72HbXGQokFmIkThxe2j4quCmwPC6ilR264CkqH6jlxbV9y0bR8Ft3KGMUHq
DbYsNxps5rvFgRtpYcJyIwNaZvGMlEJbayTFhNenDXXor6WGc3c7BnbvhN1L0bBTBvOL/iqqA1Vr
7/H0AGvs0jgvKD2EcwqP9L7T63ASu8WVY1oBnaTQj7Xqihm7U6C8DT3ZwlkUnrK6S8acUQ8pDjkn
q1n2dh8VFMiowUnnqn7yPJTtQq29ddXE5JNblT9n3zvA3OPzgg9+44IJnkF/PexgXn3bJeI2HGdv
u7TGzYxbvlqetJmIDtHwIMDxINGOITHqC3SWIBVefFsQjd36AjWhLJod/luGY/+5orH57mnq5Mls
Ay9tK2/B+R5X4apCr/oxcoNlH/vl9zgwX5h0+7xrEp5ab0DGLHKKA4dKHBPcllkSSmwxHfqp09Cv
m3v4FI2HsGvGFdLIY9qVTpETB8nrtkQeo287hkyx1evqdG212GKyIPg/js5jOVJlCcNPRAS2gC2m
aa+Wl2ZD6MjgvSng6e/XdzsxkroxWZm/yw3eabYhH1NdemVty5A8KUbZKSlhQ6jCK1fLN2Wp+nOr
z4HSThkJbvoaaENFwtiKIqEygHYciPZImvb0MqC0C7ostU9lvn5Sz/XIhh7xySRUH6wK9XDMdlu/
zoZJ8OLHEwDJjEeQAdhsPZPsL1hF/Y4Ycfh4ZTUPvxVZEh7mzibEyl+EsSYGn/SG38Ve0tBgzU0d
wol8dBQgHzbGCox4+dIcKghRbhvMjUpPUrXGTldMpsSsXdQfTRmGUzuqmpdbBSQrqI/Xzy4oeFtL
GlNS8421GZ/yLK2daEaM92QTsUZvvLWdv9byn0GdCsq8rdC/6l+O0sDS6qJbAXYn80XJcvNLTxzt
AsnTXCxqCR/E+q9hWj7licBIkBKHvlluhaZDS4M61uBxq7hgeC8/1STp9jOBGEdw6v/GdJL82hwc
Ma+7mPvIarWgHOfxuXNVsN246J8Zijew4yrxLTtJX+Y2mR7qqv8irVUPzc5leXjOWU0jV3rFMDYz
Yku7X2FspnezEsBfjl1dlKmv2lOlF9VFhXayvVUbl1u3zvmumLlBSr45YZ2o1dVYSv2hBfj35VLT
LKrT+Cq1gbY8V5Ywc1vdYwfIW2MCBq74I8PJsvLjZrvFUaj3frvnXsC+Mk7rSbfrkiINyMIad/1s
93vYnco3ujpFurGUB6VxdUpfrXpE+01BnFsfWl2+pa50eKuHNNyyWN8rQ2vt3UWngcNb5uzgNden
2WBH82hL4yDWbEGkPFTnZukNXx0cJlv+S4gRhmtiJG7UYzXyMN8vF2VznZOd8BNYaf81Q557S6FB
Hqh6EiZDn+9UxUYS0JM4bwBFkQnQp32gxqJ3vV4tkktfWQIixybpUYp5Vw7xjWpiRhU236PQymI/
j2a2t1OjYrrZoPtzlwlBlElYLJUKynaPPF2Bu8zGIOPKQpZQcGxBVtrVfrZWhYN5bbwF2Hc3JoDo
quWIfzq9ECRIUviL1g2nBU3WSbUy/asQFaNosQLW9NUYxqrT7B1zxs1ASxYl+fRYJHMe5YL9SoNZ
apcxV9ALIAENUlFuJxJAzaMQVnswFcnJ5cTGw9pn/b80w3UDeFf6Js2nv7mVzolC6V9rg1yCWJ2f
jRnexpbucEoVBT1bPA6hVW93QRMBkDfNaiCMt7H33NUo926xbXvXTUQ4z2YayVLCRG/vWzf3eyNj
q5Q9m9MT9XmFVdLmMO+mcm9ocXZu9b49rVprRI0xd4+tlTuQX+tEX7dB2nZJ/jD08tmk19wrC60N
qZBmtNV3EttUvyy3Hy6ryWKE2h7FYQD8eG7nKSZ/dlx9mz6mrpBLpHn10KeCQDBX/mSFkB+JrEXq
rWKlFBVUglYmP9W8il3hZDEDsyzgvtV7gpjUA6WW5iMzRPI1WkYddc647YyxgPtNutwvcnu+Zmmp
BY3aqVBpccfe5cQ9tvdywCmsH5Iib/3Wqp7XqS1CdeUk3oZijYBf+4C2vrv1RSsvtVbh7nKc6d4a
KqzGhEkkgHjda0pbo3wQtMRrY/u5XFNP5NYrYU1uBBPUH1sxlEfYPlZF1LMepWJ0OOzdw2A3sa9k
crm2S9I8ABHqfo3b5nEp3T+l1L57xhBo7G9CUYaDcBSyFQ2zeJzXVfpqn0xEU2jmAzZMMyxmGGDd
Supj7hbWkQzZLMqr4jU37ZLZU1NPg6UvXICx9Ie6MD0bYgdWij3UQrIGG5JrPehWnLwXyfpTj91n
NSQpGdGkUlfNkO1gWtWdrdI+mQqOwTXGU7WgRX9IYqOMXLsYdo216WSLc1Mzas+lLocUfGuFRxfL
69yUrLN009JroFivUsTVLU005a3JhgPb069ro2U7WIOrzcojBiXr36yzAMlaOVwdjUdca8r07HJX
I0Yz7erGrCTHx1b45rLhvXJZVBBPpfNDj6ZFams30ErES02K0x/WQdkCY7X+9fRze3bCozpx4wKo
YDG8mnF4l7rEV9qz8c/J4QFbq+/81L2PY536sZkyO7t1PB2ZYzqYohGQW50ViVQNQCAzFs3XzJrH
pc0N3AZKcdFaJ/O3dEgYF9Mu1Mh53uVNrz3gFyh2bs1AyALiFFNiCVAyI3UXiXB2aizfJXjpjocs
DYC6RiDYwdpvMdYQSyjmX0w8xv1F4OcZM/zYzQ1vs5UfFrzZJEy1n+4ybVEqp+lCJIHc5wpfJzEA
fdrBfENvkPqJ1Lb9Ns+NL7bq0ZHb+C74aAGAFHdc1eOTYsVpUIzpJ0ofnKGm9aLPmR1oSSpfnMa2
+RYKn70AT8pZS39oR3vbDWJDQDW/NTGcYy6VytdYAujNhusG8CKx7/RzFbqpNh70qRxvkxqP0UCg
64s7p0bQZpPusx02Bbmko/fjTop/lq4O+9lZjY9EW8dXpXUSUuiawaavgZaSOiG4EJuOPzBOhU4K
Prh2dEFZL+I7jDM99ka9Pc3z/IVtQd+rqUliBsvQL4bohq+utuozUJSJFMCOX1YgMU908iWpkhpK
BIMAOiFtZOLs1e9icJhyhNj+28a4+yg1Z9svaW7vjNQAUYShbBTTb1xEXF0d0aP/jo18T5XkJRaV
u6/uOp6lBALsndhBrCbkm5PwF5ZybsJugGjE5zwFZLIZD1Yu+//UsZvfCLGY/ZwR10vjdQoZTu7m
Tw7WwVFUYu+HJEo4F/2pkMk+LSoZuPakhYmLSGGJ6wTJmdBftMn4xRyf7xo52tGiG7mvaV3M1m1O
ycFqtMecfswbBbSGXDs9iHUanXQter+CxNhrBu7gWUH7a8Ry9rechmSo8C95c0/IMHIpfZfN9qsz
CP3JMFt9z7SFikcUHRW+5WhxrPgc5922W2WVB2UaP2dCjU/witXrSBYp/a9TnjVxRD3VJzSz+Xvc
9LbfNnaNzoyJx3QQnaUQOU9G8U8v7xDOYzw+0AH4PW+rCuCcFfqlQBwg3/JqpyE7gmy8dPX3rOXX
eFuhRm9ZeR77R1U/Ac14DSBBkfwoOPBcOP+sTD3UHJ5wLtP6iuRxZ4l+b4qXdKawSS0orOdWO1kW
+ONDkh6djJitUwaxpJJV5Tp7q6OxO9crTb+gS64ZeUyvwoaTh5WhcHn3W7kX1Y9rPzJqeRlxzclw
BnzUWItRqacRuLOewqznVLkooFfyq7YfG5Wkl5etfkizaLBB9KzD2gwQbL+V3JcAT4Pi68i/6+a8
giRlB2253YnpCQqynEeoETA4zrZ+/Js2onG030EJOvlfP52X6mdqbdjn65Z8a1XvgW1Af6NqSftd
0rwk5ofSnbU2P1iw2sLE+eHuOPbOTXxX4bA8gysfcww3Yjup024ZflYwC6tA78gspcq3FTRqSEI5
I0NgGGKjRg2aXcq9lh/N9UTUzL4zy8Ay93ho6/al5tXpGa4vzgi4T9zlPJZBa5xh/nxndIJm/rnf
NZH+MVgGdT5RxC6NEVrOQ9O/qxTMpC2OhR5J7bRZ46Eq3zUUUy2VYVK/81TxJHJVbWCOdP1ZPseJ
ejAnoNTlhwrkVdrRnsDfzPbYSw6eWkMIlACgvTXiIDLX23TTy2LpdcaRrU+SJ4aDJOBTA+x12k1R
z735mTS3UjuM6Y/Gz7bK5kuLC3hR9KPlXNzqzoF9gqtIG1dozvt3rOxvU3tZlzccdR7UxmBecM21
kFlpw6gR6WOUo7OprHDUfsp8ZEOgHjjKJdsUz80uTXzNzH0JEM3R43CQCzU9moPa7RpGXJ+A64pT
nKhv15nN15TlOwcQ3S+diOsriRahvTFQFRdZvaSOG2Z0X2O/IJkyb46l+JXB2rvyvKFcG7LAEedY
707pTKh7uS/t2pMTirQ228/a7PFOw80h/KVdImnxYkzgHpQ893XuqLwu7FoJeBp7JttXGFKGVvU7
2sG8iPD8MjbxW2kn1yQLDOd5WW9OdRGYqheGemv4yJX3Jj32sL6OcSnmJHKL1R/GB2t5Vd2njkRU
hJpb+wcmGSn9m7o96e4rGv+t/JPFTU1owTvNG013r845qrVoBf3TLc1P18+se8Uzpc7qPk6Wg5Cq
X7Alo2u6EAkCz77l0S3AGhxW1DkmMjm3QghUPw/a22AEhqlcUYyEjT6E7Zah4f01JxdKvwoaPhPY
gtfOd/Trv4WQ2Co/b9ytKTu0LBRQ19jHJQCGpNwQHwW6fFtYA+y6PzpVYzVvtvhBJOgn6cpMnhGF
XoWbHk0m141yu8LUH+5qSRjKKr3gNaQloSDyDDAnBUpZh9mgvM3I1AwAOCd+LKzbQrRPYfzTkb+v
9bSzkD4k7T+ZMMWNL7J/uB+Fy33qNzErKCgFWs/NG+AdWtJKQ8fy4gJmMRxu2Vu9Xhhyd61MYUzj
Y6xyBsVkqP3YyikZjVDJT12KOMSqvHG+aUL6cw8xDjtEs0rB7wLZbKeeNIBVnJrUChLjrW4+VZVL
sTDqoA9oRDTmOxhO7tSLSAYgjmuleObYRInzb9TvOtXlWqxjUCnxf8PcBgDJ/lRfSHxQqvdJflvq
fq0ijXapcI+1+9VYt4wSk+UF02pDbT72zIQ1mW8lS+O3xC+04yQfOVCzIgJNLKXCcsHvjWIru+++
eLGtM4OFZ7WfyfSJ1ixkLzUtD0QZXsUclfteKhdn2Qv9d3R4EW5T/DxWH0rzCUQVtCbzrP2lDM8J
r8iY7aoq0vO3Yf626zYiTcZDe4AA7tmsmXkQIJJNd7SKnFpNOj8hs8nNHlq/bg6QMZ5Mn4f2fXVO
1QKqjGpUcZDsbRu/GJnj/F9r3VzeUlfZW+KpXP5gOprhBwHufoiJ1s8rT9V/qvWYVG60due849Sk
fI+j59roGI2cBICXyUE4uz0I68axtqOTZinOf/FfBzzyZ6LjFuB4SlQnb/n8qK4f1f9jKk4K3VVi
u+P+rjxGrZFRikQX73LkTSHBLmQ+6ZUdcfdH39SaJmR5ZHrqjPImc9C6BnqPxsUX8nGWSAsnAMHq
ipmZlUKPxvyWySkYrG97+R3Qo+RJ41lLHFVbcui4JTwM/pr/KpAMTj4HI+JrmZpBbf63WkoEkhgk
6Tuas1DE2zWn5G6LeIhHCILCCrUi37looUoxfa6asRuSQ+V8wA4wRJe7ynpP419xxfHM8b8fvpxD
Nz6Iln84MSV7cxWN0G8sET/I9CBmFIiN6qXb+a70mddXg3JaVBSLe2UwfyoOqHiBpEhvdvW4pa3v
NE9Oc8vbgpv8SfVyiUTMtKAuSrIDIoui4mi5726fifU8TOfc/c06zvtjspwHnhkxXu5vGvQzL9HB
pdXW2Yf4FOuw75YdNn3Fb/ttynClvQMXkcN/LugXlAlnTu/3icLJ95UXlxahwTD5mwgn512xrrr+
sGqHfmCIVffmYu9mzgvDOWoK5MOwM/OrgBGR2yPqVYTr17V/WuWXrfHEfJbZPyW1oGNR3G910CqX
qQug+sMeWZA6f0r7tDU3ofw0sIBtepbZW598gfMo9bJvygMhbqqBLPNLtU/CfIrl69Z9N8lhs3Z9
eqoqlmNGrgOPXF1dUNhGPpT5jRArPxv/ldnIQ3CynNfZihaOryzBy/Jq6S9Jfpvms5oc17t8avzI
xbGhvG4OjUqYkSbIE+oV4snVr4v+2AKhzxbv48emPbhTyAgXWOM3BxHEdmBwion4d2ExhVGfnTkN
LZKRhFqGfRW5TPjm+JgWLFjUDQYu09PUnehw0SCTijmVVWRP9aVaFy9pDpP9lKuSnPx/yRRHpe6C
SxPn1F8ZZXxh9ww8tTdDVyxqtLVE42ptSH9OpwxQTeuvCHWnVswj6bVmVLM5eZ36aZsR1jqvxnqv
dvlxIZOiHL4zZNVVnYPGHirtN51tr9PfcwqArubhUOU+AHRF575AHSbyd1rTQMlWD4vAQ84m9B4+
vtc43/j62vA28jOtPEzuDccFvUCy24rRX2k1Fju0WzTV4lkX5S6Tw9OUuHuNpKyOTXB9/LlYqPpJ
6WovZWz5CmuDG0CqzfqbhyrY0mfZfsXpuW3QfObUgwa4sleCTH0YXOu2ucV5bJOdNDmq7pkTLGtH
oOLLyty7OupFQcWb9Neu5GluyqMxJd+mAT2V/3ZzDfGAph/tDEdhH9jTcR4hIXAp6HHiG4DLNb+y
RsgST4VvAxvl/fM8f5htJEZCDH5QWlCx411f/xiw6b2LFM78a5xQTGakxfErghhG8O6Q2tNu1n66
rvdityaWqJ38CflPC9ypYtzx9LvgV/lQ8uXQ1NMBXckd1E/++jhynL2G2E1xMm9dOMjSl1Xf2ODT
h0B+51FYTWRvFnr7v9ZxAtm/jcJ404vua1OFV6qDbxo/XfWXWvbJKuogmYCxyw/ZZ4zmyN+g/CCW
t3kvulurcPCmb5n7mupaOPWIfrf/FkQg8Uu9/rmYwAvsONrnVEMM8InTvbkdaowwK+NhKf4l20WQ
4bup+9mez5N4kd2OZLKGBljmiof7nkF9r/Y/eX2aui/LeOyau3kMYubUNbtSe5jsaBYHy9aO+Rpg
0wiRSvgjzaGos2iagXQR+enq49ifyKfr4cBF+lOxq2cBLh6Vgw4t2gLh5tqrbV9mRYuQhHoqQxTh
036OGJIZ8y4D8AmmSAYgm+ltMUZPTKNnsPTJ+clU87+tczyTjemVSerOC3JWL2sWEJ9farwZX3vl
pNmHKo8mFsU7fDY4cmt7cq2/acT5stzKflel79KO/U1SjfApHRWeItgBzy7OsM2G9VsnLRrSF6iR
DJkbzhbW4OTln7pc1O7FQsVan7WchzPngVavokXjte9nNv04p3Zg6LHOc/VH/kuQFIbXg1RlL2KC
WlJjdCm3WLwW0vLn9Tp2Mdw+bdm7hsxrzSHUANWZ9ngAhvhiZ7x99XM1vynds9M/yTWa+8e5dnxw
X/Dyo8WOyKa99cOnzuhiuqchUw8NMEax0gFhRazKt1ixHpbs2ionTIOs4Hwq7VMlPvIl97cVUbrY
kFjKh1Qe1dkJNjLZNwx6BrBqxSyd0tep+d+MKrWd9kl7yStG84b5ltO7rn/cWfolTFimReW8M/QU
h+UVgVPQ5dhHknY/ZW8zu5OxvsFUf2fyy8W2nCIxUIyPWv+v6+coNdbAUA8VrIm4hxlszvQ4KdO+
y6adaJZAK1N22dRhqty3vySB6DBomDXjlfzPRNe3ssZEKaYztq8jOEPsYfZ7m1Pb36jUKK6LY+yC
6ivOFUuhvxX1uWxWyHF8kAA9Fqa7NdTn4TjoREHYlHKmnQI1oNnfjHkLJk3BL9eF7GEIq47c10T9
c3r0R/oSKqb66Sa4i0Bha3fy56qOUFEc7XHdjyYP913EZHoz4nncJShrTOTT27cW6w/9HPs1glhz
JrODfJlMc/eLNgddbe7JkB8JzJUHp0k+pqX5ME2FvdpzSNDPuWmKHYFtPjiYJ9byBpIZGvNyBN3/
tGgQhTsf70tRzGIJpFx3WZt2nm43H1BAoROrh9EhkqRITqmh7GqofuLF5t9eEbupWp6SVYW1h5yS
ur9Zw2Hgrclch0Pc+ETmQi8x4YzZnN7LCsV3R3piG7lXKg610f1bCkeEeiP1g1u6R40DFyW4r06G
1ylGuLmK61uSzV3TH8lm4/AszJkWeas93b2PceUHVNBNZsVOW/AS2OtxYwsV0rdb6cIJGW5U9+RS
I0cetOFSV1B5NYz81O+XOL7p2SyYi5jktuE6bdWpVuaggMGLVT2QwMpOmp0cCrSXbPEN+eBlyadL
nVjvejt6M4fmWOhYARHh6MnJSMpgWvNXbTHDRd9eh40QF/6PihRyWhPfXfLQpHB0scqLtKHGUQKy
UoLC3CLF0s5DU+2NgfcU/aRMhc/OmBCa8rNTnH3RyEuvLX6DAXNQ/90ZzHsSvSvf0PzvRb88gUO+
y3k6mkUcGNuUelpSeMoGZ426DUazobcbAOQnmNO1QcFrPqjTzxRbkasr+4zzJFWt0IJerhgUBXQB
WvdHxeIIFry947qd0pLuvcAkNwrtZqhsgLFnLHHC68whQErmp2m/78jBypIxmtjhk8kWKotQS7ke
WIgeCPyBRnF/f/jsHMzIm39dM/akZh8HbQsITLyKho5t1uXzDHo02u0uUQDjVCCfxVqCEvgdTOpX
Xd2nzMGZYM0pX0qUv33D/XaqEDESKJNL/4PCzKCF3O6y79GM19BaTJQ0CD3kmB8KWQZuXx5Utcb+
mUfdUn/CIJdBzFI6vo2y63tImLvAUK/XM6wEiIhcjgIKDIrYDKdYHlK2ygPcldDsnAaCuVQX2alw
5GHLkyielzUwXQUJUReWS3tqEmq5s72ayFznkYa4I6AvcCgB3bzxJLrAgKranxATHYpVCWu8frGb
MpD09xn7gExoYqzrr+SKPLMIMLDq5aFKYWVyDApVn7x3PLzrqoUYeh9rw3YZVKt2p2j5szG+FTNT
3oBrXhNYB7mclIyufbbG4jNfBcK/1UcDuV+qJJglndXU0tbhGEXtWKMwq4IFOinWynMPD9aOlGS6
Hx6PnPOjm9qHFYnkkPJSaLXvIHlArYqtGwX4RpWPM92veBPajgaDAcfq02Mdj16OJqhu4LGxPQga
tYaxuG84iKzVQ3UNKt+Gae/sdZDVyZFhPi9hMdqeXhiR7VSBbtVX2swjNmAmLZriUfETjYdcx93e
EwukYMW0cUlmNUCYmbWUOErxmrObr8SxNXZHN2d73X1mS7UECHHYm3S9/VT9WQNWvMrYPjQJ0Tav
l5nJcAOPbW0kzs6KwiyFnk/QMlMxBeaieiqA9HRsgHqKzMx1ENV24RI3p4GBcGhKX1PkjspwuAvP
16EPdIR4rizf2ik/Tkuu+ohjH7Y0rv3RrJ4aC00iigkmQ6xtuVl/DNjVmNdgWAwEsLmmXroZlNzh
g5aIpThLIGZpySzevpSd0GYoczjfjbsIIoqBKYjjxWe34M6IbW8SDsqB0i9KgcesDRKJDtwGiy9a
A8wEwyr3c0XPlMlcegOKR79X0K9vcdhOVVBusvKFYoFr5FUgsC63vcqxi7UodQLkWX6y3Of1zjfq
+qw62JA1Kksz1CiTdM9NxY+B08RfC9NPTch+1UEmzVGqFhrGQ+z8w/Db0Ii3fF5lk9zQ9rSIPow3
NTTA9VrNuGhg/t3KxUjmQfeSXj/V5vZi5MYeKXfU6sNzlmWP8MGXloszLyKalHBxG8DQXO7T1Twk
o4iwUwUYzUIouUd1pFWFgXSwDqqu8WhXymcrEYQ6cH6aujFw4MoQKZyxGzgDTTk9XDopT67B+MY+
05GO3cvydQmsZTqWPWWyxwut25G7/Gdyes0tXw335IAgl8jJuQpGgdeBf9UIYMhYYAADviF0N7/X
VT2grv/i2aPAYi42kRqP9vhRWtbOKPMHCUA3Lil0cI0DLDllfRdh9IfbGX2xFA+m2Ry0Cb9cM0e6
yJ8whwOEwstC2R9UoR800/3rRKYiLMKLk9bPjSL2d3KdIFAwGV6KxR0PE0R5FZu3+645/PV8yqGK
JgNpoUFBsuwPgscnbxzsK73HJ7HgGFiVjhydhdWr919Y6zBK7nvRxudtwr8mxwRDfvLi1stlLCes
hSj9rXasWc/JJTLmhvAwAnXdDB+hcp2yHG6Bw8HEuYjK+s6kKAQNYIFcZLOPwYD1vLB9Z0bAY9nk
W2HtRrBJtnbbjeqxTgc4gLglqsFCvN1DrYbpuOxiA5UaGxBD3d32d53mag+XlFy0TpEne1qnPdza
j7MYOyvLzwsoY2XqYZuId5VIvIlsz6uUDfChQ8xF4zLTEE8HmxwLG8mhbEO7c0gFZnSsVmZ5TKsq
44Toh2tXxkzg2tlos7/GcH5dZ7v0JsxM2+1Mc6AvJLy4L8LUMXxCo49WUu7vyhd63mB1UJ/dQSAw
JQEQo+k9mMmyeYaVhLoB8t4onNhkNo4AlITDSrRFOg4vhGX9itCI2NauSGnlCEfOBVkaVZeEyBl2
i+7i+CjrCMJ+N5cwrgNu83rpm4OZmr5O3EK3WDTdJvAKeQqbARg+zpFdsqCynNCX57VZhRM5NE/K
ink/x2d3bVqxelZeUJgNlSWp2wv5wT3bT507PzTrj5rTtM6u3KoxqrIUv+dcOt/54Pyn9qp7Va0O
8kGTbfW2GfBXunUehtzuXxsUH+/kRpWRXDkNpDWhgxYogwynw9Zr11XndU3xledG+dAIJF9ohohy
jObUGQ+9rkEUmKvCtGN9TLPZsSUy/d6KYYowH97XiNQCc1xfVLRk8YOjaRhAWVvLM22kOuI7gDyd
KAvVeWvbXv/A7e/cdHOtCn9aej0ywbR9xYnTSKtBHIo5zo+zbh1bF8uW2eO23nSpeWWm5PulwUeU
JeBIw0airo45cw8FO4ZdYaNWGhDoLQLP8YhZEtkQFia8agPY/a+tuUhq83r1DcfWvxZk76D/COCT
doTky5P4OGQM9VUxLZhVXR3OCZf1Eyq09JD3GArASLIONLbLX6Zi6h+rwUK5D129PGQu+DFBwIS8
6HhzHnNyOhzyTRJ5k21mf4vKIsZknYgEXpz4lc/Rnsknjs17g2uhdFqf4fx3SdJagb3aZEAMLkm7
rFAGlZpl9e1o27abcu6eWpLvgRXpa1oUmaCKGgB3ZtIIMFgGeWmhdqelGiifa/pob2Pzx8ZLZtyM
K7cQSSlcVNc2SSQYivX1pUAlEcpJfa4W+dOqfX6sLe1SWSXJHalNP5jXxROBN5y3o4ML2SJ95eZm
rY0Db3R3Wy+1D3hn9wU58vJGDszILs+CUAicnqd+6OddorfmiQ0J0+s46HDAbrVhArMx8SDIeuRZ
MW81MQVho+rdj4o4Muq2Zd7XcKalHwuU5Hkew+v0iUGLLg3lRwyI9V1lejES7EWOO2YA2Rh3p4wp
A0fB/1+CmvgKilyRd3icO5W/3srvQiU6xV1qZW+sxnPmdHpkSYQkdDJtoRwRrahA1QPwtZVUlCwN
iBh0sHzDa3uXfW61tXOzKjsjjyHcU4ewaDGv0p3V43KY9Qr1h5imV/agYcpwWafsq27zqjYqzeqs
ULELXC2qV+YmRrocjzwaxsFEGWKNUXMnfVrp2v+5WV+Gd+8X0QFzhz2xyC2Pb50FJWG7wBoJ/XWW
Or7mCgl8SzGqG8t55k9QrHSI8Eatpqs+qQnldLlT0iLBYAfMEA1z9psjQELZLAGJ6sLFp9BBg6Uk
eUF+tNciKxs+jWYMztFM1TYoq5UDeCAYYk3R2zqAo3k+rQ8KofxE4hfHKZMPmdbf46Yy9DI2fYbt
tvu2Kb6NeHupigULy2XOxM1JU8TF9Gle4i4rij8UNvuEFQy/rt4+53RV0htTCmt1t0xbsVU/Fovh
cDzVrGymr4sPrLu8R1Bo1quyTGCcW5XvrJgrXcQutpBBrLfRrtrD0MwOcl0Ah2DRlc/ZZaCd6IY/
ilVr/kfSeTRXimRh9BcRkUDits/wrGyV7IZQqVR4myQk/Po5b3ozMYuOblUJkpufOZfWpTOd5hdg
A9kU86MPp1ytPYcBaizzoW53dRF0CTJJ+teN0k+mlfXONk37XiETyeUlraAFMqNnMDgS8AcLpN4t
fVSOO8Co/wbRV88CHvDPuPh2ijee5KcgCR8Svoi/5lkOF2kRL6ytgbufO0ScLrfTo1rtvfHyrUpA
tjHgypA6ajWo6QTSH4M/lQgjzECFtxXZHNnXpdW+3quhAntAE7Y7unSJtpU1ILgu6YJfUvRioJ6L
8FoYh8wjMta2WdMs5teanqy8z3ZhzmfaLWwewNWyvcsM/YH0E/eGazW818N7THdkN0OUu+slKWKH
aW0NE3zaqUB08lkMU44WI7Tfr+/WiustZ8vlmfA+F8PTMjr5foK4RCaWK8xc5AnCvkWefUDw6lz1
Od8oJpDk1LYfZHJQkKKQgoo+1ouCNdKHCQPIbNcM4sSvxtyet6auGPTmtGZkp9pXkS6BcZUlPsVc
gj+8+aKMScfyDumaIhGW92Zwcj5NOsFGs31np1PBraZmZk6t4Gul9MBuQZ0y43rlhpkuQrNKaIPo
sWq2Xb6ANLrFA5OINi6Zu36rsiElw+A/pZRG0m3WEZ3QA8tXkLqKdi+qJBl209rddfP4I8rcTM8+
MxpphKR4HGa3OqlBYhtRVJLo6tm9O5Kapq7ozP9qPuzQwVznTxMGfxG1on0311y2mP3LbZTgA0bp
dJ6CP8R4iRnUvdOBR3AsUra3zZPdUL81vec8UW/Q70CDxHa+Zebn0Pkcx7Zw93k124yBI5CyFADa
CQthPIUrwRsZztNjfwtAFg6SVcBNZx+MlESrlG8yvSway1JFj33lEGZU9qUqjbr1kDpilnmPhONb
VGy66j1cKzA+YffFPVYTT0rLjlefOWUaEuVssQrANrGQoryDaTDg0XbhNhtU+dCt/r9E57dJ1zPf
5Hz/smc9gbcRPES+Ze6SLKHPa0fcmwLRT+Me+J1MwTj4imeDlhWiFTK/Mf7NP48scXTbwv5KTNKd
YbtMZCWj+pEKpXetNZyHzRzNGY6oY7zXmjzsHiwASkJpCevOychAhnMubvAhbjEGNWO1qyi6sJ6+
iJ7yNMK9lpbhjfOR/C1cEx+ES2qij34kugnTwo89L39I0bl7bW9T5z0ZuVggu4CGxiwwkfMDFv4Z
ethzLzVyYTc9urN1bYayf00SryD90CMR6Mnlu1doPBE1/a0dJXCR5cs83tD/Qf3q+m12J7NUv3jc
SLjVG6Rb1mCRZ42elq5lv433mx1EeiupTPJB5yTdrH3/NhbGv68LZkG2zUM+yoHwlLKdP3qXhOo3
bZzfKw3B+kF01Wuf3mpiS4DB1cyWHZB6Z8cQVKV62+sVqyDkaxGiVWzqafxXNfWPkEWDPEVSyPcw
pXuYVbwrRaqnbeda4BoEj2lysPNE7wEAS+L8LqP3PNKenphQtz2b2A9+rj89ACcHuBvRZRnTlp80
Is4gCxhvQ4aUuHBf2gL2grKmXOeo3Zbwfj5Frb0zRe3auK7SZiFqof5ZblDvq3IC4rASvq7W4DtH
m4ubNv/ouoY+CctogIpZ66YA57LVS9AjJ6y4HyF0jH2zZPV3V4v6C6TaLdBdolPu5YCH1pe3CFU3
2Prelx0Ht8Oev42rg+7Zdgqby77I+hUoW/EblYOLKJ8xUgrKTzECsqk/3mo4ZZxkFjJrERr71BbN
zNyeOF4Z69Hjz5GSGH/lSuKfho7+3jTaZAhXu/Bj2A+a4E8Q0Jlf5fpop7P+rni/y70VWm9TZX2u
jQkOwOYalkijRtvB5P1MbqXbbePMD/Okplco2cSgfUVeKmdfRl0mfcqtUf3G1f0t6EnuqsQKKCU5
Y9xXuPtM4hk9B/EKTysyJ2dJVrI94c8U8pXg/hPsp5oLddwDcTq53koLuAqX+kEtSHJ9ECn+IY8L
FQhzjJakuMtK9bQOVPwY5hwms7KXT3XWYFPUi8A+ZXjalA1EWBrQZAYifjHZRB4pV2OArNK/LP4c
PlmsoomnbKovia+dPZMN6xhR74jrLBxHgWQnQp9Ew095g7mRRmFinALrUcOh+gtQy1xHKaeL66jh
lDK/71CDUC6jMTj6cpU7qxYj1xOhr7xn7baSPHCwtOajT0jpDqB0f2L3aniqhgG5XBY0WOexRUmz
Jd6HaR6GmfOlntDcUC/dm45M7WgAX4LCZxH2vJ0esKGmdwg4/rYMtHffNk7/UQqlzv0QlU/KFMmd
A337DXR6RIvX0tu5zJd4WkqsKDhY5wCLg+lQy4wWCmvdpSe+VxJrFsi4jWgbugNFZJ0mOudHmTp6
7yGYbYvA7Y6oJmQYHMGZHvKjJZnrnOcm97+0AP27ePm8c+Ad7IRVvJT/xbyIC1JloMDXdJnem9xC
dovsJLYn+2fV47u/0LwX7H35DFFzLq6hwo05357duSt/rYJ8nagMKyOs0h+39FOwolX9e/VygDE+
sqW0iJRZfvGnkwNjEpPXRkWj/BeMHi8ms/Q2c6flmSKXszV4VxvaZqzIw+YPq/qcR8uNOWR17JbK
b7n1qeILsM7ZXtECgA3EfDYm9IdU2tlxaCJ7JwRuq1ZLd6RNTeaBqEvtjXuOAPgfSRdchsB2/s0O
LWdlNFelMbfWOGcI/1tKMT8ukSC9lvXcAWD9XLVhs6KQPxDO1GbIRkwrBt2IyaH04bPdADgmgKJp
ut761QWltyt9Q2cmtww2PRl9/8vXXfbKtBG9zw4f8kLk3nCkITm/DbUsDi29Gvp+NIoRh/r2bQ1o
izUkJ3YKjmmsWfnwL/efZVseE9+bn/oKzGRcpziGXZTywXCW4dyz5w08gLCoXjJyw2Gr3uXciz33
SeKa3brkbyyvWLiFUIncklbtNlhPw+7Gjr34VoPAkhF5Yujm/o2Icm6s5gMsX7mbHfW7UtabHWni
ezf/HLrV8EISWt3jTruUEFPkLLtMLhGdPqqDffqNnuMxx9BUCVl/9M2GqSl2NA+25ib50barQM2a
EV3WwbvyfHVx0bs/VT94FAl0fcxquSJ+VvQ67+GvjsF5aanxeZHdcMKG6qqD1EaEd/LLQK7rDBlk
PtSTPxN1Kprf9UixNKgWsx2KBRlKLM7E8EuvKdn2oVMVsZM4BUXQuiTkgfgyVfFQzzgHnjThPftY
ZvRq272wFZXTjsXzx5WE/C+JkUoQX1Vx5LvrDbo4szZyxess/HbnRJZ99NoIWirbcPfV2lm7NQjm
ANlJEIIfls7dBKEP1qkUHvHbJXwbcwT60nHTcte466u7uvhKQKdcVNQkJQe6kFLqkq48jrb9VdPm
g9JC2Xqj+mXFDy264X1lwxrxeqclUVCbzNk6nQarE9juY2gPE1q8I++zArEqEcCbzERyxmgsOmhg
677O1HAo5vT2X2D/xFiNfxwbGU4pagIOUbQdPkK9HbWM9vVaVn/XKBmuZVckcOeSava3ysUeHALf
flhlF1LwHry4G4twX3GPO9ddNmII4lMpv2FcyGzvPs3K6KkXngb+M46n1ULGm8nwLTnwVLNW6wu4
3va4trP9aLuWv43CYnykg9/EnbPW20XZ5ogxUG47XyZ/qokRBPmSAWJ1xYE+LJkOxWmfFzm4roYY
XQIB8VCFrU3VHcGdHjkxrjC0j9iGTHFq/poL1T0UTe19AxMA+uah8NfAIVd+ZAzA1fQW68yDbOsz
Q+wGg7/qG7u+o4hMnsEtJ+oQGV82rKmcwx+/pFnsnEJ7muzGwE9f3AKTju+H5b6KwapPLOBQl9G7
PVF8JQ4oeZjkStRxbhr7kffhZkohdtYZQinUtAEhrI7gCenPIOVXrdZmvqm81d4WefZmgkWca6GH
37XuFpJDXk3q0i+5A1lYp5UUFqHOrAOcCic5BHUCnRafrGyGTzvL+7/zUptfSPT6SNOkvPRp3d03
k/kWvp/eM1XUPFcknKOh72lNrc0x8rv5ce0a/0I7GNAezuTOHz1wM6zWok5IY24KOeG7ARuknXqX
mxCWXZQjheVjau+qVtHW6QEHk/RbZ/LJQJYBGG/GtVk2C3iHOFW8bDZK/s4eBHNmmd4eYI60ZUHU
GCndrO9lquWLyhjc5oyiRjONPpTIMIorT9ZHgZ616XT07lcZOQpuyPA5fIGAkWi1C6TTvRhT8pFi
bMEjggZDqd4cJLDFfxnpsk3VzslR1JRJvZpoHju0CW4rLjl2Pi9M4SWNdBPlMYaZe9AzUFcQSe3D
7QTbBJQwN6wemvcN+z3oIrcArPTwuQgCu7mX3Cc+1fZkaYrdAH6KQEv2L2d+3fi2eV8mMsfDkLjH
bK5emJrGbSisX5XLALepZ9m/pb4wrL1PxXVt8r+SXSn8kGGa3rdhKWJjZp7vKJsfuUHKuClz9d53
bNjzpEt2rrNxwLL8p15DfON81K8d35KdU83dSSzSOqWJVJSXM8whIaHuBUF9BvZHtiRbUwfXjtok
IddQ/OE+i6zkWgRYzOg6e4vnY5v5DHC9tP1D2HIrnl17ek2LJrkPlR6ubd5Me25JhP3mOv+F30Gb
fCA0nAM7zjYrLanNOuR/ojpvL1M7VBfSGvzo4JTQAVLS060e7WtVdugtUHyZPlLYh0wHsvoFp8w9
6rWxnzCIiH2rhpDaRHGBIM/t95DaBYPIOnoKFbZ3P71ZNPc8c+AXsuwHoAZ5ttxtH4LEJTGRt876
L89Hd6dcFFWUj4wLD0Ubr7OcTSibNwbDaJeEtbs3dLIPE9trAXcP2K9Bi+buNP2W324DYEO58Bwd
57IKgjcuq5Q3xDpJiI0tFQxSSxsDUOvgrONzhaaCRFL/Mlo+Vjrt9gJo9wE4qPgKbjlzIGDR7e1h
hJTeQG7XE3f+ZP2xq3mIcyVNDxy2G/ZFYU9nWCTzNtLFF53rZFvXgoCvE1LrTXsRR1G/XLJVojVM
8Isg0k1xrx3BFQykbqCzL0g3dZySugCBVppr27RcNMaInJPFVWCXyY65XhCwiHynPuSrCvbpUg1j
TFoNz5prxtb1LW6SDrGucDA4nGa8RFRml2u4NMC9Ehllt6O/fMywAv6wHeEF5cp+KtTs+JeubZ36
qaxG+Oe4qoT9MePU0QF19mOrMXvK/TB8TDICxkNu5EMOgAWMTTIkfI/KAvG8WFo2dnZEeWkjcf/K
bnlzXfQMmNxwunPSmOzBDqkINijLkE3gcjld9SMynFdEbTp++N1Y5xAmgRPI1z658ajAmByoytL0
Z0vcpWPBz3buYKj66Sr3C1P6wXKoBykbEZdMrb+TbvpVkbc8rb49XDPlpbtiWIBY6j5nDVvkbVm9
5l+mxsg4MM1bWik3TiOKv7WD7mfBj46dsE1+D+1Kq8M0wc4DlRs7y3yLaPJ7rWX7UaQhYeHQ4oGe
eKdcW/3leovZujrh3rZ64rm1Up/ONEa83OJWViCfzwsCvGhWE6UO5h5PIiNXCZRUQyGE7QRRld95
qOsMsXUA4CnFL/nt0pOf9mrNl3eKHmobKYrP4BenTeLfcOf2wtgHM6XCHGTKmauSMXKci3PkGijJ
jf7V9MhQumJ4DWYLhxh41NEJpvA6S7oCG8CAeHR9q3hqitQxGN+D8JdLnTuwZidT/E66+i8nMBj0
xr/ZRW3xrJfE/PJq3XIsFfQ5w4DkuJ857wsUtqs0S8mQTwaIrbWQppYsf2n6ApL/SsYjCUwWZwJZ
X/qJIPuxuu2BjAJTfhj9pEH9NXLd3NejnR9WditcOtOXu3EOGPS6ASJtBgqPb19OaADlUbykwCk2
wUL0V0DcpnqzpjvX+Ha4KXAbdmm/5qjLljsiq/a1vRUuf2XjGji/aHraz25dEAhx+fcU+SfiQcS1
up521ZwwEgAdIuXaJseVqgFZYJJ1pkPHsxKcj2LC6hUJJza2HLsyhuyzsnz8AzSzo2OZ4RxVQbsj
h0G+uoH9eK5qe+S7ao2GXw0zLVzD8mosKO/ZpLyYv6QsZnXYj+VnBMT7NLpU7sClm3cG9Dhb1IEf
WEi5UTXw3U+AiqcJzVWIUNl4LsK23jV5mx5sLmHxskyImCa9cUHATmAzFz1Q71TtpavaQxEW3q/Z
9atfS54CWAg6tpbZXDg8RfMynfF8NCNK4AQqzgbnY1KB97AAo421a1NBTiQfLlfGszwlzg9Y0Wkn
Ju2D4PNT+1dqMvVqhyVJTYo+qOhqREhS/KmURTRCjHo4D9IqfsuQIdkZXR/JROv90BA7a/Nq/DCQ
Jp/bMYXwyQf8K8xpsJYT10Qw49BLZ1IDpVQOMF5Yi2tI/K+ZfPeAK8BkPACXhPRj8AQL8wRz2j5b
vjd+Jb3n3ThjZnicbPgg1GfU1q66v8gM7s+kbc5zXLm97xTcn0NQDqtVEuugU0BDRvqbhCtnbOus
/vKr0t3r2YzvjeZWAZSEIXsOv20AkFudJW7MDEHyJfQGxHpl9FPWB/ml1WinNhE24063qotLmUoL
u/wIMfq5vJNhGJfeeuyzsH6oQr9/clC00FXRhV1b0vzxV9KZZvEJzZc5WxtA7lMPmYMmDl3ugZhw
mpUXc7DLhLPeRx6zBPVBBB+MFaJO+9bMBTMa2CvtoPkV5ofUeXMMrTGIaRcvB2iEw3HqWUIgSG19
Vc48rwSypTq2nBg7uSrOU2nK60JJmYisnWxVAdA+6dtgX1Uomi6pjzsuzqBmZ5o5YKo4/Vr7h9mH
Kc2rbt/hYTgri4liTdtmDztytmMVOuY5CcnkwlvLHm1658D8YbedtFuEWINedrTaQB+Sfh0BcgTL
18A6iZjWPOcFcECOf7qteAbja5Ut8LRk7eMJ3DonzAdHG8PptxmJlItZrHeCLyhECF8eYMMCERZ8
f2fbse5Zxj7F3L2c4zyM2Z+ms62TmxTldm3Nn8ljSeTY1vm/BvgeOUijYruYu3i2Sxl7qF17jwga
mpMLBFMy4dZsEIglSzxIq3oLs7it5KFa0BuL3DkYUN6bxaWuPaUe9k+RjPvVVQG5U7ZstOPkvw/d
jFZ3O2wXSn6nybWSc2hQwje5GT5LS4afchnwFFu/a0/Agoed73j8PmAJpOlHrUkkkqZr9pgRyTEo
6OIkLFbZN6ItLpSErGOZpcU+T7XF4Zo2e3chrtw74b9RWlChbjwwlB4QPlkJ18SGqTOuPaIh/A3+
LyoDnqeynlPRygtbUMNnA8QK8gJsEgop5Be0Z5+SEidv9p3wCX+Hz13ofzBaOFcWCFgXH74gUwqC
xNYFxbyjOfyDT3eLVbGNd5uLAACTaln3UZYaEGQZFafKI9VdAVLzo8sN6UNTuqjeg8aCx9gm3VMz
0cjJotW+WGXXvXka9Ax7OMe95nF6cJmBzgVQgO3gk1SpiiK9C/ClrjOPPh+pcSYPQUugKVnvNbXw
AzPvDy6R+0gL/ZsQINrcatLDNPvjrk9d/xBx/zuztsK+hM6iYr6/3aFaOfyKoYkogNYzYWaZx3mp
og88ObPhIik2fU0cOPLZdNEshdrmA5oJD+AWhBmCSU3GsoMgssGIKf6gvsJFohxwx4zI8+gK2mgW
hqFpW7KYFhRLYNryNsoFvyEF0JiAHbQNIzCIlF2yW0t9yQ6ZP9cM7E27LXzrm498LmGMcTDNxSrj
IgnSK+lX8oErOqnlFgRu7VbGjqjf0L7SfY+ouF0mx2LitPILKl62Xyx09rHuxL81i14GqjAvfmXx
SiUQqp8CbcQdZeMhZsphJwgVOJr1brBNYBsDtiDnFwVeuBvWtLlmtfGOqUPkJIWsMMD6CHBi77Eh
wzc7BS/NtWS6OIKnY23XbpcVK2ivjBZhI9JnyCTHdQkorfg9rl1jamawpUIHo9foWE11KGuq1owG
dAeUJfaqAhKcBWLetqIRJ8ReKBVV3l1EwDm0jW4Letx5CR4sQVJoRBKCBsYLXrbBoe669UGtfvJs
V0pc4XSv29xGH4j8vD1GWBlH4reADmzGmbh2IAeYvHlVDYY5B252cmEpBgT/F6bmDrrlxoRjsJvZ
abN3mz5/k83C5hB0Q3KcaPnn0PLcN2JPXqxuU8U0Td1hdBCgkcLkZaVXfixgcsW1IVub5xP8jZlA
sZF1+1rmQfNsefRwuTMv5LgQwMuq+x0txok5JeDB4cAcx1IE7CC32pg8R/BK0BOwRxViSxFRwPds
beqsGDWm0qDogTLHooTswdK9Vu3Cm0Xkr5G7AnQtiTSzG5Wsh4rQncORbwMBU5YrdMJ6kWUNvKLK
hherNlCyMAzvwUfzVzx2NXvrOTqRn6ajWju1S7y5AxcukODLobomVbf+bhnArl6WPy7AK3ZFo384
VLgjR2wZpPa/HBI2oQAYYcr1SP9sfAZFNmygNMNhQ5SYKelV06mDFnhNamSboUeU5C+TILJxbdLF
ozgA4H7P2MLJn0RnQI/JhSXV1Ild4JX/gH+2PK7wCiiP9gSWCPWC6bCfTDp/UTb5VOAuTvOaLa8j
evkOc3aKlxSIXd6MERNB5t9hr7UHlUxcTWhPQ1hgv07K1qT/B7VoTcNmixAttkBmWJpd4jDWnd9u
XeX38Ib5BA2mDr9LMJDXPswxEifmWSHW7I5LXc/thCzccxeW9SGcIrlLFvSh2Yb90U1u8Yv037yd
OdYYlon9TG1oQHSiY6omJyHeJsHVOB392fK69k9KgD8B+y8+vE57f3LnhtIKqAr58Fe2hcnVnZ3M
wdbX5RI3a+LHoYiGt2JWaAkBV2MI5NDjvcxcCaDb37z8dFCVMBiGjfkAsS7vgDjyHeU2RnMHL7pq
ovpKnLRmqGoZPNj78s0JzLAFkoTShogOGbj0S1lB2XCMC0ZpSAFJJSgpRZnksd3n0ybtb9BLwJwt
T1LZnkYXKWvq9GtO2utNMK8Ry6V7GkyoVZsoYXlR0ensBWM4YSKvyueZLSRPUUIKl776+E7q24kh
r3Ef8SW5G/6neJ0DVx494hGnXiNWbkuUGpLxVUU8Ngesf+3Lpkcv6esTJ9X64riddXYw8Q9Vrzle
GFRsduIwR0puhkVADy8RXzBr3pRInzSkd9D/iEtV9NLNL22AqGej4Dz0JggvrCNl6B1XrqasxuBR
advvwjbVvkzL9q7wg1uhfGzIHq+tODm1ZukCQu3Bdcr8t3NriInAzq6IZeVP7eJIC1Jk96Ile4qB
a/bRaKqLmZb2cTW1jC3Wo8WAWlhk4JevueX27VYdi5ZFMCDjIjTaEGmdLSo7L4WifKzDvUv+UZ6y
+o46K4ASnWCOdKND5aNAhAgh/9xQKeNrPt1wGyGY02GuiZYQ/cQCINln3HyFwT+0e06SfD+yVoL/
BFsxeBbEbrF0FzeDOxC9b5P1O2krySNwS3c0eX9OVVqQfLXgtoubUVSE8slbV3e/QGjaRXKMDqHL
r8sfABSIBMYXvJ9XtGXxxRYk7+gX7bPoVR+j9f4XoKO7DZl5Y5uIpUil+QjnsLuj9pR982Uzd+RC
SO0ABq3RKGlYafYIwHrS9SOC8PI2tZwFuLDtca6Cl743w2YI+JdMdvLtrrbTsyGHqx3saZIEcnlb
uIJvPNfkTxZ+zGF1HagG1cjTwot2KTR/DaDh2dBCL0Xzekh4hreVLEhQ3SUlXr/JfcYrNsPstUr2
DVXa2QGA148AfyN0zO0YPMIt7l9aCZZnk6VZeolMKVlXzh5vf1lwPoW73PUFUPuE6Pu93aCRsfCv
OqQ64oGZgohIEP47diALOpZouPYozo+YGfkWlPsfaizpHm50+uhnvX00EyC5AgORXJFTn5FWqePW
TnuYXDBziR7SB9P739Dpm7PdTnR93TkEu39z1Lmx3bOOimOZeDnnBRd127TJs++TmEyDDmBqA9ex
xMlEAhlwjbjuPJqAukFuIzu4MzCisejC+2FSfD4jeRvPqIEURpQohvzWFkGfqSyX4sjDbu3ZKZkf
85BoFbc254Z7bo6a13GjGg6reYzyXZZTTPHGTj17S5jEnCjQYFJ2NRFmtGjmAMzkvprzJQ27P+lt
cG76fvoJnUl/175O44r1YFDmoLJkVjIdEC6bX2JaUlbIyBFjC+5sUZDTCVyxIFXDIExImlzGgAp2
YtN0sx1YA5KNxLkzjBcVUB3wIrm8sjTLQVhM5JlMDlVx3/4IwUsUBUoT5MPRg+M2ZvC6s+jgCdHe
g/LK6WgR6GAX3rxj6ZfGG+xQ0SqixRblajuhbxZWHWsWmsTAf4LmM0aVYI+iLc8dAf3Yd6fo1Ndr
d7BskjR6tYYjLx7DtEJkH4sg36VOHV4q8rE7pjpOo1G/d8QKj4r0zHMfruxu1SxXBKpQxOjQ8wnc
J69roBjXFxG+JLZ4Dipv3hXtIq9r4L07kwdNvuKrOjaYEyQuw2dNv+5ajjXR7pHno/cIa1eWzo64
KgUMB1YCLZGkHduTxcJj5SVBLWXmslzwtfhNd2zHynZz6VLGgbfNlYaCtlrUwnmv2osdURxwNfVR
mJoaGkTTHGFrCYLgujg2ntd/Ma8y5ZBGhQtTVpojUIrxBGuLBxdOkEVuiatr/UfKQcANzPqjV1j5
Hc+Ve2Kh2wpQag3oFWaKXX5t85cRiMJsMHYfLE+iSDxZOtjYXEyJLDo0TwYiIMh5XM4D1+asJG9k
yoF6UkmPxiKO/uzycnEE2nLnr5RYJjnQusoT9TYMg3oSih2QaR+Wh3Qx9g7omrcjofuF+Y8dCHLz
2vLd2ftjCnS9U8AYKGxvyfUEx6qAK+DqiMN+cT61Cfqrwr2nc4T1o2yCzBUB783EhqPdbM9f7FcT
B8r3YRzWUv+w3cg/21GBaxSJb2B9dTxAXX2O5ugrC0KSbQPCAcbZXwK+9h7XhvtpXikkJFhvYTcT
B5GalVuTj+Qn2oMnmdBsauFwa7wkDhYKgpJNXzvJdvBDELG9qzVOyxvfufVRW2766Hhj/Sy5LpIh
Hw2CPcr0mYfqux/xJ7q65d4QZnyIkknsZ0cQKVW22ASB1ewMnd6NXBpAhYxvW7PS0SQW2O51ypcP
tjW7OW5QoTzKzQHpziFNhw6DiLOMrNaChhh5AXoeKy92/Cq4gWdi2YdV889h3eIO1lP1Z1y6+ckL
tPXVz+hDteOOFBLlc89geY+xBotKJOaTae+DqJmP1kpDhtWoZjdo9KJ5Iq1QFO1f/nC80mhCG3S5
Ckw1LlTYZepsKik3auiHp4xj55h10DLZRoMzgZ/qNDTaSeGwYwUDw6EdV3rFvbfmXCFq+rSY6N02
MOxR2TjJkpxIA7AWSgcLsWK+aWKFRKPZ+kFYikSTCob1HEUTrOMsLN/GBME6dDAbVMmnwRMza1wh
KW6rvCDqjPoLKH9QRHPmD3ZToiiXVQBrRIDxp1RiTHvEnrG2ZUkbcrJdFqdXTUi7hF6FmNlGtDYU
KSNWQ+3GaXTZDq4oqw8LyxHwGC9UUR6KsgxfSAIV277pgwPxFswAIB/0uXTG0sjlZt5goeWtZggg
ck+TRhA9Dix19Ua/x3UgbYNPILlp6KVL9+EU/EsjPaV4pMbc7vsWYCtqVFRrvF07LziIfUJoGTYu
FLrCX/TZJ7KeMgoWaUmIvy8HttD6IZMlBqn9Rvborb+ycFJj+9vtuwISvnDR8ibMVg8qo3WT/PJI
lR+zJqXl+BbUc5CGpNdS76y6FEmFyMZffzb6X+rDMZQAf62q+wlRZg8EcboDm+OW209X/6NuIHeT
i52fObzn0CNgC95QpoKjeJuHoLzrDBiQ+N3D0ty0Ax5lWMl51/uiPAykc0+S8Yq9isxvG8WHlzJc
UB4HVkJBOQV5loeUWXTkQAku/eGKjbW++mxI+MU/ywqDMbP2tc6tvdTZQr+PNBLBRPHX0gQyUeT6
v6Xv5twXSodLas9fjXuDIsgJW9p3Q774jetdAp8Qn6LYcuJaOtE0KNSp1Gg8MOXDvYNpB0jEDaCG
FN7ZscucRaImdnv6yR3+KOD6abKcV0xs+pLSCQ/aD/yzTBgr+VZQdrLddN/Vy3AHRtzbD2vdQ41g
UUAw5HTdOPBq44IL8viXJAPTZNfeoCAo1GTQ8nwrBw3PxvdIdKagi0J7yg/kZ3AR6L/Twhzm38Wc
jB8O0C4Yq0hLT71LwowtyN527RLQyy6P35ADeGE55WuIFR4HyUNEpYEB77abRKyEXXuLDI3HBfSK
OgiJmMoY+c+bV9po+ZkyKLz3TcufZ6rEdc4a7zGrUWMtkvfPoutorpkoonZPuJVE5IAg7+Hq4nzT
xyL6HXi2ffFnapTQyj9WfctMOtBpRU7FnFuk3o9j/iH5Jm6qCaUCXR0ZlnoLUNBZQqchsJbDAz9A
tyMiIQC03SitlsUAUogIs9Wmi8QgF9157CIhEGOG1/+Rdma9cSNJu/4rB9/1IcB9uTg3tWmxLEui
5aVviHa3zX3f+eu/hx5MuyqLh4TcxmAwgDCMiszIyMhY3pcnsHLTMS/OhDRsKfelonBUoo6QWImG
W5Xbi55YaXi0SG3Lt0NJNzJsZLFVPOcDo70eLVU4IxJkqlrZOztJOG+FzbaljNiEjgESvpGln+ks
/2Q1Jv6mS+FADuEfNp24+g50L+1OPH1rMGXN+DClIzBjsBfvnJJp2THAlUsD2GUNP3QflZLxMtEV
RVNeWH2GI0a9sYukd+PAMLlSMLtapYpK9WyikAy8jB2q+jtVpa+di1uhVUVrKaeSxtJ1gBLCOstv
pkaz/8qjBl5Om9qA79Eutc50v0jfrtm2zhCqbvHvf/7POUM8rW9wLYegF4OYBmih+fmtnzc0VXNU
Q6PyY6iywHbe6r7Oc3vMnxmN/uhPxT5Xxj/WRVwTqiPCcAjUNdU0dFkgbSfJZlGZ7vJnZXoY7U/M
zZkxc8uMQ67LmVfikk4dJRTLUVkqTYYJ+3KlQvgrjDF1suci+kDSQi/8g4FfbsOvJWOH67Lm37wm
y76UVTHeFM5kis/j8DXzfzigxzpUvBVS7klKs9k72sLWJS6toq1ZiqI6Gv+lzXby158vIW+d//c/
yv/VW26vkl6qZ/p3mT1r8kdCYzos1qXMv1vQS5cty9Q4yQ6ty9qllFah4muEUvasa/cGdzvgNV9G
5zZRb8v+73VRyvytNVmCRj4Unhg8svIeFAZGANrpmelaGhi/0yK8byUyzdQ3+r8dxx1iMqz1hrLX
RwtrtC1Hc2RVwRvOS362pFBfpQ6Ngxyte4ugMrtdV3Bhxy4+L9ijQxW50sZ4psp6gEpcjm4k/74w
n9alGEureKaEYIm2Yyu23SOlTO/94DDpd63+57qIBUW4LDA+XVc0ym3CAU4Gsms0LWTP35L8j445
xcwhUDqsC1HUa0WY7VJJ2Sm06YKderkbETlYvWb67Dn+09p950ETWk92cs8LvJXu9faR9orA+bQu
dMFlnMs05EuZtHRoKSBM2bMF6jv9q3HhHH3yPEnues67dVkLG3UhS/C0keeokwYfy7NNZrRnsFMH
R0UZv6xLWdSIiolO45fuQKZwqVEGl19MF2b2rDqfZmC3/iB1M8suPSPTt3VR6qJGnB7TwDYcfPul
LFqTrV5u0IhoFyqVZ6D5TuYPA8aR/cdS/2ho3rFrXwPjDl44SqfUAHTGvz44+Xsu+tAjC/EhAeZu
uIM+cv2nXZ1sS5UtGTNSNcWY/3P5y4akbCQpcNQXo6u/VOqrlpk//p0EwXk1/0jQ8ufMefqXXxdW
luyqw6g4v79SaAqKDxKx3/rvN1mBC+crrND89zPfV3kmOWYZCRaVghxqsF1ivIu3zvSiFNrMVHN2
r0T9l1I6hTkhSNG0F/IitCeBYaN6oBN1Ggxk/V+SSsefXz+rQ/KHQoVvMEp37u/0o+TGtHmWdymP
PB5pN+u6X1uHyaAlMyk2F52jOoJjjnNvUGQZtvrW+Wyar9H9v/u8oLQOJGPcU8NxK/BP01P71lvL
YjHn60qTVcIqVfAjzHgVdOQYZF6n23a4iYYNy1hYHb5v017jWDKHWlgdeCDh3JYU74X0dwZm+2/8
fNU0LS4UIPd1e74GzgyP5lGlsOTaeqnq9xWoxBtedunX64quM62nyoSBwsmJdQ1clHHwgL+8H0/V
8Pa9VY05YjB0U8fzCZeUUuRGEUmJ75og8KkcnDcffDpFbNWmtUjDeWnC97VAp3dMsqSXEJg+gOJL
6f2bjfNcgC7ceAyvK2MGizLocOQ5brJ8I0yd1/fSr5jkssG1mNlcTVkRrIf2NwY1mtx3HWYBIXwj
x2f8hoHSIWTKxAp4eHs2gTMLKuQigiiB/pfa/9t5rzLAvr5E104LBBTNxDYJt1VZfBIZUtNII2Uu
Fw8EvSs9dRpMP+rbDfVCinAOFGmsmkrTQjcEcgl8r2xDi4WDcPF94QoEtJ55BJif3aa6a8I7Urbr
q7T1fWEX+OWEtqEeuuMnC4zBcsNHL2wC14VjM5+mO4TRghMNDeiXaApI3Dw70B2evOOFJYX7dR1m
YxSMlQuA2papq5TvxJCzLquE6jxC5BZidWob2QO9UZV/ojdzXdLCseBE6JwMS1ZomxbcUhpCB0Ej
WO2m9iPvRNoWdOfDuojZNQjKXIiYV/TsWJR5EOHVy9qNaTo9DRlVOhsoBijSJvnJiVu3rg3ASwFp
Ikeckmx+u3jeBzJJBMXUbTEYpG4bMBijVlTJ6ASoJsChTYjnHwvVaj5EBVTd8hRGtOjIxl1N1P2w
Ln7BHJ1z8YL2WSBPsi4plXsqIQSVvqx/fbY2cW11/vH8dmTyJcJhMsBVGmmardxB+VRNbgnmMgyR
4GM4dnuU/Lt1aUvGosN5Be6LStbk58P5bCdt+pdofrArKMfpIaWAWhrftSLd2LAF43d02+COn8Mg
UzT+pMmYGMuNymX+zevCw5B+7/tyB/I2WeJ1hZY2xzBoQLA5ao4m5rDoBihLux8ql3Gil8r073tD
27jXltaM1lHqsKTJTEVcsyoLh8mOKigGwad4AZtRfYqVBoTHCDqfdW2WjMFSVdShQUORdSEA86lr
yJGWNy6NoTmV4S80p9/2JuhHDc2DiaV8gCDouC5TWVpCizCauO+nQxQDAz9raQ5FaEoTAGl08xRQ
s0t+gOB48pHftaCMRu1Tz7RC5wBYF96mjn4qG+tl/ZcsLfTZD1GEAKIp+yogcd24DaByZvc85qCZ
lJ/XhSz5snMhwhKXbVEzklk1bgtZvfQhHu8Ni5I2U+CyC9F2vXW+F1dXm8+bw1tF0Welz04cqAdG
XIwoJdMJUzXPkedtXDVbEgT/ZGVep+jQxLn0vPmktcF6GbyNY/Zz7UU3hfXTNmOTEeKyuVTDsRy5
142xdmvpiR6VnMaaUHlyyq+Klt3q3i1YYzvYLzccyeJmnUmdz8vZ4nlWnWbZONUu4zsUOu8y/ZMH
BPUEkiuVsjbZlbRrrNuHMhvAlaaGZhEYaIapiQ98j9ZjMFmDxoUN7yArdymsyN5T4d2AlZcGd11I
P5n0nQbmDV0Xt/FM7vz3M139EAzXwg+RG+gfKGR+9iB+Xtdt8YCZZG5ky8YkbeGkB3lT91Lh1a7G
+8V8n4IVqp7WRVynXi3TIRKBg8iSdRuMuEs1PJum7RCPAnFKR2kRMEnn2ayf1PZBcay9Uv/IrW+K
/0HqXoPiMQ02xC8toi0rNHHq3AaGGAz5wHFMULc3LjCcMlNc5cYKbn1fOGt2NPaM2PB9Oi/pKdHb
jUfg0gVw/vuFY0b3R5zEzFy67UjmmkGF/FDqPnCGltLs07mhMUjGwJUmqm3rG7elmXDU9AAcwMRG
sxwOmgnyujS/W5cwr414sNgY3j1kxcEgF6xPGRktS4EDdiFVc8xPdk2IAwHG3+tSrvWwZHmmTtQN
om9LzAtRMXTgydBrVzlJULcy8nJYF3B9iGYBjqHI/7mkBYc+AWJB93aHgIH+hhsVMDLi3t+QMSe1
6HUjXNNnJc98AYzTQ6wGfu32wETHx2TmRtu4Na53AzV4RxN0kvVxxHvJ8QevA7GtdnP7wNiD7HMb
HuN4I3Za3I0zKcJ5SenirVroR91U/xJpH5z0uL5Q1xcEWjggXMr/WSlhM9pBI3wuDC6I8gtVOqKX
G7p/6Gd/SOvbsXy0la1waWn758jMshUWzxZ9KOWQdKK3oHZHutglDaxLCs3dxuZsCHGESEjptKEe
E6t2g+IDvGgOWMLKy/rKXXsanosYgEJKS7bJPF2amBdFJX0HnHfAbqQGKNt9R/k6AgIfSNsNr7as
zi9Zgm+RBzsAKyglQmluLJVC0imyN07l/HMvnculOoJziSIazxn+4fYEfDWC+qy1KCQZ6k6Fiq6q
tp6kC1HChTxT2KGB+W+f2d/GDfwXD28ZSvdy4e9q5dDYcFpXIDq+K4f7Qdk4UEvH9mzbTCF8jbxy
4B/hpKY8dPEH1T/ozk3TbqzmlhT10jg6o61ov0QK0d4QffWjh6B64S5aN8ENszCFUIF+8bB1fKQE
QJXO2ITQRW440iX/c75c89/PHOlglszIjJiFzcwTWDDqhgpb359VPPt+1Q7N5NUlKgyfB49Zjaf1
JVr8/tx4oALKrWnidue5nsvgnDUuhCD7IH+c6r9/Q4CqWyTCKEzIYsFCigJN7kuN7FH0OThFxaff
+LyGp+TCtHg9CFtcDXLUdr1Su6DeQXCobjixxeU5+/z897Pl1yl72tPA52UVWPA7qU1P679/8SDQ
ZEulm9vy6kFOB7A20sVfuRZQXtn0qSL3RLbh2DLDuy5p0YHNGXqHBIB69U5sbbmUGJkjrOhpaTL9
k2KC9lKp0CE1LZ3jyXS7LnDhSTcnDFGLDi6ViExwmXEDmlRk6hBiJdDT6v0+GjuQ12806z62YBad
gdZBGpA25C4uKeUNcq/zU+Rn6fdszyxaLEEsJZvXx8ASM9qvd49Z+tU27tb1W/Iuc2mQJKxBLUu0
bB9U1hEcJZKWMS993TtCNXwXD/qGmCUTVC11bvegseCqZibZRku/t9a4JuAdwEn3N0k4Ob9hHOdC
1Es7L5jdbSQ41N2SpGALIAAt93X5Ne9ORbUReiw84AimzhQSj6xVMq0RWcjKngLvI3AAdGSfRmhI
JdmVrQfSP3BfjokMxqN3CNONC255PR0areaM3lWNEAwQ2t2oTbsGXYFT3b5nbvDrumUsiQDYQJVt
Q9cJHQWnDWSCEmt12rqk9XZPAOJu7NaShZ9/f/77mYUHsJDrtc73LS3YJ1BnSeWj1cKSebOux5KF
04vGI4EA2L5K5ialZdOwnbeurkJTzcRZCplX0vandTGL6hg8Quaip8MD7lIdeawBQ5WAH+EdsfNN
CDb3Klzi5OjW5SxEpPgh6jIws6hAcQqG1/WD5vsgiLm5XuxNhrYn5a4v76zwUa0O5VZMumAE4Dfw
PiRRrRLGC94Pnr4+KtJmdE3/72ZfZX+uK7OwaAqtMqphcnGQRhKUqej67gCcH3DcEOucpvSumRhU
3liyn2k3IexFDCkXlZlghtUExwCKmZVI3cSaATuj+a8RY7GZ8SLFz7r1qPonIw9mPMtdEVl7SBkP
DFnudVphQSSE+JLO2N/QWtfnbDkRiyWWgHNdzs2yCUe3TW9oZ4+hMvLuoz/WhSzu3JkQ0R5jvVN6
ORpxUOnuNZ9+4/GtaGffF9YURKQoNvxsdOkn7wFlS+EV3Di5i9ZxJkKwDqYIGoNZGFSAjREEzwcJ
6p5uq9q8tVDz38/8UDRI4wTHy+gG9S30o2H9vL4RW1oIflRvBsVvzISFgryQadzu/eQ8ONbx30mZ
f8WZFowZa1YUxqMbGu/MQNobHcNVzr2+VXtZXi1OKyED8JjirZCrnTfKQT4CJXRQrL369sYx2hP0
X98X9KCnQQntHrNSptOg3UbJxlNh4Ta4+P4cYJ6tE5RKKU0H1ej609FTmHJizOG0vhWLIgz6R0xS
H7SMCxuu2X6aBC14UfC6aMWxZ2Ba2djtxV04EyGsEgMQQ1qn/uim1SNcyFP5sq7C1veFVQoquOiC
HhXgYYTJjnO3/v2lJaKPVTPpNdW4koXvywO1wq5RJ9cwYQL+ayw6pjw3+jvmb4hO38CYaGLglqSR
6nKnR2besiEsZJemVhh+XD8DmCS6taz7sBs2tnxpvYx5OkAnZEcjwVMpdRGked/IPEve1bK0r7tx
485YeofwQLRoe6IIaWmqcBNXYK/kPm8U19cBnuOUZ7Ei74xGA6wZpN8IpkS1/sZQ9P0UbTXULcUc
6MUIAbAzxlXzBNjKDQihkeI69dylbUf3ML0m+slhDMzbUHRpKRkxJzI0CAiuelpTQDAnMq6q2+ry
oaVXEbTSdeObN140jHMJgmHUYEEC3IyEHqTNx+g0/PDT37BvavqWQWFMxs4Fe+jHLGVQXldcOT3A
jpvFt5G/8UBcWiebByklOIpUPIkvzdvyPH0Aa2dyc5A6UhBRwT5fX6dFCdgy5W5DNyzR4qRIKoIp
zSe3Ae0yaKLd3+vfX3ICVJ8MEgeEQWhxqQGQS1rDRPAIzWJ0BPnWi6Sj1P3GMp0LmZU88/ch09K6
0hSjO4GCru1U9Tc88fn3hW1oknGKSgclNP+Gqe3BOKwv0pKxnn9fMNZkVCGBgDDFdXgeKeD+Qe3R
GJB5ahvucmm3KRGQq+dRYZPnulwoTYWstY+70Y0jAKXVmpP9dlVIztE3qCiUta4yKcRYgwWQQE8a
ClLaXH6vweSSDMaR1pSN5/HS85wJHV3XmKOh60U8HSkEyKBllb0Lql52kB1wKfKcyVI9s0FrVtNw
D7NavYcLDxIDvXCe23ooP6omHFED+XCwnuSh2/BsC1t58ZuErRwNmV6Yht9UZuG+Sf/upJdSfbTl
jTfV0k1xIUe4XMNBSktZqXpXYxBviJ/lCMTIcDcUT6X93EnHvnnVza1mpuvpEctSeWWThLUpKl/V
lA2F3Cvzup0bw8QFvWqiViDiHpjTK4Yby092U8TYa/YRXopKKzaWduGuVykDkoG0eVDZluBKJCfp
Hcm2Wldx/oygYqHrjgHoLH/nGRtFmsVNZLKD0ixxBeHF5TGpQVFi2iHr3En9kQCLMPfEFIz2Q+22
fvAXziMNkfLcCctlxZP/UlCU1BMgci2sUdUJauRg2nBcC96XBluuJ5uOweu0iKWVkp0D6ey2MBwS
Mt9MSrWvtK1y9pIYA2sgeiD9chU6AJ+S5qVeDm6YHtKQOfUXRXPXV2pLhHCuICOOmR5CxOAApwOr
7b21lUHYEiEcKS0C326YEAHN9xi+YxBO2TLhpf2mII9RkfDVqDFc7jcYwDkIXvXgAhAjgyq2X1+k
jc//dBpn92CgWlkha3y+/2Trj0389mcVSZx/fv3PQuDZ53WzSQcPH8pdDjP3uwzY9H7jJl86eeci
1MsFAq26Y+CTPfBhv/gJp9TCY7dxR20tk3C8p6nJHOi9BrcFky4C1zn6/u/2Yf4BZwsVKkHdWfN5
0Ic/pG8gXPzG5+emeVJ29PeI7iloCqjjALdwQXJNWkY5GVf/dxIEBVQdePg6Q0IIXyZczcff+fz8
zuCJMycdL9cnHVU9A0y7d4up3Mthut+qVS1dFXTC/leAJZyz0k46W/e4HW3rEWAcUGlhLU0P0rDL
7Y2G8MUoBLROsnx0+Vr0ZV8qw4z9BAzP2LpJ5SrG0e/utOjVKW469QFkgmOj3vhhyYz0sWf4NrI+
rS/lwqttDoBwvkyV06QnaFr4WpZDfVe6Khj9Tge8FoS/s5sMwHMBS3ra2ruFpSWjiQcDVpyssdj9
aAJEwB+cwlVSAC+8Wz14L1XA50EuAVLFhh3Ov154xV0Im7U/O0ilrXkAwNmFq/Ouz7P7rj1J9bOf
/B0Hr1YMUOqgbbjQpfU8V09Yz4QQpwXvqnC9LPlSN+C5Beqpqcd7TTeBl4Bzc+o3rrYFd0T+aO7m
hziCh6RgQGHtlM4gK4Wbqbvx73zj6wse9eLrwlnTwPXIWouvdx+S4dNo3SnxjZO9rlvhUg/IhRTB
pda9A5azhpRxvO0B/dTDz7UfHlrnR0UPNewJ0nDj1fe1nmxYyNbiCZ7KqAY7hVKlcGe8EVJ9v3Gl
Xig2Bw1nFijVwBqC1164NB00wIxsVXrm/79o4TZzMTQBEjlp4kCHF0CiR1U9dw37a1g+qPZ9FX9b
35ylJWIKkMhZnidjNKE/J4GcLdSCpHCTB4DjjWHjxGx9XjBf2YoYUhrTwgV+ruu+dKBi/8bvh9GX
eFxm+sScLfxsC9peVnRJ0nJ31B+d+smrzA0BSy7NZtqQ4IYkCG/jSwHZWGudwVPGDfP83RCCyBbB
PQdgsV8DnlP0G4/wpRM59xo4FsONHHchziQ3nTVNwJxGZ79IOUDiUE4C52dtvC0WLMugFVCnHsbL
4mpUCPD+wi/qrHTDH4AJ1H8x2rW+LwuukqlvLgJTp2uCy+By2ciwTVIzJaWbACy1qyT9Pu/jYwRy
LuS1hwo8sFh6M5gEHRrnMoXjHtuG48CZUrpl+t2TpMNMvbOu1YI5X0gQDnyqgCiq9mhVjHC9pqfY
3poZXDC3CwmCPcPHlYPUgg4x2PhBeGpBfatuGBiwtmBnlkyA7Oo8EcR1rYrDR7UtWUPv+aVrDK7d
vIc5tzVu1pdrKREB8Mw/MkRwByitSkhKuTCr+q6pAUGWXhPQyBzzSfc+pB2cVE+GunVLL24SD2fS
AaZN8ke4peW8M2OoLogLbCh0bkCJW9dq4/ti02kIfGtaVHw/sd/roAYP39e/v+ACQNH55/c7gscJ
urBSTF8v3KCZC1SqfYjjBxbr30lRLw+oH3R574caUlLojO902DIaaNc3kiVbayW4gViVyqS10aXr
mi+llj94RXS7rsiWiPnvZzcA1dvyP8tVQOJIebjZuMK2tkM486Fk1nqusVBTTd3oKAGrK+2mrdO4
pYVw7j3Pa+RSRorl36TQOBSHf7dKwr3S5rAvZf4cCvH0ZMLQbx8GbrJP61IWvdeZ6QoheVXD3tyl
aBGX+05+UBmil09R9BRttfQoi97rTJJwyHP6STQt5RA6VIdC+CL7CT41W2kOqhbqx9j2iuMUqzee
HN/ZUrtTnfpzEsq3UAdAdwBBSBdYX9eVXzcUukQFQ8wVcDIyljhPj0G2b+qH+Cvjj+tClrKsZ95B
EbP0U5mGchJzojxglg8EP8nOK/z2ENdhvwuKZIJJwXiJ2ewj5L3VDgLaAYhB2D58ZpE3HPyy1VL2
1EH8YjZCsColMJ2yL3nveXBG5yeY4De0nf2DEAGj7S8BgkE5RaFMxPCFG2nViwVuWaiDEAgsRlkr
R10Fplh3Tt1g3PdoqcLnSw7zpirl5/Xfsby1v36GYG2THE9Uk7nH8vbB6uA3gXeTjmYe0NbG/i6f
oH8kif3yWaD1plEhCUKwKXiXy09ZcJv77zYntJYP0C9Bwi3jWF7Vth0r26kH8BXqcMehWF+15ev/
1+6Zwh0Te3GfeRkv9DKHikB5NfPHMn0M5fd6ASL5Te9/G4PxuC50S6/ZZM+uA1+1m4IED7e/86DV
j6nN4/y3rs5fSzf/hDMRVlOaajWLACn5qFTts2H6d2Nen6reOq1r8/857r9kzZZ5JmvyR1olSoNr
Onhs1L9T/dWyPs08XXID3l3xV6e+OuMfiXEDlMyGKW4YvSkcbjBOu6TTsJBauYEcXXZeM+8Ytxsa
Lu6XQb8kAHBk5cQmDSnRiilrJvbLggnmmRfCfsOJzIfzyoecSRD0sD1DjVKfq8Ko7pz2Vs/3kMzF
0qkMjr7ybqw3Ko+LPvFMnOCytK5yAEjtuQPBzQaj+u0DiHNTwa8FE3xRkcR+EZosWBnffG62PPrG
Yon5AJovYnlUWKxAOZDUqp5C/7sX7qz8wd//TqfHuSqa4IMScEQVbVbFUANm0fxdsOG3N4xLExxQ
mSh6bQJG7ErJqfVplf4wdHfrJ3Rju8UehjjphgA+QK4GSBheumjYOIXLKuhkEIEOMa/mhAs1jQZw
2gtXq269roNE6sYH//R3lPglRHCaxpA7WtLMMW51O0ZPvfE7MToksP9VQvCYnZLWbZbz/dE4GeEd
ULDrv3/RVZ19X/CSNdOG3NEsklI/x9K9FXxV/RsLuuJ1MVt7IXgSy6FWYMfzMvnHCJxbk5hqQ8Ti
/W9YOEKahmgQVi/9PTDwDRAgpOztAdLbH3F2Y8BhqFp/gDy/IWp50X6JmmOvs6ulozIb9gYJAD+6
HfXPTfelZVi/tjaegMuL9kuMYFsZDCu9lRLR1P4XSHwk8x38dev7srVognmpLQQumUkY2jcQAh1p
7d/p8JLV9t50fsuj/NJGsLSxzIDc+pk1AR4dNqJ0vwnrtLgvJux4usK/q4GctC+kgecNDh4SUF97
sLP3efnebDcwVJYcFwMPBkUFen2uBnIGKwWGOxpwvrCjDDfy1r4vRn/nAgRTtpzJSSKPixBy5jj9
1uY3idXuwu6lsZ6N+i+rSw55t6HU0tqdyxRsutQ1dQiBgXZNqEUzYPJPqnVMq89vt7dzKYJJU+UJ
Yrg0C1eVPpcjdC70dJ9CWEy2UCK21BEMO23MqKqTmle747lpA8tDWZ0SBVK7OBs3oto5LhHDpHOl
BMu2rNZI8walYEcJ4BCL76cBdqlDLz/Z6uv6Am7pJThSZfBppujQS1EPY0gD8+00vIcGel3Kkuc5
10iIxLJWrrUxwcIZzbKKgzaSRP2Ni0dnGIcOHcbDqXxe+lCllAcntrkRWtN8MIriRbH7m5DIEmyp
3+geM85kiXnHvIUNT5mjperOv5XpaIa9dqP6sOwT/lFHTD1KYMjAkkUKw05vlObR1n8jDjhXQXAJ
rR8m0xjNKRJAfuTyzxr0+/U939JAcADT0MDSECDBcrVpp3z9d18XDn5LlxSdD8STaX5j1sfsd67k
8/URznub+rFv+rM5ybdS+8mMn6riWxhsdCUsn4tfuyycdCMwW9jH5ML186c0/iSHL1J3/HcLJRzw
cLQsWlY5esN48iHfc9c/v5j+O18o4WhDQR13jsc2t3F8KCM4leJPAS2OWfFOSp/0IT3RdryzrW/6
cN+p7wPnuwY7sbH1RN6yNuH45zXwFxaQ/W5LR0Xjn+RqQ9FlR/nfraIp7NK/+EXRav78gFGV50G/
DdPTTCoffVpfznU16Fe/lALDnzflKVI0XnrarTZuhIBb3xeOvWKGfVIVvJHUksGIu2SrU3LRoDU6
i+ljtGxTbJJgUsmElKvimZd2NLtqO3uovnmFuhEwL6pxJkZQIw8VdTQ1bq26eqrCzx7o/L+xD2cC
BOcVjmpUggBCHAvxitV8N/Mv/07ArOFZyD/ZTd90Axqkw0GZQHXfr39/0VyBPpMhBlEYjxb8V6fA
uWgB+EL/zz6qoDq6UaRj0m/E4FtS5r+faaFCRhb2UKS6FWMJg3Lsja85IX9ibVUStwQJXszpsrAL
PJYLLsFd7X/Us48dqJ1j/2l92RYNi/BBN0iHGJo4Yzv2TWxNEW5/kugj1rFf2qfWRSwekX9E0Cxx
uWZ5LCehN+HzZYfUzm7yPldbyfp1La7mB1Kr80Be5JQbf02AMXxfV2Dr68Lh8yzJHoaRJ37jv9Aq
F2842q3PC0evkiq9VDO2QLJuMg2M9I31XzSls/Wf5Z/ZrNdoahVa2Gxm3tin/OuztlUZ2tph4ez5
BZR+5lyWNpL9GD1Szc23bqPlRQJx0wKYWVXE5CAksLQQGShBZTru9/FmwWBRBw6A7ei0pePLL1ep
JABNk7gkTwTZMlQrO7N/F5qPfaCclNDZaWF3UPIXq/k2GfexB/8cHL7OA72PG7u19TuEe13rmzKp
u4Lf4T2NcDrCwLJlEEtraQMkOiPgq+rVackgvc+Mrk9p9FFunSQ76PX39ROzpMS5BOHEwAebQkfX
pe6k/fDzR7280wCneKMMm6QeIBiqZcxYX+LYo5F4at+Ndf4aF1J4G+S++Y5sj3VXjKazcbco8+Zf
PFB/yjIc8mJ07161Qg4xEGdJPuWvaa3uo4ihnmEPbsmhhb+wfmgTbZfDEwVX4z5v4hdoLUI4NZUw
e9DjAnZ7dV+HMd3p8sYSzJeA+LNMog66i7QZYEL0HEk7jVLRla9+DQOk2Ryl6GNOY68Cu5y98aK9
8iIswbkswYskXWWXVjqUr7b9OXDglNTyfRCpu5li7O0bey5pNq4zfzXKZlyW1HZfTd87jgGEoX16
7DeHhhYXz2YCkPcwHYjizAMuPTXavCxfI/1vqSj3qfIh9P3dOEmHLN/it7k6cqwe49iYqcn/umrG
Li0vCsEpKl6B5/5kNOE7qH83jHRLhHDmgCw2dYniz6vX5N9iyGJbz9vI0yyIAPTFAB3f0JiR/fk0
OtsZfexKQ0qz4hXS+n3x2c7qDR0WjOxCwPz3MwEUHFRFivLiVY28Xdzf4zVOQ+8cja0797q4CVjK
uSpCfOVTdGByJ2ZDpg8GRNxQyu7AG9klVX2Y8jtoJE5R0xy0JLhpYW6Mq7eW6gA1seGoMcA14T/i
hFVp5FaXB33+qk3ZHXzocStvvHwW7HtueIc6jly+Azb25VpaaaEYYxUUr8Pg3XSROsC4N8FbK9FD
UBveLq/jDYkL5jEPuys6OSk6PUSgb1uy/SDykJhJKjf0t2Er+l4SAPGDBmrtPHws4j9YEGLqkWHk
r23zxxiUx87ZQqRaMEAHyCtgUWxSaqa4aE3cNTnDzfmrwXNXft4dlPDTuneb72/BZyPBAUsCorVr
uLLEAIJ/yOX8NYSdTi/7nRn+lRn1uyYZ9kpv7hX7OGzRQi1r9Uum4BriodESBr+4KqGfbfSXRv4Y
QgNpDDfrui3KmZEnsDiLUGr++9nxTbuiBVmhxahpfeqHqTr6Ea1xfWF1+xQwy7dfFA7TtXO3MnOf
zLlcigvqNklADoxfp76k3JIcezqSSvnNAIWAhhFzclbB4pQphF6Kkdo4kxzPiWYuK+hZt4YUl4z6
/PPC5qgQk7eA9EevRVJlHypDL+4tczO9dxWRgVdP0zXUMnMz/xVCFPTUqkS3f/Da9MFJCrIjDCjH
StlCRb0OlBgXNZnD1cH5B7lO2JJKG3LIf4bmlfmvQ6TdjvEfVnBvGO9k55Ql39bN7XrlcAYGzbYz
9AWwFIIPr820nUyfCHAc/X1Lz/WbGUJsqKIA+ScvYtNNLg5BdFbetv0kFfS56Cej/5QnD5EO1tD0
h9W/Nb0riBKOztCHRVMVVvGaQqea7sqteY6FtVLoS4Raj55roLuE28DXEvDU6IZ9jVKv39mSmezg
A3/z9Y3VAKmCa7YJEER4MMwqGhu5aV/hzpGLk1kxz763t+DvFlRhTGGOepnsJaoRXkg1rYVK2E/B
q+f16mM1ZOnRsMNiI1N9LcUilUQzNMEOgAFiN5zBI2yqvNL76FeNcYBToar1w1vt91KE4FhsOZB6
BbCej0bwkg5uffvvPi84Fk+Kx7IBx/Fj8dNqk/jNM068HxkXceYK7lwxFg67nhlpNzSl/dHryuP4
6NdvZr8VBAiHwtRAJq38yv442ZirDYXgW2u2ggDBg1TwXeq8NuyPQ14f6NbZ/eWkxEnTm2F0ifXU
+a0Bg4xiMpJ+eYWEcS9Dsmynr9n4bsyCeKeN5LvVt9vspRjBoMahz0fwjtJX9aYMhoMubwGCXB8K
uuQY2yHByoOTTMmlHtqoylPVO/Erw787+7aT+zdf6bOAORPJCSfQE3fc8LxYa6X41Ug+MLQVKX+E
rbt+LOZPXAZg3BdAaoNcOQ9piNd5Vit5GttdzF40jL/uc33fBMfCiTec4cJaXcgRjl+keMkIG038
6hnOrvgzjLYQR7cECJthx1Zd1CMCioF38qDvlfCtNVmgJHVyHjNzlUY4LOxG7JfaqHRm/xEkMZ7K
B3vawhK7CkuQYMjzrPh8YVzREKW2kw920g8f9fbQ+AffOvbVRlB6tUyXIsSzx0sryswIEQqFuQ/O
FvjAlTkJnxfOXNR4lm/3fN5T7tsfHjTxdnGfv3mGYpaChyUSBeP4ilgvMeLUhNhi+BjeSzIEskzX
v/FUIGB+hlLZxFNdTeUN8lTXoTZ1H8fnzrzrvFdv/Nxu0TNej+NyU+CimCudRz6v5qMyxHum3asA
EHBj9Ma7tCv3UNY+TS284OAbS5J30kf9R86olixtXbjXtduf8g3yZeCOzLhSl/4rKyc/sstUBa0j
2RWGctC022Qc95Tw9r1+XwTvu/EhbHyYeW88MDmH8NZsXtotP31tM/MysNrGT2YE8eGSlAEPwKhT
XSv39w2QznWQHCzm7bLhrTHArLDCgxPecJZbbBEtmUmQg3JUXeOz3N3KxluzGMLn57N39uCbegUe
jILPa/1wpK0+aLaYAJdNBnsBHUom3StiRBulVNt2aaBBzwOvz3c5Y9xeeNQdZhOOtAoX5inrrV2x
OQ9x7ZtYuzPJ81vnTDlv6mMtmXTVreX7anrf++/s8Hn91F37JkTwTkY9dYbuE+yRYcuyzQNVdcN6
11n7eDqsf3/B0FSZI81tBwgh79hLFQAt8fyCkJ2ixrEpb5N3dQnzwcZFt7BO4DST20SFGTRPUEL3
JC0ItUx3paq/C6XuIdSG92U5ndZ1uUqczAj7zFnbvC3gRhLD/rgK5EaRK50msa+tfmdoPxrGYTzn
Q62ekpKGJHlrkHhhd+ivUphT5pgyZSQoVjZTljmZZrh5GOwr9XkoN/KpC9tDLkvFFfDOpIIhWNhU
WdVQeoHp1sFz3027/I+Kls7C+Li+cv9L2pc1t40zXf8iVnEFiFtqs+zYoSUlcXLDyjYEd4I7+eu/
A8/zvZEglljKVE3lxjVoAWw0ejl9emYfsLeS6dgGi6JhK/twrInSItWcY8e2prayFnaxtLyyi8Rk
AklbLF/rrw6yL8m0UHqYE4AR4xKvDx7oq5GslWBRpQeBcyRV4f2iyRL2YUaBZcZPx8R0WUxRv3PC
gq7K25Qck+FTFQXgazDWjN7tS2FwgAEVxtxjdPRfDfPJJtSpioEcdSDpWbFKw193f2UK7wAKpWP2
Mbg6L+/6aOaRMfSCHm1j2/K1vUSIPPMVkAPB6etMjgZQ6yW5qfcWRyrvmKEXB2XFTby5dwNg+kav
EIwIhOBrXG6AtEykAxhAj1awrvOVSO9+rC7Wv3IEAzxUKdIJR914an6nxYJ9ur7MmJkF8Im8x5gn
aynnn7O+pg0xgmOfRZ5g0wsb6hfafaNLg22u1fVSkPz72btkVy7vwM4eHONwUzxqw2ZpXO3cTiS5
uwmyV+uacXUwKe9CkQJ0wvKVEX8l9qew84xaX3g4rjUKqSjIQIgBcosryp4GzdNGbJfhabJXefDE
7ePdCoX1UXEzMZUFvJLKQaXlYIq6bcITEoNJ9xAvkYLN/X54VUjiIA+Ci60orNvjkAorCk9anx+c
ZnhMQCy54JcvyFCVNgdHTlhjoN1pRD9tr28ZXdLbawlApiOed6mDWw23+FKdWBYzLWeGe2zWwF43
S9oqrf9FuI0swfnyUtnOtNUyo5wjKeIex2TTm8PKyvSV1b40Fl0FlrEK7w/3IA/eCGaow9+9It9s
wqgUnRkxUC67W9Kw7YIdv759l+sr+yFsSuu8DLCfCeNy1kH7rN//3l2KUN/rMc0sI4EIk2y1xivN
/e17If9/9ZNIWmpJRGaRq/c0mIY6nGiiHc1pwMgB+J3Fgxs+9MELC8K7PVzkic5kKVmQIUrSahgh
y60PyAqzfAktMKO+QLCYKOMjeETZUYm/A9pRVmpOcHQ/x6Dn1/nd3IhysrSM1gDlnKH31EMb805o
Exzrx8Jmm8nqN3d9Dls+2CCcwxhyuJqYhaMkBzugW2Ittlw/aH+k4afe9MpgVQLV24uvtyUpZ3Ul
STkrM9R70vWQhMZrw13dmZi/Wl751klfEa0BiZkfu9978bYEiZz/9SCzg3dgwIlS/EwtSWHtkT7w
+8QLE6BCFr7D0vqKOcf4HmsyNaxv5G8B5lZE8VL6VLEd/zug/7+Da0i14YZ9X7quj250i+ycYKMH
C3dbjZevZCjfuBqopY0Nc31dD/dFYqzNqEFB0f5UF9rBZf2TYWcHI+nIGkihN32x0ChP6cy4XMlX
lKCq0c0JZhzoGCb8pe6nbNqxioKB66UEFR/vX/vx122tfmcyvBKJ+rWs2Uv3V0mEBlERRE2eur6m
i6jblVVA1mExRYe2CuxfzMwC4Na7NPHKKODPDR2nXV0F8bPJk9YLS/7WjX3yALpa8ZFUQ7npynj6
mPFgWPOUfynCzNlpBamei6wf7vNJ/z2ts58udfLsdazqokY7Uuz6TvvYYyJisL19Noqp/3d9BE2o
0oAEErn/y/U7wSoRIkGJ9cW2HkB8AB7yqdjZWbGOUMq8LW32Bp1JU24oZioFWtUlrp9kj3GyBy/8
36xPUFmETUYVRd6vs9PihSWMLs1dXzBrH1T1p85yf94Wofi+/zuwPyKU5702x6oSNHLBElV6evoT
L8PKDp6a4XRbzqwpAFJCMuyRa/RZ2MYFdwS2AsxWjAlUjrar4nxAHUJLF0zCrA5QC0T6LhQAnb2X
pxZbsGxVDItglvVzifl7bhE/dik/TGO67wayu72zWSVAHCrxLXJuqXIbQ1DipRxdEf5A91X8sMSJ
pPKa/vuFUJAFNSVQQIbq1TtapTtRUzG/asfk90gDzLCmGfK5g95raB1j5uMENPWEweNQQNHQ8CFP
yknzRGyMHq9LzUM1XL/PLfzfr5JtswQhIHLLl4ecakVNOhIzfzLtbdAMW1KuK+3wF0fLENpjvIOs
fSu2XaNhXMd1ynxMFfNemvJOkIDcBB4lHWgXAnjwVUthZjed0Cv4B/o3YDeypWzk3Nv0noaEIQI0
zVSz0WWRm7UxMeq7xvDRifkvy87WJI3XbqSdeAoSTpqB+592B5FbH4qpXUgkqX3B/24QYzFsC9kw
EB0qB2gCeiVKIFT8grhoN3q20nhVN8ckA2u71W2F06w46KN1+nr7w81YFaR4/8hVHsXJHMJSS13I
peMPVoxvpeE+DHY4eY0V8wUrOSsM8xRBew6GPbSBXapi5rY2GQMbp9yvqiJ72RT4h/ar21uaueZI
KqKESjG8FRGXcpT6GFtGxw3q9ys9fHPTb7eXn7GPFtaFougw9FcFr6kiIwZncNcHWeTRiaLvo6PX
Xq1nD7flzB6WzCki44S9qDCPJIsGREAa9Ru7IXseI8yeOIYm2rT/zIaYLNhiUx6+4qtgQh8mzEje
Q3wf5UEOhdnSlmaw+2ziJ8fh4cfUbI0DRcj3D6ZSNmvmmM6XRljo6S5MzDHQ4d08Y0IodLSrjWpf
tpH77EZWv44jGu4F19tVqdXIG1d2uwrRFuw1VUJXvK76D9yZZPdeFXpd1mDkBHBsbwLgfy/TDUAq
9OjOgq68YThN2ZOM6euImhTl08Ok7cC7iceGZzt72o0Yd5SxhY82o3uoAsjeBUC3r8GzGcldsy5h
R5jefRpZvXZSHi7cogUZalQWhJMxVBOu7JAHx7AZP7jJ9Olu3cM2GN5/F2/GVUBDIids7QpnlfJP
Zv65occm/xwdbwuZ3QeCSqTB8GZgWuelNdBI1cbA62IfnQe+S3MBQTO3PEZv2FBAiQhXn6QQ+oZp
WhXxx8HLgY5cYnGcCSeQvvuzvmI5hVH0pZHlxO/KYpvT7Kmr+wMgX2vQQz1r7vTdNZOvyGIuQJln
fCYLdg3ldqRzUWtSrmmPaF1rItv12x43qXuyp94b7Ffd/qfkCx7nnKWD9UEHB/DASDIoH4hZU5iR
BlqADqO2Frjvm4SebivBvAxgMrElzBxSH94CYx8C4cLbdFu6ChmupPjo1O7ClZk9NLw38M2QfEOf
zKWqoUbT9kIgmLFA/tdz+yEIbYyYoVueRJpnLI4pnvUnJEJFNt4iA6RGN5Mb2bUZtvBXCu1bF1lH
EpVPQ5K9gkug9tKMw90NQGKLMcmxfUhZfn/0BujxH/mKsUvyINEjp4er27SPXQKqPGeJymTufQJY
CQ85uHkxV0HRjj5sJNpxYj5GCZmPGgMb9FCAiEmQxN1bHI3Zf6EpskRlI7xCVUyRN2asMIUpmF9b
z3H9Etuvcfb9togZk4Hk7B8RcstnUVxg5EEhKESgOu2N7Ke+RDIwK0BCPDBJCnk7tZ4XmV1ng6iE
+Yb+4iTTKg6XmvSWJCgfPi07WxPI6vnWsDXJZimYmF0e89gBpMUUCnB/X54QH4aB5bzACWWdp42t
98/tLzAXQ0GbGHh+JF4XheFLAaOmVQVoK5nf5zsSArdEc+SFNpHrVeOm/xGMmxIVSrrWvt4WPGPN
LTzaiEKlpaOqNpvuZDaFQHIo1V+y4LPpnOyu8AS4n8birZ9+tEvXR34I1d0CcEpW2KHRV4hkrrFC
H1Dh8PM424ZxAF7Y7LHIwNhpVWPnNUngbDT0q97e5tz3O5eqfD9W5TyrtZD5Q2acsrF9a0tUrm/L
mD1KjK9DqwVe9quOsjyw4yhDD4ZvT+0qAaY7Qt+qNn3NmtfWPrR1vB6Hv3ipUFgGUh1QNHxB+ZPO
Lm4PzjwquINXJH+ykx2p9mm6ub0rqXhX3+uPCNXrEk3dZyXQJn4Yxz9YaxwrnU0eD+gCZmHuqUIA
CDiRHPOCAt7lVpwssksMrUUuOSp/Wk65z2VDHqolv42YdaC1tfXd7Z3NaqKLLgUkYIBkUp/5EqlL
qH+HLD8Nhg3rmnENxvhoY/E4W+lNo29CxKbr0Q7EwpnO7RXsFPLiuZLXTXmWg1QEoznY/DWY9pW5
Gvi6cXZVsqfpQg5kTu1tJGUQRQE1D06My0OdukYPurLir6a76q0n21kI32fXx5RRG9lMxIVqc1bu
OnWVjhF/tYsnLV2zpXkLM28tBYoJnoScfIGyy+XvjwFwCDukS/2uG3bAToHgwQHRzisqu7d1YVaQ
HAnAYAjRjaOYX5mPM0TXEx/0yV5hxHt9mPat/SFN17cFzZwYBuPB5cPHAJ2lemKRIzDuW28cv42J
VzYeQ9HytoSZC0tNNEUDmocBsYDxXp5ZFTpFP8Wm49tO7wsrOfVadWrS4n5PC63egKhCi2VCQDmx
wU7aBigmx4/7p8ram0szU+cOCs4VMM5A6Bj493IbkUCMUQ+R43fWOhl3RbMQhc3cfum8/d/61uX6
cZiUpjNhfb3fFN+yOtnUVbxx3QpzslvPre+/iei/Q1cG8O14ZdVun8bEGAI3ZrZv7wKZ/lywZSqO
Vkb5CMkQGSHPix5GNZ7QQNlTYoqT7RtTpr8MwcS+unlae40tusewgImhPalAH4iwBoMg9VWExohd
gZrMzm1dvPiVle8EI8MH1uf6gtLPqSSS3YgaUf6XLfuXZ43OVMSktLH9sHePcNMenLAo1lQLlgZJ
zxhWzNV6bxED0zT8i0tBWarHZUBy27eSzoMQz0nFqpJEEdGOmndODn4/c7Rd4yoDZYReLsU6TSkb
y2zMbN/UfLPK11YRgm/902T+harC8weiE9BH9NcpVtxFV7cdcuH4JuhaaOaZ+vOkf0rsD4X21C45
hHPfCrkP6Crw/2gsVzZV8qQggqWO74R9t9L0DBPJopasiaB3oo3+Pb8zUcoVdwPMMUbnB0wI5t+V
B0aWPLJZdQAdPYE5xMmpPgXqIZ3bV7h0feqKje2O0Tot9XEfUyPedJ1DP3BeuQtXcVYoZtUh6H6H
1Ss6SDLMuBiQbfcBMlgHabhJ4Mbb7ocmP/B4wf+bM2IEO8PzjmwFOqMu9d1B/ShPatfxczP/x+bl
Kqf5vquMz7bbfB/7/BQIc4lUb05BENuDTAQYMWQVFW3UzGbsWQZtRLP8SmS+YT5YNF+wGHPWH+2d
mHJmIiy6wgzlQZaHvXBsv85fyi7ySLnw4M/uAskkkOoiB3fVfdlieLs1hNT2S3OtF1sB2gy2vf0Q
z8QDqOL/EaFYvdiIKjo5tu23WumNmeZpEV139T8dfeny790U7tjwdlukKZEpireOnBVcMRTe4QSo
kOwyaus2Y3gGgMRqPk5Dxx8jnpCdbQh77ZQFSHQI6KumeNJXU0fqp8pt65eqGM0VT+LfaHcd/CRc
14Rvi6ooEagHdFf2deKhRwMtf53rNtWCwzJ3YXAVZfsa3oarirjtdFZFe/mbwXKMCNB6YMjwAaCw
1Gwyq1TIbr2X3tE7rtxMu4vzPuGw1yHA6XGGYjtGiC1B1Gd3A29VVsQR7KkOnqljADsVre1P+pfR
hNWhzOvED7Mqvdjodre/9/yOpMMKKgEX5YvL+w/wbEv1frJ9ffro0v2w1M8/tz7gQYhSMIQWLUjK
Xa9TnoWaCSdJK6NPVdK/pPqdRKbvj8C5CMVd5XzQG60ObD+pzAlzKbUtJzCWcGExIDNb3z6vuXIj
BnACUolmQ+Sw1QOzLC0NQtSA/LAOCZB26drSmice55u+tb5h/sBzlIkNgNuf2ylf6F+eizGQikUg
YxpIIKpVwHLKNKOvdMgummpdVUO9ATgLdtQ2+q2TjmLhcZgzcUj56rJgh8mfrvLxSsdumrScKEA4
hteG1q4fTTBkLVFMzOkILhV7r9eBolr+/SwHERW5ZdSkpj4RfqA9p6+3P9ns8uj6keU50NyoIyEG
YVGeAu7n2+NOrPNwf3t5U/r5qsXEbNz/W185JWOqaQIKE+qnmZM6nl3FmS+mkXx0Y8OOJUDJ2tU6
xhZ6EY/Frg70GHFuFng95dpK6Fm6S82Mb2mCgm5iDBaafPvujVRV/Dq2A8rXBdiTi7FgD6FA8tBi
pfsVjLdLMDP5O9V9ACYgqWVgTEFgc/kZQjB4hxCK+gjL0LZkeVX6WnJgMNzw0Y7ZwkWa02V0Sclo
xjakN3ApzTJjvarDEcXg4sFmn8enKH01rYfb32ZGgS8ql8qnYWVlGKWJGkmWHtO898wO3ydeuJXy
l6rnhpIlogaEIRhTq5ybGdYmi7hw/brfZKAR22dvGmbj1qsgWN3eztyZnUlSM2lAlLrcSGvXZ0J7
5QE5Bk75EE7WR4wT//XfRCnvArUCjSdZ6frQCi9NnfXkluAFQ0py/HFb0uz1/HN86lANIzcHrYih
dqOzjkpPW8rrzx4a4hBZ9kOnkZqkG/NOWAJjg5AvcR4FLTydbtrGeR5CbcEjnFWEM0nyl5zZsYFE
lj5Ibaub73lueB376drDWjhAlde/4qW86uzBnYlTlNsNeBHlNiCSKTHBVipdrfuvD7ry/hyd3PDZ
hkCLnGGEPOL9InkYydbsv6RL1nNpE8rlCeMxruAc4ob2kojRtne3tWvGApxvgSpAbCANOso5Dqlk
nwbnmx7ZHk2XMJIq89i7C3J2UCoGKROVW9VjgcRIPcDtLT/Z9vQWu9WHrjCOuttgdqT4XQbaznLQ
5VrT58Jcosie36jMBlNJ1qSmb9I+zBvXHCjANewlFnQXsvBr2S/1riyJkd/zTCXChIOzXBuBrWHt
h4SZPzHIDeUyc+EqzYpBL/d72RkkAopaGGwoTczZo5gX9KWIvpXhP+kSEcKsXQDu5p3hmSH1fLmT
mNOcoCfK9bn27BTCI07sufHJTE+3NXCuoo183R9Byi1Kyrbp7RJwpGCs1qIeVq4bgLf6o9BAFzJ+
CbPXpqVeXeT7MXu7LXv2GB3QN6EdC0OZ1VCCcCNpywjI1zx4nrJ9ZK/ipV6g2Qt8JkJRCDMBHXfR
QERdeU634+J+MIrMdqJ0LXm64CtcfiZ0a8d5GFJoQkC/lnH3xbSCze1Tmv9CwLq8F8gBG5Me3plS
OzUvDSs1iR/qX8OQDx64I5tVnUcpmNzqTQNmPU7Hj1mh7bup2Q5T8vn2L5jVRXgqkmUNboTaEZaa
EfwyJ6Z+KzzhrMlbilJtseA9yDtz5aecCVFOMij1nGo2hPSmXoLMqSt/NJqdfyka2h80prff8yns
N/FYN+iTCKYFN2lmj4gvkYJEdhlYWnXeRMdBZYNcAfFJHHmjhidxixyasD/dPkp5bZVdQoyNQuB7
16YacEZoshJ1GRM8KPoeToHtEcQUxthuLd48WFO5UHWczZvD7EoqNoy/uUImpMDlYSBcSX1jII+8
SHa0M9ZN0K4MszoxSncYSvizDONf1lDvCcVMurR7dMEs35ndY9a6/9y9f/juaDmSQAlcemkSznS5
78Op7YqA+JPWhl7Mm+5DWESZr8f1eKg5s3ehWS5F+TOHTsHlgHgY/6EtUzEC2hgl+qAngKemj5H1
5Io1Kq+2/TClCx7JnA7DVEN/AHJA/7hyUzGXKU/xI4hvwmv0IlJuQb7YenHeHaZu0jejWWxDo33g
g3G4/1wB3sBDgU+MaVrK7QmZG+nVhEJik39r7J+A3RO0XxD2MC7h1OYs6rkkJakdT4EgYtQIOi52
VrCa6Pr2ToyZm4hgG3cEWUsD7ffK46oH6TSlrUF8mpZZ6WVa5K6NsRKbKqrL7xMXn+HKJJ4p9HrT
cz19LDOefuidunxt+67bNzEfH0RklatRG8lGpOT19i+ce7bOfqAa5xAea8Rs8ZVHK35sCkxYzGuv
JH/xspxLUb4oZi4lGkUJ1A8yFAfXizPrZ3cB3wUPF1qJr8gt0trWA27Bh4kD91ttB48BBjAEzVJG
au7u4eFCLwgDGdlVs2QK+B/RCBw/5hTrrC5XvBxfKhL8NPL+zarKJVahWfU8k6eoJ22Y02gDQOLh
pK+DrHgJxF/gKkAN4SBbCFov8IMoNgz5/AaURi4BKGUVgzhAbHuySQrPrJ6spfBw9iudyZKX5cxe
diBtG50c9rJMXI8U34mB+XhLUcjsjUOSA3hgmVNX63w25kdnYYQMl1buiwDDKfPqQcR4A7ulxqDZ
7QBmhrNDduWqfz2bmn7MnB5dCdbwsxxRUpzoEUX+3V/c0D9iVIcFlCTxICqIMezRF3b0gOTvxiJL
vvOsroHQ/h1bJqmyLj9OlCdDFWFIom8Ew+8wLT6Yqb2AQpi9PmciFF0TTY4OXiFFAEvtrNxko2kf
qmFVLtVg58yu/Pqg2CaSh0EF6Ame6K3mFtLemAfb/ALUcfiBpNNaUMIPgR7yxyblaOVjrb6KM8PP
smQbkLjYcDvVv7eJnu3RQrcEip/RGFTHcLjIwsEzY8oZm1UrSsm44JvkSQu+Dlq4slA7ua0vM6cM
EkCkFuEboGKmjiThsRWbKN8T30Dfh+zV2k16+mnK6We4a48OKja35c34CWfy0F58qTilcIspLmFB
wgS+1tpt0XKfrGK6Gt0YMwNX1bS/LXBGUxFfgfUJvEzArKiYmQzltKihAx5turZqL1/wPpaWV57s
ARNdcl3H8k77Njzq9G+WR8YXjOIo26Nsenlcbl50la5h+Yw+Mcx2WEqQzP78s/WlepwZ2R5+xVgH
WD/dm8ZWRNvbhz/3tS24hCDuQNmMqLmPEQz2Mbw/x6/TrPFq4q6jqf6KDtpN3nebvNB+G27irLRu
yYWYsevw/P8IVu4O6xkSPuaI6nkZr/qkXXVOubLNn70brG9vce4EUfKXzLUmRhuovCRJ3tsEsAAH
T+LnWH9lC/Z8YXnVnvciy3tTYPlYTwB3IZ5+P84PQQkqjC4MH2JAxXEntdl0Y9tbvk0rd4VZ4GLn
jEmzIGXue8C+yq5x8PBd5TsaHsJFLzXLN7NdOm178WDWmEC8EEjPSgHgGbhZYAuv1M1w295Iu8L0
SyQGBovu3cwEj60GduwEhLa3P7zMDqnxLGgwEMoBoCEfwsurEwNKOqD53/Tr0cIki6J/zCz6BRRz
XyugXTETi4VehQjzttS5G4WaFohw0DID3hXlc2WJHQKfN1jA7JZPAgA3twTW2oq/j53Wr9qoeLMY
MvVtijkKtyXPaSJgSrJ5j6J4rr6SaNRLRlKHlq+37Yln7CmZsoWQfe7FQ0LOtgFzgyg1iMyjQaTc
5Zaf1w/aOHqBtm7519vbmPtsEqSHoiOI4K5w1V2EbneLFUCHhAi/PaPPfmZMBJ6Zk/wfsxmSh7Tn
4TooLH1zW/Ls7vCUQ1/w7l1BlvKidqxSxx0w6qH7VrrV8NktSbouzX5auAjKJoGHuqRRkd/yzKxX
GB0D0oU6OBpxsgsB9C+6rZOtK3NNzOYhsNwFO69s7Uqe/PuZPKINaUoS0Lakjv4LRA8PEc8exjT9
ffsEFRV8FwMvHWgooGwlGvBSTDuIvIoybCtOX63iw9KjMbs8vg3aptHedKUagI1EmIhSBkdef83Z
dsrvHm4gmRSQAHNAooMGQTVl2kdGLYiLFseqO3YukEkLVnZuA+j1sJCoRAPTFcFvZLdjS2rmHK1q
3RmrRYTz3GeGeUVyghDAB9VUS1dgukpYEvuYhvlLYqcfTKvdhYIt1BjmtnEuxrz8zANHv0wLj+KI
8TD6T32pc055Jd616Hx5xYSiDXgCLp3Zx3wSKxElSOTEq9ABHVeyua2vs+cl0aqSDw2wFPn3s2vR
oDc3LuLYweT16YeesOca44+bOL7PR/h3Q8AKYkQXMChXL1FXokwh+oQcjQ7J8WLbo5noLzaCDBvG
DcALhTd9uZGyNKJy6EEKaU2Iikqx7uPNuGREZj/7mRDlQbWBt7D7DkJswrzafc2ihUT3kgBpNc8+
RxnnbhKGENAC8oEhIN5f0KGBB+3PMSnBgF4XGFErj4kxd82eKbuftRFABhNgazmDA9zUikLpRRrb
6M+xjlYx7ftI2yxmzWdU9kKC8qVNu2sD6e0cA+3LWG+q9OF+VYJxtWClUPdCxK2cEVwstBw1ETmG
wbDXaLAqBgH4x/a2ws58agdgdGSi8dQj6lN0yawjAj8UQIySf7A/2t19GUp545DJkelu9N2DU12J
YjOCmKmDx3Ds48/uR836cv+vhylF3QJ8xfIpv1RUXhhF3rfQI5BiW98WgR0zBpAacCBR40Ap5grH
GFosS6dS047kG3G6lZGSVemMq4ItcZSpmDx5TkjJ47mGAYRHp0YvhUGR0XZa7ahH0wbOap4/6eIl
GnaoBqEBbA1yGc8tFp6PGRVGIIZai4GWHwfM55enN5mImEUysWMffhHE2dhl+ZCGx7s/0YUQ5ROF
lj6hzwRCcudjsU3vHgAIlDkOTvaNos/nSn9HS9c4kLzsSJP22W6r54Trm7rLnoG3XPAV5VU4i2Pk
N8KEFxmUyfkuoLu5PC4QySVT1AbsOKEzlLIfhByCdG99jo2lsZ8zH0aqM+4Oclpo0FEk6QRMQnhc
QE/YjbsKbJFGhWHdtbm799NIeAKsC4h/MVqUKkYSgT+v7GBsTpzU3qHXl0DN17YFrdrIyYHxBRjM
K27eQXOcqQDDxym3fmU7p/x5/893TACisAnk0t/HY569Um0R0mHI3frEBt/lK6P4j+srBjgop8Kq
aqwfuiv6qfx8768Hrwv8EEl3iTuoJqx6Ng3TELDw06jvK2db3/2EU7BRgdMZbx/G7am8yCwLMLeJ
RtWpe6Ak2zB0UN/7+9/dc3jptqQ9VF1czRwDkHpn4oQ5ooxv9GAhq32tPJfrK75to4cksNG6dEq0
5BnA01wsCLi+ZDh5sHWBlBgc3le0T25ihJObN+WpYOX3ph1XrJMTUe1vt8/p+g2BQZcGCm2C0spb
l1aDo9Sr511an+r+a2JbKDiCHh5jUTKxRGR1fWLvT4ekPkIvx1WpgVUV752ywXXu0MUGjrEF+7e0
vmIuorrTIqvB+la4HqgX/bp9UEvLy4M8u86DgzJg2tfNScOkC+fb6CyV+GcEYCwbGmrwxqJfTU2a
kL4uReDqzSnLuVftkdC4L/GDB8KFIUXcDY3CjVCZRoq8s6NprNNTnL01m7xbSMjM/H4k7PAGITTG
B7aU85+IOxI0OMan1l3XzWYpOJq5DxfLK+cfhRo8oALLr1Pnm9jn7X/8+cqjlmY1ELk91jeTZPu9
dPn2tv7M/X4H+VnUDJFzA+nqpf6Mo2FOk5bEp5RvgJM3gs1gLjSwXmeLZLOX6+B+yYYpFXYAVLmL
knEcYzDXyY2KVVPxVRMnXoU8/TjkXq/df+UAm8IwSVgp/XrUH2goUrA98fikAwaZ833VnW4f2rVO
oWdBzsdAqIIOdnU2Xl8HoHLQnPzUJa+BZzf35SlxIy6Xl+LP7jRANbGkzMxPUzxsnWFEWzmQWTpZ
+PRLu1BuBm58XSCxkJ+EV8TrqVnfPiSp+ZeO3+UulJsxBUmPQAbLp/boOfZnbQPyDACq7jYf4DxB
whqxErzxqxI7Jpy1MY/S4YSmM0B8I69aeIpmjgkBBkJKmCdyPU2pSEER2ZpDeyIru31Nl8rDc8uD
7hagLYmgupqyWWuT5XaZ3p+M6EORsRUP8/u/M7x9pB3B8YfssOoXg7O9Gseajacoegx3nN2dFZTB
xJ/llbQHj4eQhx2WN8mXNjuRzW01ujZQ8MNMWCfQnSH6UJ+HqhyF5pBCP/W6oT0WupF5SHW5mLXU
VI24U5kkcSAK9YDNAreLsEVxXu0UcVcmrOkkjL2fGg+3t6LeiPfV4d6hpwpZuyu4KTFG9KaVYjq5
2eh+bPhQHgwtrXdE6J3mpaiI32kI4dKAvMuw0C8M9JrLlCiydemEYmjUH/hb4W5CsRAJX+/ncnnl
7eCYDxrHFZa3RuZFzZtpr41iy5co7tUbou5C8QUTnVdG6EBMZ69KFzCJBQ1bWl/+/czcIuAIWR1h
/Zxh2Mf4VKcLUYWqwtgACDVw9zBrETPC1RquESC67oa+OxjiZLA1WIh5+HpbtWb2cC5CzYSEFteS
CunNg2F6lVjxO2Pe9x3AzmJwl7yGqhMI0sFWJFbWHVp95+Yf2J1gclOuj5ZjFC3QcoggXtGkFhwq
wJLz7oAMpycHQN1/PJhDAw4g4NdwGwzlXpthlLpWUtUHOTo9YomX/bx9/tINO3/ssAGUdRCs4+GX
XAuKjjZRV0cOhsQcQD+kBZh17wXuHm9dop1uC5r50KB+hC8Fd1mWEhVBGH8I6tkoaA6o1Qfh2lhw
PZaWl38/uwsJddH4U2L5Pv2i9d/s6vjffr68Kufrj1GX9z3W1/WvRnWID7eXn7FIwIIgJ4sMOPKP
arJJIyBCHJO8PTTd8E2U9Zb2aJ5v6TYrl9I0M5f6QpTy7GVWZqGYkLWHSGyN7hfYswrgrv/bdhS1
LZyuIGTAdgy+DuK1lm6YABfAwuVW/fN33f1zaKrtoEEegSYdOxkqtPkVEqFfepNTr+LoH0Psm2hp
W3OXBY6e/FDoZr7iGR1JWU9tWMWHMqTBN8MdRurxMrH3PA3GpyEW42Nq9OkS47yK2JdWRva0AbIv
OW2vMmtaGYPboKTxoaoS+6NRjSTAa5JTj/R95dWU/dM3vN0GKREfShw993KtGWs0wpJ+q1Vt1XhB
POXbxK2zbeXQcOGdeCfAUKwI/FUdyWyMEUDzvPJes1Rkacyz5CCaUuxomgrwVzQGeSzz3gLGPQPH
tGtXGJE3tA9A7WSr1DDCrUGDr+DI1n936ZTsmFZqzzlCdi9OWYJZdJn4fVstr/LuBkwdbhdOEHUK
2Gzld06YDdBwEdFDxQ/GTzfbafa2+qcbfyXmj4ewWDiWa5skpUnbDXN3/dn6nMPDHCGt5aNHD0V+
7/BdbAebQVIRWQ60j6ivwwSMP5gF8+aQGsR7ZmIJBDmzAayPkBQhNjLuajt955i84rxpDsD7rMwN
Q1Xq9ge5vsEywwECPMCsQBJFledzKHQK+mi3ORBJrBJ9bKKPdfHkftI+l8m0uS1rdjNnspQHKM80
ztoAsrQCnka00sS9BXT5OTCCHLlpJu+rSkNsDxo4z+upOTj6S1tbDy4YmQZqeHXVLkRGMzb84r4p
52ZgincgwCN0qEf+0tr5b80212ZH9/ceGaChkp6EEDj9QMJdPnpx3AxsNPHcma/U2Ih70x0wa+iU
Q34F0BV0oasR0hQ1Dhkqszo0Wy04sfJw/68HTSQ4SYBnukYZcNPIhF2L6pB2KyddO3eSz0urjKQ7
SlGYEw5UiXo7sr6juuiS+mBHT/FDm/3F4Z8vr7zTQVw7hVVj+dE5OdkXsZDcur4OQMvBEqLABcTN
FW3OmEXgltb0+lBZaxfEI3Qh376wvlptFLWWRzzA+n2ytkEdseAYz9yA85+vNjDnTVQWfTfi8Ot6
n7bOJmTNapzow20dmvHLJLYPTTVgcQMeXKmZxqIam0J3qkPuPIA5z5uqQ+RUKxb/uC3nPV2pvKDo
R3s34+h8vWIEyq2AiNAAYdb/I+3KduTGlewXCdC+vGrJpVanynaV/SKUXbYkktp3ff0cembgFFNI
Id23ge6HwlUkGWQwlhMn8Gs0z25tzVNyk3pOwdRdIqWOV1pzGTA8wfeJk9eYWDFykiiHkQ8Mpa1f
rGT8pkVT9nueUvKsq2T4XFRJulfQMfxcEWvcNQSukRyPmeqONfir3OtLWNEIynIoYf7JqFxAWQcp
0+UYBHxh3w1HnU3qoWLp7NeR9na7IDD1AWIApBggxoIhx9SgzHLShoVNmfefMB5XvreoPJ1mpdwa
97uifmgdrSA6mOsBvhT8Bc0eWZqVUh7S8dDRY1w+9Olp2iLmWrkqHD2EvC+fXQyynqWZRVkKNIaZ
lYdl+qDYO9psHOI1zZx/X7AkVS/heBf4PqlOqvNYkSebblzHrSUIDr9WdSP6kiBCVvYTBlj511V+
6XiDbhfxLzqq4XuD/He5Q07WqUlramMINgRV/4YSuawGcfJj/rgu53IZfIg0OCUxC0/jafKlnHZO
M8sg4xAW5JAGtN5QxMrnAQ5EywpQmhgsIlLINGqV2o3ezOHY/U4O9a3Dd+F/cN8bDynviQA91vLX
j73RUzl2+rBhsau95jePOfxfAchEgIMYicYLfwCU5khAsiEcmg/V+mAb3uDK9kDH2BoNrZ5AOgvu
Rj3NKDBLE7J+ceTRPWiENwRcXgTw0PLYDchDFL804ZQOFo0tsEePoUENN65DW36Jsn9wytEzxcFi
mMiKd1V4MhgI5YlVpUbY2pjY7tftRlr/0iYhqpCRqsFFwChkMZEydyzBGO3MDI2HRgZSmgXUKQJD
eb35KoBCGXBWeLR8xJVw5caaZfD8amS23ltzH1v7f/i8yTO8ICA2kShfntUYAasUE8ozBG5nBaDl
+2/fF25yoSTAV0WkC/P5XsJsM2sD6cZt5vK9Rr4dmUukzTg9qZhYLEtN0pSe9iHRfxXTtyb5KOsf
TP6ejb8NZSu7/wfbciHNQHCBHjFk+UV8o4EehhlsmF3ojI6b64FMDs1pknO3lV9N5jnsmKPp+UdV
eeXkDZFPspd6foTbi5nx1/dVpJ6A14uFn/0U4VwUheN0qqR14WSVbiU99dL3Kf1OpCfKdnnuGm04
J89q+vm62JWbixjRxOrRLI+au/CExVqp1RlNEOm+Nd+BRgBm4LqANX2iywf1DRxKXnBansexlDVQ
TfBQ12qDKj3UTg3qjBqdtYfMSXeF/e26vNUFoRsHkSJeNqCClvJku0pZozhNGBnGcy1F/lhOX3qH
bixrxaQiRuFNMeiX5MHvUswwkrxSS3itIHiWyr20Bbzl/3/xYGKQPB40PMyIEQWLqs+ypEtxVIdy
/dAkpj9Mnzr7wSyf26rd3b5jAMk5Jq+lcfTfcil5qUddrKqIh5JKC2a9UN1kGqpgppazsWtc2cKq
bBlRHV4hwCQvyuRGZBRmOg5dOGiMvqGntwkUzOCMBs1Xq7h4u76wlT3koDAVhS7U/ZGXWi7MBEjC
ykykMaUKcMbU7aQ7Wz0kczDc7mhi73Ac/jRxIOMi3KKEWInezzxhGgesbb3eNjaCgJXzZv8pN6MM
CYdNbIZqlCjNkslqw6hAp5nlJ/XWqGV+okTdAG3Dm5TQ+nuZaiSMjIWUD2EbZ7sJ81QtMj7JPTn0
k/NMreLR1KrKlWN54/itrYwPQtEMvOo4GfxCnxUAGFpU4l61u5Ba4+Eb+AsO10/B2vfh4HLIGFqt
Uatafl8Zxlqfi7EP6W8p2cnNxpFesTcIYNBCBtcTQHmRPEqV42ke27kPR8xetbq3AePo40m5Xf3c
80TCCBBw3i60XEQ9tlGvlcjopF+VH/P7rTsEwC+maOEVADX4Bfqbj463S5Q6w76n90gb3iN9sfGq
X+7SUoTglXRFY0cN7H3YyoM3F/bBlqxHZ95CHoicxXhEOXYZESw0jVhDRFN21ahPGmvSkEVNcZh0
jEWbo0j3rLl7spziqCtvcdX4mCsV2LUZP1QRnd7jlOQ/7LIudw41MQlsUPR9beqxWxqgAiiKXPe7
3I53DtO3wFaXryO6OaFODohGiUr0P2KVDfo0x2mYkmwf67VnK/t8no69PR5NJIYBcryu65WSByTC
yKMtFof1okWo6yvmjJhLGVImK56uULdQH1y/LR2fyOUQWCwGO6bkaD6xTQCNYu1nXekjXBDaB0Ob
djffH0QmwGXh4qOf6KKFbCac0H9ECUZS0W+cVYDnI43cbiVRVtyrhRyxpqUaVafKs0PC9o10rk79
vNqP7c7eYQRc8woqAjTubmw1dzWWFnUpUkhyGGo/p4AWkzAFaQ2ZEtSxj332IBHHg9tfKDs2FC5t
X66LvXxjl1KFq6aNA5g/RkjtKz/q/HI6WMzVtxLlK/uJc4TagoIpYrB7YlvN3FSoSKORLSTky8RQ
rpODit4X0Z09PCYt2pEVOWjrH465VWa9fNU55TIQivDxkLcQsRPJjO7VyqI0NNBzPZfjK0VNDqPH
MW2Dttop1xr/+oauBAk8T4VMlYmM+mWQoKplmZFcIaGNNuupuZ9BIJE4hz4xfH187eydLj3Gzehr
6h0zMzdX3hyn8kzDRwEznTx1i8vv8kXjvQyYRcCJTIFgFV40mlm6PEc9DS26a+JDvBVorxjrxfcF
b6bKyeTItKNhW51ok7sNuOhodSuMGKZ6IUXwcEtqODRuBhrGqRGU1bvS3shQyR+Dcwm6EAqM2WTG
xtTQcLIxKvc4qntrC9K4qgpQE/FAA66mmMeMNZShsnqiYf9B7J2jbATbq5o4+7xwlxuEOA6bsUco
dvXAxTrgLtmyUvwbSyuFXQIwE2vAVb6ogQ+GyWJT0mmYTneDU7qtscv6B/zb0g95Rn2ae1Z3Aovp
GG0FUStXGYaf96rirUYtTPBqckMdjdouaag6DwbdpXPmWXDQ5Wf0c2x4mauiuOfEg1AkngVRutoj
c69XUFTpx5HfUTeKDjRyy/7m8gwnt/8riJvnM3e2w0OT6yUE6crJLh+b43VjtHbgwLYEWAIfmARO
rOXnQZzYV2rL/tz9ju6GjQO3uk3gsUBNhjMBiaalHlp05Bo1DSXNY8ZeetLeJeLm5s2PPjYJPx7h
M/KRSD4vV2GmelUyHY/HNPqWgwKrC76A6xu1upK/Ii4KTIWSqb1pkjDOA2i7UE926vVRwDYDp8sH
d7GYPy/lmcZJNEVDYuLBdRS3JTvW76Yk6LoND3pV8WfrEUwB2Nsw4rW34b+k7jC4xZaDtLoKBOcI
YwHrcyxBJVS2B0k2ExpGs6ehtI6Bv9nRKMLrWlkzaBhoCJQIfD4kKYXbgekQBYqBBrRCMD4k/mqN
x3r4hysC7iWUvpHPQ/ufeNXBdKtNRpmHFkp96a7fQoeu7dT594U15DXaAGelycPZ+WJMrZ8CjRAD
k08dacs2a5e2GSyTSE8iG6oAJyyIKrMsSi07LkLCksa1Bv0b6Eq+oJHXk0ug9LviYAKdRbVkn2P+
W1vpbqORoLFubSLDS4rmQ851yXEx6BNc3teUgbfOJKhCqVFQWzt7i0dn5Vg48Gg4KR4CdIC7l9+n
dOyqysiyUGXlUxlFP6nTHrMxvf0O8Z4ljIdReXlTTAipWQPkMGkgJvn5bmyVmldu6OLr/O9ndiCd
6xqdiHUWJiq4v8It2PvW54VjrY3AFdRI1obO/OoEJvty881E7s+GGwCPkqPEl79+SK05ntqGhEYH
V+OzZHy+tVOTH6JzCcICZrQqqU3FJehBpgfD6/UF8DMi+DGLz4tnqNfStK2AIXSqQzMGbf8IHm+/
LrbmSK6E7Oj9QLoKuWwgbsUqed3OtkEbQkKzfSBjcsyl0h+0BztV90oWghduwwisyuOTOJAJ5oTJ
/KE7O1ZNb+jlqKUkrLLE1Sf9zqKv6vhJMoOoPKrDVoJg7ZjhpvNoHHiri5m6ZKKZMc4JIJFkh+na
anBdS1zJopZQItTRKYqq/MUDECtyn409w8uflX5u3zf5aXPG3dpJwAPG0xvcuRBBk01T6nUC5oqw
tFqvrGMv6j8DCOxRKvm3rgaxNjqvAGRBNhtwq6Vuer12EMbgOVNpvVfzL52q+En8+7qQS40shQgH
YDKRDRkneDJA/npM+6wXW9nFS6UsJQgBXzRGUqOPkMD6wZ2GZ8fxTAzsur6MLSGCg2E2DQivYvh8
Wn1IyuNc3Mvlv6gD9XM042MiF/LwS3UoUzyDEQXqsKTdPCvuALYHR327vo5VdZwJERyxMXZK1DYg
ZCCvafJRRzd2Tyno/DL5GDkOIUNvlqjuurXitpDg6A2gkouelOTn7QvAYGQQw6Iqh6527nScGRRJ
r4suSSUGHz9xlehTlGyoYW2HkKaGtUJ5G+gbQQ1zNIBsnVRZKJV3kSP5dt7try+B78HSimBEKQhV
YKCQfAfjx3IJozWps5GYLOxan+nMs8lD2d7NJPWc9PbF8Jy4zVOm8MRE1EGWAXZulkMcxkqBcc73
1mxuLGZluxYShMU48TyxVoKE4qnWgtLaXd+rlc+j+AWnG0BpYJrF0oFEKjKVvZyEeXMsvJLe7G1z
GleeAETXPAw6v/ZnpynX51SRE1aG1fDOdlL74/qvX7Eai88LFjZqtTJpSnyepl6ExCkxB9/cquHw
jyyPE1oAEFODoQd0eaiCL9eAxHwf2U1fvMi6X+QY050nvkEOrXqz/7mUI9hZfaRlJoGT/8WqXwbM
cRw+rm/WpaqRSUFV1YFzAgSLWJTGKDEGQBdNX9qfpnkPvPT1z69sEw4qH4AKagRsk3BQO2INco+m
JoC47G+mPO3IJymp96gLfrsu6FLpyNshcLOBKuKQIsFCxRXFeNWsi8JG+pR3u3jemVsRx8pW8UmH
vIEUjs7FMBG10DBYBkiZl3gMyh/FViPk1ueFR0LP9apQHXxeql7tH2W70QBxaf9QlEPrA6ABAL2h
mL48sHnd5GqtNuzFIV807SXJ3hz2YqZ+dLvx4LNnUZmFHNwNXViHAay0NRht9lJKmWuYkmtZwXVd
r+wUCK0Qd+DBQEHBEC54r2up2el2/vJcMMkdpy38ydb3hbtdOr0usTLKX/Q50IdDPmyoYuv7wp0G
lnxA7QC/Xx0PdNzZG9uzchUAAMGzg5G8DijABK+pUioZL2nBXoj9XkkYrEMAXU51/2YlnEsRs4pN
Dhr6TCnZi+S4xU/z9b99XTitVG/sIjNz9gLCjXkMGv3mJwisZX8Gl3IgEzorlrehrwbo10nZy4xu
XeJPW4Qwqzo4+76gYk2JWsqMhL1YelD38Cy9bCsTviVCUPM4SyitOoS9qPrOSfzU3ivphv+9Yr3P
d0kERpGejYUFiOMLta3+YyK6FurVNHlGU0YBXKz5cF3rfFeERxWUcuCHQTufDEdQMOIj+DAkjDWn
LwZGySJ+9eNxXxi/GoO6ufZWz6V7Xd7lRUQRHbl9wAbxdFwAB6kaZSSCq/BSS+9pM2yTcGwJ4H8/
83S6LmGaWlY4ZvXJrI7VsPtvC+Bn5Oz7hjHGxTTiqkfzYc6Pm8jQyzO23CDB0hYxqebOwQbFmV9q
fu88se5mO8JZ/bmPAN579HEKNzGPjEGb0MsQIoMMzGKRbZzhFRWgmRopaoQtCJDEwaRWEhdZnMVm
qNZP5cHcasvnP295ZPHz/35e9PXnsqz1nEpGWNTlk61LvxyL3IHxykdsvLd7srFblzeSD+fgnDGc
XQz2falwVrFuVLpoCpmf/CiTXZ9709Zw1ZUdA3Uu7x5BkRLhnvCAZyllTmP0ckjLT+MYaFuIvq3v
C7e8qlNLZRK+n2hh2X5StQ2N8z0QVIJAmLNjoNMMfhqXf34pCA/JmNmHeXHS5Lg+jmn9BMbhX+hN
+12N9V2nt8mdk7xcv4sXqkEPDKgqAR3EUQOJjKCaROmlaU7ULpRb4ha6a9QJpoV+jfuPf5AD+Ciq
oKCqv1herXWjZMvo507Rx930flb5pV66p+tSLm4+VgGWaZU7u+ByFWO0aOysKiMFIHb5HvXPBIMp
yluNF0Tw9npOfsRxIcIbiZ7ALlFAAh5SyZ69tPOnxJk2zsLFWeMyUIdwMPsAhPCmUPskvc1Me9CB
VY72WXv4en2TVr6OXkYN7SkAwfFaxPKk2Q0owaQpm0L0mve7uAr+0+fFSVZS3/cNm/H5wX5Q9t3W
6OGNXy82YJM80sy6x+dbaRcHhn67ejljCbaF83xDD8vNYaxEh6+pTmH/oBSHfmv268oBXXxe8BAx
cDHqIwufn2hg2486eUxv7onl+HrOSgSEKzqQxGl4ppSifa+o5DBtIje7m5wtAP/KGiAA2DrcZlwE
sS7QFqNaDlMio6MxcmOMRBizyusx/Pnmc4QRyXgsADnFiBPRrTIcJBBwn+UwM/1y9O2t1vS1ZZx/
nx+0M4M79rJTJiO+38jPWfopL3ZzuuEZ/iFvWRh16AL1f64H1OEuus7AUG6jhVWbQxp381GSy3Kn
Nirzo6aPE9ja5pQ09l63uze8LcNHpWLyp1sMckVdSlUlTKU093SdKnoA8tIE5AgYUofBLs6+xjBX
DzjZ/ClpkvQDUaszulSXBwkzi53Z76zBvLNnq9/1iZrvkdsbPW0q2HdEv+ZjZALFDfD73D5Zo9O4
imTFHrUHI6Sa2rR3mVH6jlX5rYZBM54pDxgopOW55lFVynZkiqUTYmVt1zEl2RtGgVEL8pAkrgYc
zS6J0/iHOibDKcL4YanpR9cA2NIlct/NQdlYwKWrsScrIzvMTj0TF5PRlQd0MEpuW89t6dWSbr1S
u873bULqQ01J69UJa05lMc0fsa7190WCrmCazZ1np0ri2VIj72pQmHrA3VYvmU1ir2ZF49qZ0u8w
f6BxW3Qj/ZQHC4wohamHo1bOgwt2pcibpsJ8Np1Z+UlteyReyabqBNsvxz6mw/NpGXHjfB7ISHaV
Ff9o9cjewqSLk7JwvkEQiBbhP/w2PKkvnMY2URNqkigclTl+b2gUnTLbemdolHnN+oR6VCtUcECg
/uJmnTTvOAzfdYh6HyX5sVdlr6+kX7UhvaiT/fn6Tbz0EfCgwiYC7oNpPHj2lr/NSqmTxq0pn4Z6
p9jfUqAAfpItBNilXUc7HUiW0DGBigYe1qWQHpMCZUyZkU+W9cyS5y3w/eVtx+dBFIEkG1qAQEW1
/LwUm1XSaT3GCGkYTdAHGFDokq0cxkUkiEDgXIjwskZDKbVyhDWkc+5K0Q82FZ6FAWDVjqSHptrI
NlwuCY4izg0yuTCSCECXS6pnprdln+qhpoOuJdrpaRCZP6+r/lIrSxmikRy6qq6BYgqV1Heekurm
1xaf54lJJMbAaCxy3dpaqRXFaGmhOUp3jVcAWPsPvx+gP4QGYFhF6me5R5Je1Hkb47rHcDZtNezI
xgou7wZWcCaA//3sFelB2REro6GHs/ELRFtuTWK3omir20ofrgpCvhvN5EgxXEAIex3tIyyq9JDa
L8OIKalfpunNVrdmEa0dKgVVOfTg4Om9QI6YPVOHATkTcM00blLfESCcSf3lulYuwk/OfIS8N/BD
KJ3BrCw3raIYZFPXoxbOo+bPVuYW41OlH5XuC6G/rotaO8DArALNDAAxyv2CP9cU8tDKGF4VatXn
UfrU769//k8BbvnCg/EM30WtAK/8RRGTqWOqKFGvhB0bXWf6Tathj7qjl9A7x/5QmztSPQxy7EmN
FZTl/dh+QUeYW5l1MOehkj8N7VNe/dTmfZVs5GvXNPn3l2GkwnKT56aztdjBylPyqZrdCZDTfiPc
WttcTk2EFmK4aCBnW4pg5kgyMtQqevYP8nQ/f7q+uX/yAuLmwsXEBTP5IDURESLLnazCDcKZ12TP
Kmw3V5k3gkmQHBhrPHVifiU9WjaIF2O/H3astHdK+isC10VcfC/yg1ofpC0X/nLRmGiJNivQBvPR
dGLNxjJn22wQwJ9kUnsuvJQNv/fyoi+/L5jcUulT0hB8f6p+D5oV6GobTOxot/2GoK2FiNqrIk0v
BwjS4M6Aypym80amcnUp2CfgH4EduUD0JBxcEKMX+KTrxSdwm720ZXkcqvZ7PW6BLtZE8a5eWEdg
li64cDsE7FHaFSZIv4Yns433TY2if+MwT1XjL9fP5eXNgn9yJktINRURNSzCICtp3zTc5iG+L7fy
MmvKgacCnCimQnHi1OXVos4w6FEaGafK6l2nbd2bewYw1QitgkBe4AKhWit4DzmG7DF0hBunRB9d
GVa+jIYAl+f6Vq0uA1BbPpYLgZCId5SkcZopCJ1PDpivZVfC/KHrAtZ0gVwm+gVBC8kxvct9Mone
REY7YxkdwxgP2aek+dxJ48ZduewC4tt1JkdwTy21t4GHlY1TakdexvH7mRJo1UuHRm8W9H3nTXLh
NtmbZn+9vsKVLVx434KiHIUk6M6D913FiLZdR9ld//7KDi6+z+WfeTBJ3I5mNeL7Uudpjq9TL73Z
Uf3D6Mc5GuAdX5gBtBXFlUyjGYjuIB2OseZW2UYzwuUiIAJVGNgaoIpsERCQGHmiK9U8owNtj9iy
p4e02zhplxYG9Ra0W/LpREiYik5LDKKLUqPGDFSn6Sn1jkpPhnrKx1tH2cGjX8jhv+NMHzUCoZlS
cw4VUDR9zDfOMueBJhqENXQgg48N6G7hIKcFAXxUqkEmWHkz89HGdf04XR7X5fcF41iNdou8SmOF
NAsMA0RRTN+4i5e6XkRZ4pWva6tX5GJEOJpWz1ZuvttDdWfXSXB9IZdO6lKMsFFTDcDlMCGYm/t7
LdqnTSinj6qToG9zK9W1KgpIOPTvA4EFuvWlymdVUmKtpfLJpL+n7HVWM38Y+30ah3nJNnJSl8cY
yzLRhQrgKNrfRYuMXr4GlH+5fAKVhZ/L7xF3p/BSKu/Xt29dDrwkYCrQwugIAbeVgZNKNlv5xOK9
YqVeQTDT+0UjH9fFrB4G7oz9nxgh5J70Se3UtpFPXZx4mZRiDrUhuYMSbyxnTQ6H4oE8FfxIYCld
qggZC2LGVaqcLPsQq345u87n21dyLoH/grN7b6B7W0EuTzm1FsCc+aGJ0NK6sYrLy4m2hrNVCLYl
z505z2bIoLprTX62xZmzukuwMCiQINt5EW3FEzKqSsSU06y/Y4glvC+n3zi/q0sAZSK3XsgZiPWX
LB4Kp09y5VSy3u0PNjJ71/WwJUA4UWouUyNrG+U0GK/drm02yJcuO/d5a8nfBfz5+5medWbWldpV
0HOT31eoH7cdXizNGt6sqj+YNhpq53wfje1r1lk+kRIfblwgg4enNGlAdbRF0RzDEsjoJxpStE3q
M1reis3lPxKhHeeXwR6L9Wew9ae1UTrKqU8CO/YByP+HTf77fdGGxxgQOkXUVE6psifpsdqyqKtK
BEYGfQRIvV/UuFCVYHEfqfj95he7/fzl+q9fs226jXQt/gefRox7zdlhU53HKk8mHufR8SZz3w1J
MAy9f13SWkYR/dh/CK7QgC6mL9SuMbS4kWGtJ3K0nCxQcuM46bY3KFLnTiO6ie0tRvrV1Z3JFF4j
I7ObdKKQiQKZKznHOb9Xtcq16l/X17ZqLM7kCJ4CicxsYtUsn6b8K3g4DON7HP9DBAp64L/7JzjP
vdK0OGiQgUzCYzdMj52ColiJmku0hZ/+U5BaZitwZ85k8TN5drEz2lnR1E/ySR5Tnw8vpA9WFaQm
xh5MZTBjRguqCX5evxXj11JGPvjl+n6u6Q0DM+E/IKRGJkp4cVs5nzUQG2E/DZQInkH1jwG//dbU
p7UTiXkzcFZQxMd/BCk6Zm2jKoVVDskjJc91+yj1n5vkMzh1ArnZiBwuacFhh86lCcaYVFo0jgOk
oQXyzsD8ixQcPaNeefBhAkUuj5XRH4q09O269mR7/j6OzG+r+CBrit9l87e4tr22qjbM4597J+r6
7HeJRnwq4zbRuK4tWriO80uLjtRCxqZzZXZIqOPKCgmirablVQ3/3XvRT0xsNU2jCjdT1Se/TPSv
5iD5ZdoEMdmaXbklSricLQCxJqO4OO20y4dP5eAX1UHb6vtcfQzP91G4n0M+zRWGAMmnCEP7iDLu
IpO5ZVY8KHXkTjHac2O0M6VTaORs17L8UzOad1MFOgiCOmSM2iBaIUhCfS1mLiFj7VVZfLh+r9Zi
f4xER9wELmgwCIjcoUNaOg1x+JFnd0WB8YjSTtGPXf0w1WgZz6KHpILvmVfuiBLoddlr79i5aB45
nNkUm3apieMvn+omoHdECq5/fvUy8/GkPMOKIp9g6k3UayWEAzBZ7LcDJz3LOjclqOi337XxPUm2
sCEr8vi0KhCkIigANoGfurPlUNo7jeQQFMiigBY7+Xc57idtZyif4y2QIbcMwg1FMMWZ1DX0L4Ly
bSkqYVR2zCTDzpnT79qeXQKCltxOQzuSwYHTo6Cdkt0oTbvrW7ryqkEulgfLhZqcSMyEDpqkjrJE
PvXx3iS+kXja1vDzlUOxECHcTSTBeqPTsTRpyD2legWy7vZjt5AgXMtU7muLZtCTBWYkUKSAG6r/
jyKE15Ll0jCoE0RE9KVp7tKbUbIYn8nHDuFU4wKh2XepfzWOY5YRhpiaqH4/B8DE+LdrGmR4AIDy
TuuL2mLbG0lHHW0+5ZX+nQ7MBzrwV76J0Fs7ULaCcB0ZZ9SaxEQtqRPSZtSaT5Jz55j7SkrdGXRK
19eyYu5BhPdXiKANKYcVRoFrPtlW6UoFpn1gQLbyQNMNg7O1GP73MwPA8iEnDtWxGD1IGs/JwA61
IWIlmcInrKB+CYQ0r2EuRYxIphet7synWDlO4x1crv7rYNycbwRPMuCayDnz4vtFvrFuzcTq5fk0
Kfu63gOpAmjPdZWs+ZMgYkbzsAUoI4h0hb0istbgOZqmE1HVQyTHbkq75w5onZ5YQV8Ab66o+6zp
frdac28R3evrzGu1LZWtWBv8DNSckZcC77EIM5CdXrL1SptOpkcY9UAx6F1f6MrZWwgQzl6i6D0g
x9Z00oFBZkGp/2iY7Gb1xsi2tXVg4AJaS9CwiTK6sJ1RE5c9qipgeQdtpetQ//oq1rwE8EIj5gSH
BUiJRd41FAVbEBtKE1yZHmzB5FBpmVdY91STdmh1dSflyYyYWxufZOvnddlrO4geVyAcUEzHuyoc
+S5SKZIWsnZqzF1r/7TKBBn2nbZRjl25WKiAoFaEbnOUv0TKnB7IxbmiinYi7CFra7+eUrCn/M4L
x0MF7B9WxDm/QGdpIssj+P0qqKO1qdP0kz08z9G72T0zBegwsgV3WNs5oDyB4QBCYCVPUKt6wtgI
OaQJdOOuKVytc9HMsXHG1w7fmRwRFNtMKrN6NFCdBvvJSiu3u5k+H8b7XIDw3AF4BKyLBgEyvUOH
LduC8CvcqRD8KZwsPHQcBAZciOCJpkMCNrpC1k+FyuR9Y3S1Wypd6qJ6mT1oMfJE0dxU+8os3tVm
UFyEjqXXoC7sOkm/VYvhd/Xix6ChG1O48S4iJbu08ZkRaUUiDcapaB8qjInIH5R2I8RbF4E3lxdg
0dotWKWubWNUkEvjZDblO9PjB9spwOlsBNcP+urBAJb2/8UIVmmgcTK3MsSkOiiC7cEf/yGfCZP3
VwK/AmdPbpbabWqahXFiGEMcjOrL9QWsuPTgC+TEZoAIXgZHqTInaV4q+slsfSO611M4KTtC7zHq
cRMasaqTM1nCGZyaEU8FHqlT3qkuUz27BM51K2W0qpEzIcLZ6rp6Is0fIa33S74dnY176qBvC9Rs
cE5Fx8EkADr2aQKDA11rhfSgWtPxukZWbdqZCGEB1qDKuVSluKlJYd+jt7bxTAns3Q0IXNxSz8fd
7fIspPxNQJzx+snC6wPsTWN2cg55re5jPpyr6Z2HSYR+czv2HxumgLeHgzgxIkEwctZUjpJTlvpJ
qg4lORyur2NN8Xja8BIg9gGpunAVqWayLFNimFDmSu/ZFu/Y2uE9/7xwD/OiM6eUq6XXA4NiFPiD
rW9AvlZiXjiLf1cg3A87ziLMvMMK4nwPvHyRo0JwyKUAjdmFO27xA20tSDhnmCCRxSCdAX6otJEB
fxoUBSCt/XWl8I+Ilh6TTjSLlys5NdDSeoFDS29zjeinlL70EqaXojU4Nn6o2tfS/kRhBq6LW7s7
HIaMLjJ4HqhbLsWh3792wDimA4WsAoL/1ewlPx0I5iAG1wXxD12u668gYfMiUOKzSoWgCb14dw0Z
n7sEtGo0YV8zZDN8u9K2fJ3V8w0KANBsKvwf4Z4WTjOUdKT6aRw/2UmQdhs+2/r3dcSoSH6gyUu4
nQUdORvSrJ+MZF8y1xk2tmztvIG3DxZA5WdcvJ8onlc2K0v1pA27Lt+hJEHZRli3pv5zEcIdZckw
MLQAqacEky9mf1TvigR9ERuHbG2jwPiggNMA835RZFsesm6OQckNCvcTBY2Xmyra7DlttQXwWjth
nGUOvDHw2xC/LaXIaalpY5OCDlLRgnQ2jw5zfG2SECMm9U6zbp64jdcMCS/OEQXSjAt+6yGKJbNQ
UBTDbM7ktd+Kr1ZVo5loEED1HTAf4Waqde3Mk0IxR3CKo69WNmpBXdRZ6hqTLnmOMRj/8BwgxEf2
EPQ7GBkiaGmYpULRtUZFLfvBKp+Mreu4epw5cA3sYOiLNfgpOfPLarQf5W0mqyemZH6VgJ3ol0K2
bPTqrsFqIoiSASIUkyG1hUkr+WBi10rDlWfT1yJ5p9Nnrdlwl9cEIeWJFDnoWNCVIKym6U1nslNo
v+sV5lGDflEHtXFVBX0WGlVa73bzeS5OUE5rGCbJMMzj1BnfQBTJMoyu3eX9F815uy5oTUuceprn
DLibKxg1BUEA1RwJheTuzRq+R/Ou3iJrXN+6vyJ45HV2ECoVEKm5hwirPqZOUM5HvTkqW6OO13yD
84UI5kDJG5tkBXYM4Oh53MX3SekO1j6NXO13FPnXd21VGA41JmeiOo7063JJZSmprSbhsmZVOx1l
kxkvRG4sBAiZcjRGB7WSqhpMH3lNgnnhEeZ8XP8Bq3sKkgx4DiiIgnBl+QMq26ZRYmfqSYm7x6qm
P8YmQn0GWTu3j7YO4+oZORPGf8yZAuMKMNtJYrB8dVB/5OSwyVnLb4/oLfDmaV6kQUVD7MDKDDYX
DretvRGm6ZNZHK9v1/oK/n5fWAGjKkYiykQ9Ia3lNupHnR+mf8A3wW3/K0M4E9lE5sbpIaOJ5tEb
jfkVJ1/F1O3+9b8tRnCt+i7uiGLiPgGEs0ea1tWl3k+3GBG3VCI4plUykrHUIQX2PXXrxjpEuf0v
RhWkXAhH8K8L4GzWT1rZo7cFB8uPHyXZqx/HLSaLVdWfyRB2y0LPpCRhVCaQMt+Tcdcqh67//Q8K
AVsJAGH8H7Ek9j+cfdly47qS7RcxAiQ4vpKU5KnKljyU7ReEa+IMguAE8ut7cd/bfSSKLbb2w4l9
IhzFFKZEInPlWrnHo0wvMVVGfsfZR2kmPunZSlC1OI4jIzMvKhoj1xvKMA7rkUjPT9XGTNbovBcX
/cjIzImmbZUU1IIRQ3uaGDOuzw7QCcABiZQpqQUe1FNPwmrIEKneQiK3RKb4qydrQcf5AEDuB7JF
aN/gLgM99amBkRgo62vI4SqIO9g+b66mG5to5wGNAkfoPzx5s2PB9EFJLbPwCEjJxlXQjxhXHrnn
rh31XHR0gV0F/CuQID4dQqXUKBuFRCQVQ/QQ9formuGBvcrLgyfXOrgnp3TqeJHyRHkc/GnI1pzJ
eUasz+ysLcx91YRj9gE1RvTrk+gTVCmXz8jSwuAkwwbQk0jWTdv76A6pJWgkEtmYe/YNCAfGVxz8
8ucBypy0u/DymG1c1Rig103xNiPZfVf4Sf38L37+VHZDggarP+delLxjlpagl6gegrzbNcb+8vfP
TzfmBSU9FFamhtc5I1/s5MpNvdjaVw6qUDeJDQzkigNZmCIQN086K0hmAts027lWCdx6BcT8Xi+U
/iISr//UVGzeXB7IP8+u2Y5CdAyeyqnzBoHJzIzHgbZsmkHfaxBibJBFB9XTl1IO4pK3yjJ9VxU7
mdzV6nEAy9cofuftygFaGiiAkVO9CO0/EHw53WpgfBGRZWpkv2Um2ZWgc748xIUDOokQ//f354Ww
sRyjlhgAGQ/6sI3qeqN47BtS2zB2dcYB2UvgVIG7AwQc2YXTkVhilFrJcXeZ9bD5Dk2szeWRLMyU
AS06XL8UtAgIZE+/r5s8LZM+o3vN/ej27Rpgb/HzOPTY0iiun4FUwW1R6CbgK3sX2N7+zbw+4kLJ
9j/fPys6RTl3bOlSQPX+DiU4vAFVUyuLvTQGXCiTKiC4DUHydDpF0oJGu6X3dJ/hTCaftbn2gj0/
+Sg1ovyM5AL8Co7/qQHSKNo0Iu32Wr4tAERJ/CQKr11mmEA+HnoMUHgCQ+OpiShmeSdM8FXk6SuL
06BuVgKg8xMBA5ghMFMBLnImaue0FprsHK3b07zc4pIKqjKstW3urpyHNTvT348uEQHcup4p2IkQ
xkstpGA/YtZNsdoOt7goaIIAKAC5vrMu8UY3CpDsGR2aSHgoG/Krax2f2msEzmtmps13NB4D2crB
SvVuzxtzS2V2m4vyp0vzr8vrvzRt6EtD8RxNCwSJklMzOsfbfxRtu0/TvUMTgJ0KP7WGsJbXw7nx
FERwhHAe7uqsTQ2Nio3dOLTZW/aOW0+dd2NHje9mL330NaTvl4e1NHtAj+C1iMw5PQM81FaTITmo
NftqvImdfZ7d0HrlKlk0gXz5lFiACtoceADOECNvq6zdx6npC3KYivSu2PyLcTjgRoEOLejb58xu
dZuUGYjTmj0SS6YKTd233BUPsDQOEEdThN54op5JQ5FY62LNxH7OxUuDUhknj+Za8Wppl7mA8uAB
BOLis/xoKls9hzJVD2+c3TnC/O6V1lZ0MhSWuxLtnUetiCAniWVnyhec5UqTzBFIzeRq746t7xS3
fbIBuW5I+5dUriWzl6bu2Nb8ySK9pgfOUu3NHnotb7IE/8WadvPy1E2bDInfc0orGWeGYhWmLlKf
ELpR6Z0YA3ctYb5mZfr7kbex9AjSdw2smJra6VH3T3uNY3wn9QqQ5vzOxPJgn4GgDrXgM1qDPmq9
WNJa7ZH1h2pn5efDyq28uChHFmaLYinhZakn1V7SX6q8Yylw8mu4ggXAkwmEDjQKcW5wLO3ZfHHW
SDcfuNqz9EepvRXG3ZjZG9ObGuJTPyp5oBl30niQbbUyvGXTE6YBb3FE7PNSkxu5cdo5Rg/Ak3jv
HHoH1cLnTFSPo0s3dLSDoaL3aNInvg1M+WjLj8su6X/5ASAZnMTn3bO0sEAnetcb2CuuPHDjr951
oSy2lXZL2h9uumnFTaM/mPTqfBBmHH11/211Fo/yoRnqwoZVqD75FUKiKhySn5G14j6WDsKxmVlM
V6V5a6WD3e8r993mH6LcCoCKrmbcBmfKsZX55T6UVkwmK+Ae9WOR+PFKp92SFwQmCmQ2oIQAtn36
+9F5lsUIJtihxyaRqQiIqsNozHea524SEn2A8ezH5U0xHarTlx0GhGfddIOgAWf+hKfwUEPMRtCe
gb7NqG71ovRbdav3RmigIyQvV+7FJTeCxjB4xIkxFK3pp+PzCpqC4SVSe/GesldzjfppegaeDefo
87NdkCfMcLsSnycC3PRx6ETg0zR8FJPA0uYXXhcS7ery69S3hKfWRKdz/t6iMk6QuI3KvVm+er3h
m+kmiWggkrfLK3U+c1MiBGIOUHIAVSydbT0QC/IWhEp8X/o2eNi9VS72862Hj6MKhiIuYoozNhIQ
qnKVjgPfx1tP39h/vQGVsE2+uzyMcy8/Wfmn05YgxzV/yKPHMR6TDlYykLb6tILu7sqCLEzUsYX5
U77MutxyJwu6u50Y/Kzg8ggWvw9WNiRCUKCE3PvpFo5rWrcCPcmIHw9FQKOVrNHiMuCGNYF2QFfy
PGs0FtbYx7TH553BLxLdz7oPTQt1LyzxOro8lKXFoC4qucCFA2AxP/2qz8FLE2ccTRnPDt4RfAME
zmUT5w7GQtiIFnTA7FBYmxO3ys5ysrjryz1JslBv7+rx3QJcH01Cm4RvNVJuL9tbmr4je/P8QWq3
Sqi8LveV0fl6DsZ8K3k2C6g/ElHcRLxYCymW5hCd9EjDTV4APAWn26GxU8/iJuH7lCSQ/koRIKXB
kHsr41radVPua8KOgjJkrvVgptwt2sTB8QdN3y3IEFbWaXEYeEkg/kYNFFS+p8PQuqFwi17je9dw
AYNx/ugctJ6K9WttOgvJROQRQa6kg7gZ/2cOV6LKgAuI0xJXXO434larbiGq7hMbBNjajW3f1sXL
2Or4EaVvqMecb67fIcf253GmmbQtH2HfzsSXNPWHgqWND9DDNpL8yeTeCoZ/aWZRUwbOHfV4XZ/3
jxkpS916iECbmgfckQiyhptqjdJvaXscG5mOxVHcMLZZWycKRjgJtcpnh8tztvB57AkoZyF7Ao83
93n1QFuUoAu5t/wENao1P7T4eXzcmNJZEK+ZpvDo18deLkfGBwEUY+TX3Y9yJfRd/P7U8IQiAsBF
/1DeHn1fagw8qBLfZ+Kt2JH09fLsLKwwEqK4/ik6nUy08Jz+fMZ0J2qLVOy9Nt7aRG4y+7Fbc2xL
Y8CFACQ7shaInWZ+Ju9FXSFNJvZp9NV0id+o6+/N6cb5HwPTDziaJNLVVofoSewN+0dl/vX058uz
dB6hT/Wo/3x/Nktp3cUQq+nFfiiY31k7xULPgszc+2UzCxcAgILAJ6HDDZnXOXqo7IuuBLdWuS8I
xISVNCvf4PEehcUfrHPftWhNeGlx9V2gIiEyCJc2v+HQCVLmjauXe6sr0XioUOSpIude8+SaGvjS
FkCtFSkrsHmjrWnmuYZSVClXRrWfGNxfeL9yBSx9HiQfwClO9M8o9JxuAI9leeHaOCWR0MWdGgp1
gBbd9Y2gKIEeWZm2ydE24/EAOa8E26wk2l3Wm99Eu4YMWRgIEPUogiCKBcJ7ziJp2kyPu8ho9uRT
1XeKX50KmaTt/vP52TKMFRxMnODzrR3GTyPZXd7Ai78eNRAwVUwIyHm5G8rJSOhU+Hz0abYfVFtr
z17Yr7jDEYqhQw8Yu7kzTIWrVfGQt3sCWDJBtT4vQ2cNubU0iIlFfIKgTb3Ms4K3kxCtq/qi3YOV
O8g2LFkjS1nwJqjcIouPzMKUlZ4tQlkmRdxarNkP9r0Sd4m6H4BPX5NeWporIG6Qx9V1uPe50oTX
1FWUapirAcTVEf9TG38MALqvX/AjI+7Ms3eAspR2h7mqrfcqaPnK5bcwBnQeTCRzUJXEik9LdXTg
FLqOZEv0eq+xXWoEclx5sKx9f/r70fd1QdyitPB9iDxqoBynwShWwo8Fn45HPcSjgI0DK/J8GYwY
8btys2ZfY4WlPoSm8Q6Jb8UPUfvj6sWYVCxc4E7RJnuW5yS11FvFhdy/694+H1bm6vxYAGZg41nn
QbgNpZtZ1aatPasxEmLuAWaub1izEmoufB7hGa4gtAbSCWkyW4rRsETMFYUHj3wJooerZa6nTPZE
wAbBLbyy5rWTlmiOQpUJ0JLoz10X/7527v9fOw7AK6gvo7x8+vPzrmp0Pe2s/fAtr78zsRKALMzO
hFBCxymeunhDzTaqSXOnrwAu3nu5saV8fAN50Upt6dwrQawQr10IlUyk1/P0XcqtOjG5Dryg9GMr
kF7I5I3VrkRq5ydu6tdFzRfIRABM5m2NQxI3pGh7fe820Sa3N6lDtty+nk0FVnCBTnxRcE9zxH9l
VsplWmUAvtL7pXOrDRsx7Im5kvFcmjLwHcCJQ9cFke3M+5WR7QxQWTX2pc5viIWX4Bjl35FjRTu1
e31fODKrUKcBCB4OHUCM0x3mulGca6zW9o7P5Y+YvV3ewAsLg1YPD3qAU9Ucgzn9PPpN3UqvhLtP
uua1zRiMUJCfaq+XzSxs5BMzxsxMbplD4VTuvjBKXx/9Tq2syYIBG/UR5ABRqjhvi2jtBoJ9Og6i
KX8ZL0a28vunWT7N0k7U9oDATFk0vGWmaTy6MRhNDZuXhrUv8l9RsxXvpHxQxpaM20T9vXqqsN4T
CQVB3fisnow+wjrJKjAGVxsS3aX9zfWfB2cDfC6aI5Gxn4U5o0XjsSOaveeGn6J+spYtXVqI4+/P
NpSbkHQgeuLs9WfJMt+N1pqSF04fwhokr4AeAx6GzpYC1DYed8pI33NwQvXg0Mji1K9EEWhrHJ4L
QwFsCzEtaMaRJ5+zT6WZVtSDqMge9PLdExtWykxrn5/NVGdUaaJl4NTMfIeB/T+4eqFPfv3syAma
SFIofD6xwjQOkutJKNElhFgWLXoT7GbOGl+lrTWmUTrui/bQ2k9m9qnS650Tru6phw6HDv52ttSD
JqC2UkqAjVPXr9FK5Qx3plpZhukjs6ONKBPxBy5wAKDmkVpskmy08xREkUbkZ2qvauo73cvlxVg0
AnYR3H+AiaAocuo/BHVbLZWM7EXxCAkLBmk+aw1wuGwDmtNYFjqB9U5ttGmNFKEFQKBt3EVZ41vj
Y2+s0SYvnL4pT4GQCqUQHIzZQKBBxVKWgU+I8L+l8cDiW6YBa/V6eboWjsaJlelXHLlbMjgQd6hi
8NFZf0rylLHt5e8vuHOIbujQAYJo1JTkP/1+nKeAhedg57XSg5m+afWtV9zSYfQbq/L5WufR0mhA
BIwEyARvPCuj91HmOVkLjiTWWRun934M7domXqiUo5F26gICf9FE2DoLRFmH8m5VSLI3yPBT9sam
LawYqAdxk6OIHVvVjavMjV3aGwN9aRK32cqTcGH3oX0ByD4AxhFPzrECFdRMiDbxAUnt1Rq+0fg2
724vr9rSPKKagHQ/WsSmtTtdtSZhQgMd6AiuKeeBds135nUrb6ml7Q3485RPQiR5BrDWmW5HMp9M
VD+NAmz9Hvd7ED3+C5iSjYGgmIjkCCLvuddpsAqWqHo4f1KOvuCO6ZNBhXZCk0AI9XZ55pYWB6X5
SYESeQFwgpzOnJtwvDIqGzdZmQRWhwRK8sySOLxs5fzNO5Eo/cfK7MZxy0SzJNQD9oVmfSvK1m94
C2tfWtLsbLLiIs6H9E/oDbwnBIeQpp02y5GLaKSMZKLicZ+2ApVyPdDNYmNo75eHtGgF2kkArEKI
7wytzmIbRawcpEk60yJQrIxPY89B11pGK7fQAtUlxvMfS2c1YJIMAn16sKQbflE8M+eHV/y1kpca
VA+kRSdf/H9IU5zvdzR4UMCf4dInVqVp/Eez2GYaMXMQxIFzEWQ5GxBrgs90XKs/L83i1LUwuVq8
MeaPfGbYCl1vCqcqkUBhDXjoP3npr8tLde4dMJQjIzPvYLVVLWQxgPOsJXej7B8sWq9s8MVxTJcr
EjqTetrMyYKhoB3t2hr2jrcrxkdteGzXlI4WRoFaAEHfzURdciZlOGbor6rTujw8utL08RBZcdNL
38fDAlkpIL3hSGezBF5III29uDxYjPuunvnXdyahqAzVKSQ6kX+Emu7pjjKklRZ4BXMoNYUD38av
V6/y8efnWdqMVfCmDj4fG6/RuLXjl3/xfbQ1A/Ez3QJzkHKiZKKnrl4cxqb3DdR0yxXw+NICAJr8
T+cW0mnOfH6iIpdDVBSHzK/Ze1le/Q4GwAOMeR5yj0jYzYviI+HCcRWpDiC9CNAZDi3g8PIMncdO
sADlUxcpI7y157cwN5Xe6KVeHaw2iIlfevep7pPigacAwK4kp84nC7aA+5tKO7pzdm/RLulFSRoJ
xPODGO6rUV59HNAvAG5x1MIgXYT/znZrDKhfPFrVIR6ysIBKR7yG3T6/FCcLwFuBsQNUqPMN1TYa
H0kxVoew9r57Xti2ge3r6t+MAyd6EspC6mCOUCiIk9RR74kD+EpDNnoBLo3Ly760FEjT/o+FaVsc
3RTKzVHlUbCQtzzoExL2a3DT87sIM4XWlokgDjGkMf2CIwte4VhZCVqYQ5XdFSUgaTd1e9es0Zss
jANlBaQIkW9GSo1Mv+LISjQAyzrimB/qRmx1aJ1Za4+LJQvoB4KPBTQFCz9zsU6cxsqL3OpAk1de
PtVXR8EgNYEUIshfEAyfeXCNlaOeJ0lxGNgTVFT59Q4K30cNElxT6JKEkdMJEugDcryc5YcmrkJm
Ub/Rbi5vpYWFhgAr8ipAb04rMTt0ugWalKGx80NrboX2zZZ3oInM14hSFqxM2BUL527CiXmzcTBb
z3O37/gBdD/yz5/M+7XmPBYtgFgG6QmQBcAbns6U3QroPwuFlaB3wv2Kkxd096PZcGW6FhzulP+Y
EIL/0E7OzkWGLLSyGlx5mpU9pL0Var0ZVo23VQTt135Vv19enoX9e2JvNnF5XLEOfN/80MXDxjab
DVlrAZi+cJpyAYIPBx2ZNWQh0W96OnEdSUeVKYcfWLV1Weybrl+Zu+tHMbXgOjrAfJPzPbURlXrM
OdPLQzt8GsYfyB9f/v7SGIDM8eCuQOmLnMvp9/XccdrcNfjBeaaN78n7JN//Cwtwhch0IqQBx9Cp
hTztR1WbFUIddP24SRJ4VumP6Votd2kXTx73/5uhs4mqMvRRSQtmymJj8ictfUbrjx5cHsvSnkLt
HtV11PGReJ4ZAYG4cIsm44fK+1M8t2s9WIufR3kMbzScedxSp1Ml884BxoFgQ3mISPp8k6f5ynov
PNCAQHDRhkAnDDBCuFMbxKg0t051fnCJ5uvtjeWyMBJ/0jTdFNrgx6j+9IL4YlVzcWmnTd2x8AFL
DEluHnNZj1ZxEOMf6r3q1Zsx/L28PAtBCvw9gjnABoBynPetm3HSRkWPqNcuvEAv6acTZbvR4r/d
yvC96Homl4ntExRGZNK9QaB9OpVmgwdOXbPi0KGPlYI0T6ug8uet7LmleZsawf6R3YOW7yzpUaZx
B4VxWKm6B9fZdSo01jqjl84O2O/R4g2UHvbFzISKci11KtwxbXEPZMcmqQq/7r/X/Ro4ZWGBkCfC
Gx2iWLj0zdmM9YbJgXYc4kNTqPeO6yECNZ9Ap9Buuo3qnR9X7wekEQH8RIiBV/tcD8erGjrUGc8P
XrEn2G/pqzCoP+B/hL1cNrVwdIFBhhQ7fAO45Oc4zUwVCJA7C8GA88P2O+P6ywytImD/QjcPooD5
JmDDyGSDZTnkL0kbtNGKV1jYY+j9w1sRfJCoU8wPDjdjjZGqLA+NEeYstJxwWCNaX0jtIhmJ/Qto
IDjkzggzo3LE4ktE3qn9M3KCQqU7tymCrNs2ZBd5W1anm5J/Z8bao2Jhd58Ynv5+FCpL26lHhzJx
UFr/rbH70FH0oSzYLfhfVs7qAu/xNEgHjHbIISN6nsWEpIxz8Dsh+KcgMYvS767xzey+peKjaL2N
7X7Z3guF/gyzm6BdO8ULARayvQTbD1cHgQM8HSfaRSNd2q44CPN3I+89+oBOj40z7Fh1E/Xj2lAX
djxCEmSXAVxHLWie+pWVp0SkerykxifUOQLhQhl2EEGUFUFu/bGjG7Pa1GilMMAdJqonj25K7+Py
qfsH1jELwZCqxZ0y5evpeSpLVE5mGr08dKP2qDMcDBTBQhYnWyOiL7Qwtm1N31F9Q3Nr4ReUbDqt
3kZ4cxRDUyCzy0M9AS2gpOXX5Z925urwCp/aqafVQMvzXCwlKtwuHnGoIL/+CPCNP+hbKTdmvCPR
1ckwGMC1500cQBNQa1qpow1OleghkN6KZ1oUwU5Ea3TkS0PBM2qqlCF1fEZIYA/aYMRug+/rfmkM
oeIyrH/V1Vdc/rw8aWd7apoqgichtJ6BVXVm90OepQ1V3JTPdjCqTRFvr/68OZGoIPfp0HMleZXQ
Khcyrp8TC/obqgp0uUaqcHYI8eg0kXWboGxTYXnmACxuDPoo7e7Zon8z/pyoHZG7XjswC/xJ5sr9
tjBdILjEeBDOoSg7hyMZrdZLapfymUO5nNzpT1dPFziaqQkKWAdglHktrC4y1pl5LJ8l/RttKP97
/edRAAMyDNU2D9no0207VSDczDbkM5rNfzVrYdPS3Bx/fdrUR4dCtIXdOgmVz1XxFdh0JT95dmEi
K3L89VmkbqZN1JkufvtnOhy0z759u35ukKOCTzPBWHNWn9bqPu9Qbquec/7R8DpodXPlLJxv1KkN
G3c+0sNIdc/ddwk6HE1PsLix900pBP/2Q2/+ps79MN5o9dWvM8R6uPeBasNbGcme2bHQTNy9bpnK
5z5G2rBoIIC1tZxXttYTer7qsAMAIOAcUFU6k78BYscru6iVz3qyKZPNmqTa2uenvx9tKkVIXvMc
n2/rh0S85lcTiE3TZKPXH7QfkAeZJ6WF6aVxxPB90rihKqPHqioCXS8C4vIgo+7L5V12vosBPUKQ
giQ7jCL3czqc3KsbJxpV/wx0pq/3fyIHGnHfL9tYmLKJ1BMPGA/PJCCJT230Y5QhOE7Vc+/0oVXK
0LjaCaLQjScFpgzfP+sCiVidx3bS9tjIfh1/i7Xrv4/iNsg0gd+Z6GpnA8DUVYMLwZTnZlt7Aqi/
q5FgBhqXgAvCaYdI9FnfzFhk+WA4sfXsZZ9W+pxAi4Vs1zozFpYaZw8HHZkF9HnNg0MA9geEUIn5
XB9A9Awd2GITX813iIEc25hlR7rGabDbYCNJDPCgv0HSZuWdsuC0psYS1DimmtzZQ9Us2xaNubAg
4rCg33GxbHP+hwy3EIjKyBpQY2HO8GZEWxb64yaevenvR6edtF0JcA01nt2R3GQkBMOa1kS7y+dj
Kp/gOydBLCDFAOhNTSEg3DtjvKxkO7Ke2fQ56Zw3I275NzQi8xuVmGkETJ1xYGVTPba2UQQGc+hO
GgM4XXu0pPneWKgi8BQZjCD17GqnrCJ/qJrmZ+06P0kGRN7QgXtjYyplf416nLzGOdMKIA1bjfu5
C1C8b/b0l22iWwewKHpbZXySlPZUGqZSE5u+5drOk7Y6xKpVB23w7C8T72DI0uSOtm10oaOZJfor
qnjbOikYtxIgM6pKg/oT1WXQRQ7yfZ7SbxOW/ky1LN6Kxpa+Z2b5lupx9SdTevugwGl4z90GOVRp
JJ8xR++EHw+DgY3awCHmkbkdJXq0gyq2PmXRWKhyOcm7rBo780ED8Aw9lLe8r8twdMbsR+E5Zdgm
ere1co9uRcFV0OlsvEmg9ee7rZ5tBNNw1zXZK9hPood60MiGttrPEYq50u+a0Yh9J3KLv9qgYr+F
EMfGzIT9XQz6K+tJ9irBXHyjCwlpEat18iDKR1sPY/Qm0U3rp5PWXtZ47z0KcvXGhUDeThftV1Z1
P3SPK18vB+Pe9TDpPvdIFMhGqI9UlI70ndIa0UtaFK+DKPGuMjSP3Q6U1kFhpOaTk/Rm6buSF3nI
OXX3Zmv0KHDERcCqAiCLTJfRk0PL4VdCuj+QXai3lag/+Yi0nl+khqV8GYnC8fPOfetF/qZq94cx
jkPso/uMQFQ8Ez7AhODm1oYoJCN38e+6CCSEtqdKGbSaxn/bLiBFecSioKsZPyRIMd2YnnwBTP7T
0hV0JdLYCPtabZKa/Gn0XvqstNWjV499E9Zua5Xfaq1sd73kf/PedNgWfQhgJ6g768VOuqoNmEAT
e6g3FAywUefWbuCqIXkG1OOd2w3HhaLZChmd/pDJ5FOvnP2QNqL2tZS/97r4peJK86ssNgOegTSk
t6I+YGbi+ImI3W0tbHnraa0NyvtE8E0u0rgICdrk7hsI1VS+oBWoMiIqfJKwbmPbabIr0zHyO6sR
oY4+5r8QSRC3WVa85oOKfFJm5oaX0Y+21uibzY3ydhjq35Xd1J1vi4jfiXzQgraxPtuIjk6oObR2
byxlx65vgH5Y7kmTgfKtAq9U0bc9OB2zEqFMAt3uCE9bFJzeABgizU4DgUh7N8RZaz4yAgjEWMvR
r6ymDBWjWaA6zw6dPPlrpxUPnTptm03pWrlvNW2Zb13Vjdg8luEbPXlIB0q4bw5mVd3WQwG999bS
Azvtq4BHFcjN8hK89jpYwQg6XALkwJqQDNneiMFe0pjqJ5huqx0kUaKgZ6YVxCW1+m1dS8sM6sH9
TUetLh76TH7LQMP/bRL2M7AZ5KtRFA9Dqu1zpxTabuwEL6ADRSDWzpIXpvIP3U3havrEMsfQSvp3
AQKp/k66SfpgdRKNdC3POt3XBH2rlYGpQ6bHfBSUoB0q87L+lROowN82lhbd9JaIngfQO2joZWoF
IiyL+5kW0Z07sui2agqebFLNadkOe/Mxk2TXsCTxWyN7dwga8nH7ydDGDwhqR5QBjWUE8cOMpd8h
JGs+SsWysO+6rtoMVn8/RJXyu4TcRJV+Y5et4UvDeB1N70aa7Z+8s/Xuhivl/jJwb25VzMgvJrdt
vu0AOd8Q1uMkoLX8UaWmwQA2siNQ8BL3u0yMIgmz0pI/XEmHF1Q4f4LEmtwXTffEcywS58XwXlll
DC+T1HEATKVeb8Y+V0EOGNNDZLn5NreI+mobyXa0c4tXoqnXkacf6AMSt65RWQ9GbtMHt8JmwWnW
gs7qmA9wWeOnGklCJHoZetL5sB2B93rQMqbxe2p3nfLzYvyZ216p7fTC481LPwkgfpmNaYRZr/qw
hbP389i0Q9Q8zbC1qwpoqsYaSZDbpef3ven51M1/Za7Aee3SPEjTsmO3EBzkEfCgeueyILW0GgxS
WgHx5qbq+2yr+Mj8xoBia2LYPS5rBTY7aIUyVt/Qdvgoh9wN7QI93MIYi/tolA91Hzd+0+XAEur5
T89FrioW8WPjjEZYd5JuLAuKAaSHU7X6zvRrU2gfuDP+DmaSkKApyzZ0Dei7+2OHKM/nLRFiRyMG
qXoHV18WjlCMy3bDwAts2DgqfXNsaBw0bZL7MffQRmmVr0Y9jMJXWcFC2jAVAvpykzpaMOZo1dU5
B40lfiKhBfZX3tNdqVFjk8SGGyStm36j+Jd+3uY7YTGf6ViTpsMPwy3dPgNPTZ4MGfEAPcY4rWZX
gQYkBbG0X+UNfwMjar4VAzE2VpKxMDflUIQM5f8AacbBB5l851Pwlz8A6xntcjXGvtv0fwfMZYDb
VgQuinlPNogKdlN6Miw82m+o2UPGLTFY/1HlIGGDwPUTwDZsw7W0+YAP7D/ybBhCuOfyrnTj+uBC
xxluwoFaN3P67LuRD+N7Eucl/aa1ev8JWmXDH6WkAVCgZRA3OvuQsvil17a1teEefJIlRtApgwVC
a7Nbu8Z8eE7726TNgfT6myHMCugVzX12RUq3bhvbMkgUKvYU5RVkZ2x2o1NZh0zEZQBSzCQwobzz
MMQ2CMpsXt/CIXOfp265yRLpvOAeq773NGvvrAzcIJmBo9EapZMGBd5cuz4z2x3EFvt7z2OR78bK
NRClNiOEhXn1Db3S5gft0h+N4cZvfZOWvqXc6j6PEJIZaYrOshpBk3AqHBuFUO7JHStPbLROUT9K
Kf9dN8SBsHep+2Zd54U/MPI7ylGeDDtBXsxG1epGs7useexMPf5VGwhjOirvpGfsG7NIHsBj6aEe
W3ljttOhKiGDsZQPJHEOmd1n2Mt67tuW/Ijc5kmkVXmjeUUSGFm8Q6zmWgpknmqbxmwn67a7zWzN
DHVN2bfgeWsC4KgrX5LO6LZJCaI1qY8TtArXNR2KOjA4Wt1bq/gejTTaMDOWG6XpHf5FHXrRl6yd
ImgrTW6wRcBYY9MwEQLSSp477nDV/qWD/rMX/RYMEBywdxQUMm9npm5YMet3RDnxx4yhewC9h74j
EzSnpAWScknse2mPQdiiCZBRwyyDZjUw9SzyIcb8B72b+VaJDLqpRv2DZlUS5Ib9MQ5Wcpc11mNP
DZBbueJvUXL3exqR9jeaa8hD4rL2ZXQZ2+k5ByOB1qevPGrKTcHIcBMJu/c2g5mT9Bv0BipfK7zo
nmDiQeuKPmrX6UsvNGRrNT5k3hB8Zehd2Hj9ANCsi+vN4m2J8E2DLkuNu/NdDLj7fFLR+NkE6e0Q
aElFv9rekR9GVn+CPfarj2wWFGNcI3BLIXvSv7ChVIdKNgDDxPAyD6RuOhHmmZ0T+NcecugubqLf
yh3dHQi0uy+EEDJE5sbyCzNBXea/SDuv3rixbAv/IgLM4ZWVlUqlYNl6IRyZycMcfv396MH0SBRR
BfWdQbsfjOauk3dYa+2oLotN4EvFxvCSYePEanQNI788qmkn31e1GW4LUxgshRnHq8ivUscV4eA9
x7UAg+ipVWLd1I2Vq66vt+O49i1J3Uqq/McL6vaYqNlzaZrphtuXkEEOi72S0QUVcBAIp1ZK/e9h
ldX4qKVZMjuVE+xyLqVVB4zhVZfK/JqwAdWxUQr67ibT00J9SoSZZXuUR0OxNfFtERz3om2cFPE6
DoMnSoS/8hgvLzeilWY0w7r0GuIJZ/zjOG3NTW5w41j8+pjl36SxHb8AIbNvRqFGmz4CuT1wph9r
c8SDz4v6NVSN+knSpWNRtuCyHIsGsv7QrLKqSPVNnqQI5GWB8kSV3a53yhCFkUfztdaXrtUhzQKk
/Fsa8OGcUpyom6LAZRyzrd/JEHoayfzWskDfvMQx/FujJq1sAZnby2Gf6wfRKnfUXluUFFstX6V6
I++TyNCaTWCX5Hj8gXoMkHP9rjBDGz5V8lONDNxZxALvFCfsUOPsgqvWBxLkKiSjvkhN7h9CzfO7
tVBR2ZAyE2Un6Av5lVOkXDoiiYOX3vRtV7IS5gEoEeJfIoc3oWj5BsLSd9MYYxkEPS6w3tv3oq6E
W5VBAbBzDFexHz3JyhCuojJ7TOX6OadIcKU7An/PH2t3cGhJ6AVpeszlNFv1VEJfMjO7H0WAZyY3
1op+gpzqIA8OCq/GLlSEvUOEQuUwa/YaOHV2hQCjXD7AxlFdW/eK7NbvgiK9Q2XjoTblV3odVc2N
59e6ffJkGXmkUW4S1yuSn6nRPMla8qwWpcF+1duXQDbEs51UCr2v1WF8EXrT37UFHfpS31yDeIvZ
9Y792obji27/yIKMl1BIuIGmIb1GWSS7KOUAUA+tQg22odWlDx46Ni+mz6/X89z60Y6N7Ta6dkJg
2tgMg/iSR024yiLORWpXv6vW9jll+Yve9TR1H4kGg77IXauQDJqqJtmq0iDpNL0jP+EIPwe2Hr6g
sm59R3UsuBoNpeAZrazETXovv/NytW9WeUIMm0Ad2SQgDm4a1KLkrTL63kNuZ062ppFCJvaj3jxU
mRl3N2E86WgmJmFd4EA6azrvt9IOv+O6uW4LGqhXZvp9sMbHnMxFTMgk2vS2CeyfmpfpbloAAN0U
QcOj1MlKg7ieDSjItjKU6Wy0qqgG1zkLjkK8enDq3ILuoxcHI5d/yL3xQ3eaaJVnXJBGKv9QK1iU
KleRO4ZMBsWslLJyHzBnhVd/GQHVrAZb8ThBSfun0EfJTQzLXw2lNSZkHAL/ps7a5kpoUqO5cSdu
vNGXYBsa4GIitTWUdeybL70A+K+Ew32fmNaa4J5grwsjLhbnqZS9F0mEkmsZib4bw0SshlFL9mNn
B9s88hp+WliczC5rieLFRI/wovIV2ny9DkecbCJULuxgyO96W2MMHWzBeEzaJ6kbk+8xDcC+wlbM
2j2qWeUxAh/tqjw97aqz9McRravnAm2FvdWVYbRSAzm+QQzNeBaxH3LCzbIGY0dzJRe3UfsmoCEf
RrXvmrWXS1axzfLU3LVNsTVEJr8QEnfrFNTWHc53s6nSvIIroCnfk7xuhn3rQ7EmmAKT6HNT8Ao6
rlPLxaqynXEnevsrU++5eCUQPmz81WGUn/JE7/ZxSPxvtftAUbZOWDtXcml1NGnwwuauruNSv3Hy
Ztw0RqhehRU9Yalcl2u9q7+QIdX2pqR+cwLCqj53noOWgWmx4ZqBceNF8mPn1fjhsf/TqsQ3HDNr
Mwaac+hKAkKHwn9vxd2j8IO63pSlnKxKuSuTlSTL2brQvHBd2oQ09eD9sBDdWhlSgsqgnuzTRN2r
hbnPpSEtV3jKBf2Kx02Be+WYyV4rv9ravjYrVxmM32rvl9uqEMq1FgTgKMm8/jbIfXwPrJp4PJP9
Zm0myN4OSXYk9vyiVn68idsWp1tU0bZzrMqNmyq50TsyqUMhfxukUFynqWWl684T34motCslaatN
GYzmnafr3akrfW+d9ejiyFb0lNbjz8jPjV2LxPbgVloQ3URI0D1HY5N/Tyqjf7IT5zmT5CQAA2aS
c0vCdh1zLFZxrTiHIpHSdYSsUu56vCs/PR6RZ4AdrbIfo+inwEO49ntNvg19s1j3Xd+6MnfM9WgL
9VgrqU62JpVkt9U9RHVt6aujdvf6OCq7MtO7TR7V4U2novvrwRtzwyb7YwfS79LI6f9sR49WjBqZ
wF9ew8P+4XkZeqgewCdvDK2Db9Dy8qpHbeyLPpLxirTOVlbo+6Kp0xPHtn5p2yvDV+qjXkYjogaG
wBdwpIDsKSmvRmkF2uaReA4zf+o3bb20jtqu28RWHrpOE7/DpqDricftCcN/HL8KnoRdrRHZbnui
wVNpqoSQpinEz0qLETmtiodSqVWkg/kZqzoKuprgKXvKYrO/4qWlgDc4SX/TJqG17Vvxo/djLiSz
7ZpTU6nFV7RuRpQZy3Tjl5Jzl1qNv43G7HdMU+lVBCXScksv7ckWOq9kAKKVX6fVywgm7Wj2qu+v
bNsbGRouy5WpFqFMwxPP2nbe0K3kJkIOX7W/DFUZ/nZIfN4jBPUCZsrcj+qgrYKUEG/VBYO+GT3z
RSFzl4xcribq84gBBvHPplRrRhBViSv0NgrXnZCGh1ir4t/WBGcIvY6L0PG115q481oa7eKX10xL
L+v3/O5q3ZfeUK8K8mRr1WnaDYCm4slziGmV1nlQ28BbtXpuuaqWcyCztHMTPdRXPRfPttZz/3sE
lOIhEob229ZT6wXoXdS4nRpO0YUU6+wkre+5YYmDNdFF+7CSALEBMwazIEhOXY2a2e90OR3u4ffZ
t3pHj68hNbLddE881GXnjOtIzmzauUutS56Zg+Nr6BgrIEzMVaFo8YUK7FJ5AUkUZSpkQEGZo9OE
0BXcqkF7tNqX0dq02j7vPl+7Qm4FFALCG+Ad9FlFJrZsHIs01ii+rZVoT7LqfPFiobgHsx0dA84+
/5uD7A3yVFpQZdpjKm0qY6X4F0BGC9+fqsVAQiAg0Phyhk5OY9lz4sqxH2vjBzco++/8719Ygrff
nyM4zcrqSK7x/US0ZIn2enbwybKdNzKH3OqsLSQ1ECdTIwfWYgbMqlGSUVsvsY+9n935xuC5MqFK
7WgJ4Xhw3+TW9zzvX2vPWOlIcJ63PpvCD8ZnW0CuZc6UE9pHbbRvozI6OFF6dd7EHPX21wYwFESb
CJiR4ZnVkeNCl7K4tMyjId87GQUY76rrT+p4jCEFd/BZm27jqUByTX9XX9wkE07kTfnsP9aBraoK
EpCTyBN//6ZM59h1JRc91tO23Gpj+sdyyu1oeOs0KS4gYhaXEpjkP7Zmsxnj6Mk5ifVjOVYFuRHe
BV9/UrPxqebad/0+PwjRbK1e3pHlu6R4u7SW6Fdx2P6OdY7TDQLPq9VIMo9Bf109a/UF8u6lz88G
J3uIgUYBn9dJE24N/ji/T2anjYUCQQb4c5KpQAxozjst+HrngfI95uJXVnerPt0b0u/zNj6OARtw
MiwI2hZcgFm1vhyMerCs1jxCCTUO6qWGXB/32vvPz3A/5qDmyCDweS2QvmVqfecX+Y2kVtfkPQ7/
YiQAiVlveGT6vGIfaaOqFv5gHkeHjDuOWvzrvIFpKt6fG8YCwRVIgIWow5zgBcYoRj+5MY9muvOD
wC3G115obiuuNbtYn7e1uCxvbM3mrcjHMGr92jyqmb/N02ptOJvzFmbQgP9srjcWZk9FUJGLDExG
E6H3a62zul5Vzm1DRdNsfpN4PW9taTyTMCFHcULqzNGdY2LVAYJsqM1Gyk3hObuxezpvgR7oC+sD
XJEjQ2cWKHizW9WXBruv9cG/N3O5sLZkBLM9gWOzrjvZqFa90RgHX7PHTap25VNntcE66gv/ICqN
shPKXve9VBgHuUjS+ywTwda3Y/2FdFP/mGf1sOMG614aWzIeSIHGe4rjyV5QwHHH0fFWhVxFa/Km
FEQ8CPckrpViE1v18FhlFWvoBfrOo2YF2KBod7mVtPskU5O1bdYhDaMDe0N+IdpqbUwNU46DqzgB
jryy+ia+iqyW3L35x8L6daUk8j2AgHib0vhgg3L4t7GgvlkmEU1VyljcSI0+bimt6ddNXhg81EUL
nQ/N12NC4ulopFW8GtHNWhVoi2yNIPrRA/uniB4oK19ozVovPOnOGbLuJnbCeFPadXutiFhsnU7W
gXV0+drUx/xRi3SSAYmcr/K+odYVBsHG8agVDJYqHryGaCNoY+uLR+/yLVF4utdbQ9rllZ9coxBr
riCEqYfC0r8Kow9WBrAPd6DB3cmSvXYlkZNaKRVlH7tU0mupkH/4nRKss0p6DNpm/A266PweWjrh
gFHJl6l/4f2zM0HAGRIcKv49ii1bJ4mv6fw0lSme7aHaZUp74f1Yut/R/OKFAssy+WvvH+LaqhSj
UwyQB0GwhQ8BpN+/TqxLeP5FM2ByAMogasz/35vxa9kMSNj591C4G3KRwQ2Lf+wa84J/vnTGbVxP
RIgY0QcEdwsWQLNyzzvmdv5TNya4uOJdcJ2WbAAswooNYwD89vuxlLWakjuppKM6SAQ/kVsmF4j6
Cy6LOmGX/mvi79+/cY8UCme8io10bE1hur5wWjdPY2IBh5xmczJLa91Uw8HsOSySccH60ntJP7Hp
dUHTAozT+/HF0WgboSW8Y28l2yj5Lup4kwzfo/HCPC7asQCPI4+pqoj1v7cT0vevgZ7uHYtscOPq
2ZERArEe9Ozr+RO1uF5AofHiVbafOnORxJCIyqxi7+glGy2+jcX609/nIUCzXmF7I3ww7f03iwUW
OKRW53jHJn2geJA+nP/8nIQzvZJ8HxjgpJI4afa8/34ojY6deaF05GpQ2RGttsokzUdoJPNvGy2m
TUuV2m4Q1NW+R4t5nXW9TVVUCz8/UHTbocgoOnvzQ09ApPn9ajB43Cwy16RlqSqcH+rSjiB3ikCx
ZjJtc9gm2D1PDsrKv4+oAuby6FqkzAVQtNjYnbe0NKlQKWHBQD9Fg23ulju51w/0nfTv1UjZO1G/
41m8FrZYQxoEiSSvq7QjaaR/j+v01kvkC+oSS/fhW/OzPUkD8ybswYlQg7e/jYb6xQjqXdeqFyZ0
YesjSgnjUeM9Mc25P9qNY9Vkasw9Uq2tW6NfnZ9FdcGBU3B18aom+tJHOVK97LQeTMlxqAOxUUNz
XOWG064MWkbg/yrJ16GjIqZmhb0DrCtWJYW8nQhlgzfWC37VOBnbPvbFyqqKaCUUyv+aGL/ZpW+v
Y8XDM4hjGrvkEtKtovkTooEftsZvGjjot2OlNmsyWynQpuGSvPvCAjEyAw9umkDdni2QXihZGMm2
d6RC5nqhtvETC+G5fH9+BhcXaBLkBmiNstg8vMJLVUer5mxrNgXFJFoVFwyoCx4pA/nHgjH9/Zvb
qfNF0iVSIB09r1tnceH2uoqvpFn3KWJLdp1dA3sD5JStY1K9utXct4Z9PXQOpa/sYKK0IgXlzu67
W+RBN3Ea7hXwBOdnYXGySXdBvsF55s/3v1ExiiLyFZttKm5Ne50rdBi8JHm54FeBB56UJSzmQ573
0kpKo6PwokjHoXnw5GcgV2tVpjmfY2zT4eH8eJaOBSqhCKyR0SaynX7Lmzk3Y72ja27i34eCVS1+
Sjb40njXhLtBUsnRHs6bW9pEJPJI6ZEAtlDEfG+O+lJR0Q5LOvbDXRTti1/nP7+4hQjO2Z5ka0BX
z5y3yg7zqlU76dj1hnIteaa8oq5TrSJB05tonEh6NfAUcCjRjWdRINdHK1n7tfeVKNZfj43mbVJN
Sx7BBXg/+8RSViLVW7ejdelWK1rrWi8L//H8r17aU9C5Jj9QIxqbc2UKfEu1Iy98rO1n8oMrTaVI
70mb81YWXqypSc1/rczJb8YgxWBUDekoK2ysVfTadNdRdCGDtWgEAQOkV5Au+UDEqW2jMPss45Ko
DGdNiJmu67DzUMtOlY1dlP4FB3DpqExZHxjy6gSkn633mPgdUVAuHSVAVALsWOf8SeK7miJvI184
Ksu2yEBqcFrwOGdHRdNQq69yxjYBoQO4oErarHP6OwqFqmx7Sf5j6WQi9/6Puenv35zMRM9VYSQM
bYwM11d2zlC7lvOlVk9hCdQzu3CxLZpDOntSJYNnMWfjaR14jEpMoUK2KwJuUBecwU5HHlPO1+d3
4sJE4idapOvwz6Z03fuRGU0blIWCN90E3V7yw9fW0yAxhpuyCnegUS7EjQt3zltz841fdmGaB3bP
y0+1rr5r0q/nh3Pp+7M9mFhVag0m3wc9QZ4rvaShokzzMcukqSgr8h5QZZk0797Pl1XLWqVkDQOo
9F+qtQbkOe6MFudkwzUdgPToePo6cyOnzqMaFa9y2rrALnE2rC99190UQuw9Obxw1hd2DD+L8hL3
LJ3F5kq65tADhc3xqEZv20q1mxRXEqjMOAj2vZ+u7PJS9/XFffPG4GwewDK1kNRk72hL7a0RO1cZ
yplgmdYtUE/ohhdOxN/o8cO8k/SHyGig7zCPnlU587J47Jj31hhcK2tuNZBScvVqJo+5C65z6Haa
1+7FqO9ilXUHh3fh0l6cY7TKUFJUcV7nd84g1dS9pSnwBO+gS3dNv2sBmtVHx3lJsgvv0OI+09EP
INRQ7A/RdCnAP9OtmXMJYkFPjI2t3Pj9r1wPXY97ILVXnnkhsNYX15Sbm+wEmRAu8vd7G6S1PDR5
6R0D8yHvY1dAcQlrzR11xbXqk9V/tYedpKN+JCubFhxIW2WuAM5VgdKVqHzHqe/mAVH5eBtbMtjO
zi0V/S6yzV3e7xFABaSorSqICL23lzp4TPq1VVyH8sBbEQDiPoKZQ7BjZxt3EVkSv7sLw++GtzfA
+KrfJXSIjcNYHID8XbgG/zYlmO8vthdXLvUWJmC2n6ugI9hoQ+9IJ+mq3aTDMZPJKwYjLMCf5pCB
JdirZnsvGXdZF7k5VJUqHTaq04MlnarfkVtb9v78baYurcj0k2DywRckVfB+RTw9GUwlVZyj6d/2
ar3umxcHjx/OD7QRbTOAbUJsQIzXuXjVUM6GJuLqxTdJHleGMW706IdfFSs9FHDsTy1EUz0zIWls
h/qPFwG/0ddecSl4/Ctn/2EqDXxYdi1tIOZueU272yaKDOcY82uySGwCtkzh/8m6ca0qV1L3JdNr
Ar6XWtzmqbWJtU1Lxk0NdpAhUz0ifam5VfpqoPjsedeKlOyS8m60nkS7a/UjbScr50un78f+ta2T
g5n9Soue1K69F8EFF3mh3Im4hklNlzQnQsRzbVDbHgGhVp5+BNfjtsGdVF2l8fVQ0uosx5H9Uhe/
9fBAoSMGqHR+8ReeMsQu8J8h5SMgPY/xqnLoyta39aPp3TfiVpzOf37a0LNVohUgrjkCSiTT5hte
r+I2aERhHCNTv3X6YGeYpBIAYZ43szgKbRrAlDP5wNK2KtIpAjzl0VajNUDkWin+nxamX/DGN+v9
ZmyrqjGOdPzxaWYeaS+fH4I9Ka8TdqCCOueGVroJc6c2jKMKVAgI7iVkwtIUAfEmgKUhGdUf7f0A
wK+rTkUC7Ujb1Hqf/vwXv/7N12fTU5aVozU1XxfFU6be2dUl4MbCs0jyjRQp+Zwp6Ti7OZ1m0Fo/
K8yjaPVbvW+OUW8/R714ilRvPVj+vjeq9II7sLR5SX3QbQRNcuS/ZlNmdWqntBGbt40qHsXKKh/z
tvc3WQvV5fz8fTDFwUfya0pX8fJTHXi/OpFJEiQsmuQka1dl9sVst+MnWw3RZ/q9CfW9CdXMpbYV
RXIKsqE9NKpG3aoJkmOu2pdgBR8eFEyRcJ7yC4BtqAm/NzX6eRb5Aabkzl8XXU2fzshyHTMP3DrS
fjV+tjs/fR+C0MngJFFEimYBNqR0haF5johPcfgSmFdKAN0DXOqlfNXSuND9muRedBMxhenv31wC
fuqradM48QnURrmtg3Qr7OoaStlPwra9UVt/zg9raVegQYRaMc4ZTUlnm74Ytc73HDM+VYNZA4iM
nypIgUK91Otq0Q4658Rm6M8ZcwcgUVOi7XGMTwkg8rLC4fxZ1C/nx/LhALNE6E7+Y2O2/SI/DHQw
d/GJCPGXrvsv4OeuQD5QW69/qn5+h/jGJR2jZZsw4elWSkFs7iOMVKpgqOgx72iIlMOj2Yl1rb1S
utLbaxvSwPkhLk/jP+acWTZTSoY2AFAYn7rWX6fEhnJbrPx/symQycJh525iOmebsJVin6YZZXJK
1HiV9dbJGJzTCAPp/GCWjhSQGkRIeY6Q/J6d4c4ePEWLhDjFlRU86P5ovERFAKD7KfS4cv+FMcQ2
QFtR7v2gGzIYmZ+QHshPQ1muYeDs/Tw8OB0MNDQFPm8KCT8KAqY26erNLvVEF1rYpJUAJ8tt1H0Z
gCRX409ChfN2lvbepL3BweVm/5A7So28iTUNnbAi8ZWtFMPHl0Zja0fKL1ONHvFab+Rary9M5IdX
nlOGKA7vJFph0ENnN0YgRRV4bazW6o0i3TgXEgCXPj9tmjcXoIhBVoeFL04QqKO1denXLx2gt79+
trXNKK8kNZ+01V7zgrit7VfmhdrWpRFMy/ZmBJFRJrCDGcEYbhBu0/6fEzQ/NZFepmXK5+FJSXeK
uju/qab//J07zfIi2ovCErRodOZnEwTpNGhRMxGnWhp3eXrVd1uRfo3yh6zfG+quGC4ZXLgFePCI
TqZeeJPe/Pvpaspeyxp4VDQjL6rrrPalGyuGa+3kqrT2h0hdnx/goj0L/WAeChAG81unL8fcK+ja
ecqcbfRIwfp3Zm/Om/j7as4mkXcI3wQcM8ov80k0BiU0pTbITshoIIdr95G06jhTK0BKtiXuy0Da
RHlH3zTnuQaHXBrhEW6xEawAAXXFvWpQNRS0Q3C5ppunfBz768YO4Huq8NweWUIa+Q12oh2w07um
QHkBppJ8IzQjXIvClDcio+GHyX9ygLnUuXDFwms/iLxVX3bxfVUAGa59zbMODVz1l6xE4STNV6av
rxMSpuY4IgnRx60LEzwh/vadfSDL4w2RnHQAckc77lyNjn6SZspW6zQS15THXeoQXuSqRfraIVdy
lAvl1c69b1CMhmobpTXgwzCWN51kQb6ybNjqbmrpmatF9h9Fa70vmiQje9v7prIh4n8yRRU/JEKP
TrJC4/d1ZCJt4I1BeYgUDeVfxVeuaFjnfYfXqbZu40fOSpo41YmeGVe0j+nWZqWUriKk9C7tB23d
5XF3V8JMYV668sLeWjj6ZDkorv29+ilFvd/Lotd123fUGIK88wv5iAFie3fhgC7ZoJ2ZPbWMASM1
Dxno5aJAf4+SEw1KJkbdJ9ugTE482EoqOlMelorh/Pqy2h5Zzirh0W9ufqeVciFzvnD+aEUDzBi4
CCpeziwOMWo7S2NDT08+pLdwfFXi27C7atkE5w/hwk1PlnVSTSTPiYTz7J1CwrspPbTb6cvb01rn
RpQ2oKELpaKFxcCBIZzinSdi1GYuZ6BoqOrQ++aU0o3tkR5558ew9HlUJeWp9EhcPa9s5oMxVkoh
JSfLf+6gr2lCu3BVLVogoKH9EUrnH5IzjhByKCHXfgqLldF8MS+Vgi98f15+F2k4pLTcy066s3E2
5E//xQT97+cbs83kO7FnyAOft65BrtfR+vznp/M6u8cR/kfkiiaLZK/m93g1JH4ZxCI5jWazqkRz
0LQj8QXX9QHpkQvu8NJUvTU2O3h2lxjoAeTJaVCuba5E9fH8YJYO3oRaIscxNSPTZt/X47Q3beAQ
J/oA54gFNBHEXGWdb8+bWTh3kIOQ9CWAoIPMPM/QBrVG6SrlSIz+WlMyGG3G3uvV139jBkgYUrU2
MJXZVYuTC29YD9NToDUnCiUIsKh7YQwXRrPgDpESmrIMbIKP+FDfGSsUeP3yNEg0JXKajdlFG125
DcajGaGj03aul1zo2LywEaYlIk4h56yo81JmpGfsOSUvT8G9lGabMs8/f+gR6YQDNUFE0cad7YTU
ikrbyvPipAmSjQg1XNhpC8fGoIEWWAx0OrmAZ6cyzB0N5QFVnAx1nT489F/Kfn2p2dXCbkb4nYcW
8clJn242hkJH6AMKrqA/9/DYis0QRuBpJRsu7b+ZLYrXk5Ywf87DOYsGfkXUM5o+FauGf07nd/LS
csMAoksl7Q+B/c1ma6hYokyO2GJBskKpeLg0VYsGaJ48UfZoGjtfblnihgfbXZ4oZhXrhH8+PwDe
c4Jdri/e9dkAEiV30AMomSBL3Td1sNWUw3kLS4v91sLsma2tAtVjvyWk8hPXt9Q1jh+iMj9y+4LT
sDRV6Ac7tA8CKvsB4hmE41AOvV6c/O9FsHfEhdtk8fPEHtSTJiy4PLu0kDjx5cE0C5pBfhnQkrAu
0ZUuGZidiqiLRRNoGNDTnSLvvM8Jo06+ITVjcl3QlCY1y1lmQ2+QAzELSZyqsPyjVUQmavZ5l4fo
BSLvVMrh/phtJjsRI1CrTpy0BugraL0LK7ywld59f7aVKkVugjrh+11QHWKpeyYBtTW9cE+K8vOr
/c7UbLa0viLBFWBqgObducrz+UOx8NC++/y0F97kGZAcUPMSQc2ThZK27XqU1j7ZsWtab7LeaNX+
bdr1gc4jhWUa1L6Tn3QzByoALElykMs/P47FFaG9Bs1zQZqq8xQqxHEpN72cFUF8f6yq10rXt02d
bjyRfv5lJXk19TkA+PKxV5vSW8juqrY4RfHNuG/iC6HN4oq8+fzs9JlyEagNHPtTVMUHS95UyqYr
4wt34cIRfzeGyWN5s+wKWnA9iXxxytItinifbFL/nyX/3xjsWYaZaKArksgSJxP1ZtrDXAKfLK02
+R4NCh8c6Q/YDNWrRRzkbKkia8O7vlJ/S6EX3texLx90rRs/97gCbiJD8j829twVQVN0sFGssxHX
vkEOQ9qd37uzxfj7eQo1ZHlgcUwgt/eLoSJUB43DtB515eq3b39uqfm6MWE4JnF+wn3Qre+/bg+O
JpFK1h5pjSEd7HR//sfPluLD52dXLUlwXa0CPi+LG8c6tOOhG3ZW/Mk36YOZ2Y2LsCJqrVKtPWbj
z7F/Cn+cH8XHJXg/SbNbVhWV8BUwto+CmvNtpl1Y4cVJAoxGPY4HDyfk/RqYbZqZISWXx0ze2rE7
CFf/nTufe/T+TpGOGDibFeyiNa/Me0LB44/Q605575whd7NPggv+Y8ECb8bVoAALmob55tYIoypL
w8gxHieedKhv0vxzWe8PBmauDYn1MRIVBhoNZLO99uRLrauWFhpcoAWgmdTXB5i3BIMSzTxVf/yC
AqBrkmf8/EbiuaM3JZjfj5SYzrHjUBON+dih51GCQeqkCxamOXiTTpjmaNKU5+fTgoYa6GyOmlhH
/Vmvrce2uyM4pvF9tysfnOzzJ+KdmdkzJKVR7KMwYD0KFE/XfvK59/rvKGB4gx9hI+HIzh6gIke2
LQhyC6Ef4zbu10a60xG6LhGTO78gs+d0MjTFQ+hPcPQ+1tFq3Og2FQ4aSfoY3lDBeyy0DvxH0+oX
LC0c8r98cuodkPw/5Nn8AKltNbblR0X5jSDvquvJk6OdnUrN5y0BwIGJhDK/8fH560KbHLFjDo/1
oDrIPAONukYgXX2NuxA1xcD2PlcumiYR8gth30RpBO+rvT/4iAQPSGDU+mNQbcAD1peAGH9TnLNN
DSxCxV+nhDs1A3hvoNQs5JZy9FQUB7FB6JjJKg0Te68XZXU7kgTq3TQVSrpGp9ang43SHVCJstx6
VIrrUbHjA/rJ4YOCKDo4yTLcIZZn3SG9M9xo6SBLOwKm5qggMX2n9a9DfhO2tbmPFaPeJrLfbbKS
/oyhLCxAdkZUHeXR8je9IUs/qiRWHqIIDZ3z+3Jht5ALIloHNgGDbo6ZcKwhkM2x1B5t7lIneRpU
cKDjDjnC83bmoL1p7aaEHXcaHVXwjqcD8ubS7mOqWE2oa4+tEbpad99IPg07fwwVQnsId/v9TdPs
1PSAnhV6mRcuqzkJF+sA9qfzQCiMszwvZmiTgF4GMvpROVaW4aKCwAT/FPqzE4KSFSuIzMK54EF/
vOPZqnQUoHUghj/EAl5j5rbVC+8x8P2dJ0nbT7uDU7GcjD0ZPZzc+UNrDXKXmJ4In4q8u8uU9EpT
PhdiTLP2zsLsoc2hAlWqgYUGdeh6I5mfqzj85/uQ8iZCrDkh99/vidgwgxTSa/gURXgJq4vNVRdW
AKoGqTV2HP+etwt1GtHISROz6iqa/ulOrf/NErwxMLuQKq/XxVBgQMjb6klWL1ywH38/rPGpggXA
foGSKbe1p+Wo/D3SUzUWr/2lpuKL30eTgTTapIE1BzLFii/VeedJj6l1nSm77lIG6uOjRxOdv8cO
fx8o4mx9Vam2aSVixE/2eMicp8jcZp+sKrGF3puY+QdZXxhyU2PCkNaq5qb+pw+x87f5L2hDfNoP
h8y3pQKVFjt+0uVDepVfomctrAAsMGqI4CaptM4fnLYLki4dpegp+xnQlKn9/AaiwTc6KVwQEwJv
NjtxkappMTjxkwbxS3Xzl/OX+tKvf/v5mfektqVZWy2fT7Nru7ktrQs/f9of75/jqT/5Pz9/Hr/r
qCHHrc73lSl/hsK66hLGo/29Cu3kQgC5sFdJ1dGzCkwfQKB5OhAtGTNInDR7ssznvGndvt8pl3o2
fnxsYSi9sTHN55s3sEihX2a4Z0/SRnSh226USYJx8+lFeWdk9tDaZkbXdQ8juQYlNvo/zs5zN3Il
2dZPRIDe/KWpKpUcZVrd6j9EO9F7z6e/H/uce7ZEFVRQY4ANDGZ2hTKZGRlmxVqXS/H5K7F6bhmV
ZMCHUBdtVlFrwdQmRfGIQ/cWdT4GWb//hzW8MrHxq2Mb6EUQZMXjUztfT8mnnzXQobpClCetAIet
W0qzoYEJLjIe8vRnh4qEfCbWOXEtKNQwIQL1C9QM0uYzZyVyBlMZ6A+T6NJc/ST30ery3vz85gOn
AjLCqJTpD0M87bL4oUznM/fu5AKUtYOz1jCJ799+4Wwd/h+WkQ1qUGox7FIbz1g4cdtosvCuMXzK
yO22sZoErQShpGk8jM0OtQ493QXD7uMzdOKyQUFGjk3F7O+tfruIMtYYjoeo+QHiPEdNbkrhsgob
JzvHLnBis0ge0R2G8cxcNWff2gEVkMWK2ZsPYVJdBsf8bJR0wgu+MbBx4pEcRc0M6fhD+oI8Shfv
tNhhJts4lwpsg2Rk4mikG+Iq4b4mP1vyk0FSg7aaDOGxM4jHZLjS5aPQPxkorvX9xWLN7jozKcnR
Gdf7tyv4ys9jDScP+BPmCY2sdTu/WXSxIoXBpDzOEwBkho5S1Q5jWftiLbOyjwua+01QPsWdNv4J
crn/M5a6dVlUY/CSW3p+LALxqWLKGQarwLIFmNtgpR4Q01AEUouuboMIut/IvI+6OnSsXo5uzbYF
LxtbHZJOR1hYAFeNdQid+vRFALAgFFXrWXFj7SFzr/ZSryB0g37KRQvnfm3L6YTQVm6l2RWyOdH9
aGmPCN6K7sdHeP2yr/cFHCxq3cBTifDBmW+7tVIxjWVcKNFdEse53UfDoe1hjY6lB4ggKFcoL7V0
jhjmlE1VI0Ojpr3OVm1cbxZBh6nDPH9n6T8t7ZDEj3l8VBvLrq2WKf9zDemNI4AwiBoVmnIrDyvY
pu2Za0vkl8KxjmhhXUjNY9I8Tcrnsoz/MbE+V5wzE7D05oKmjDsQJprhHeI+pvRQnBvp3ziA9fcN
XCXbZaE5jSd46wAKKVpmC5p2H+ILW4KNsv/ce/LXwNqrhK0Xlhuq828NZEzxQnGoWn4+euLOGLyP
T9mpv58g2gQUIuHvty11yayMWQo1y8+Gm6tB+4c/nnkMSv8ybXuKnW//+ElUCkksDcsXIt6Rr2N+
JgXbuPl1cwC0rPgPwP0kMZvzyihQoszRGN61mh0kvxTdkS3E1T5X1H5nZd3DV5FbaE1xMYZDeJdl
xR6FkB9Gk34uKvlfE+C5CdQp2m5JTQYo6mhQiiHTMvMeIvTLBt2vj7/06b36z8Rmr/Kw7aplwkQo
HxXBNdEJK/bdubrHiSvNO0jtmaeXU7sFRVoKY1MDosk+PC32rNwH9UX98LmF/H0wGCziteJtp/y4
+RyyxV4Zg/IYa5ff9mVxlX772MD2Tvw1oMI8R7v4RF6WtW1Hw69XHkVmUyCtaoZz0O1zFjZRdJt3
tPsilqD2z8I++IcFgCUjCEXyaUXJbVKzqKC/ULYSP68K+ziJDmecqrI9S+wQGsxwU6iQ4tBb3/SS
lDGmwWDWymNY5JpnBGl6ExpS9UXqytAXIa89CtqivkDOlfyPmpWWVto1igPwlQ+j0e4MpdeOlZzq
93lbdntqqfKLPo7XwZzlB1EeTarWQuLWiVBdgFyT9uiNIfdo9OTJUotUEhNJu6FDNWcAno1+UjQ5
Mx1fJLmWsrWrtBd/w0WERkmATOYCQ9gl0jPT55Kh9dZSoQGIyEbjm/WN85fMoFsauJl9+E7V5gDp
+8cHcbvN6+/T6MIpAHN83zbNxdhM507E95d/RGB7onWsBtlhuv1jO+8vLV5UBsiD1DhX1lzDglcO
bspMLUSkzPKXX116mz31w6ffAQxoTNMqK+0cAN23BkLNLBotNE2/CK/ii1r/tPdcw9a1JwgHP0Hk
xiNIQkudMpNNn289X2vJ57rXfGZyOUIIuL1IG+DuefvXDw0qO2Mi637IMwZBX2s8frz/778zd4k6
EK+Zvkq+b+5raVpIfFLI8ktuk27tRjglaKPaYS84H1vaOh6Ok0itD7YM1rJSlb1dyiwh0jEaveK3
heXACyG055pqf93vm7h1NUFMRzixRnZbhtBkkRuxqxvZXySUpvp9XvhFM9pGdVwqBE6QThC6/JsY
qPvWKvZRnznq9OfjVb47z+ufAMXi2tgA/Lb1f5MmmEEW1zLs7pfqH3m8lM4NxpzaR/SugcszerNq
B7/dx0aYgoZJENWvmshVW/RKls+1oQGNMX1Bur/OBgPL2L5ySMeZUZNIqp9DVJ9f5OYZ33LqOxFU
chepUpD7bSNjbQghCwmqxY+y3s0pwifRvoNjRIiPRQ1jiHkTzw+j+BxqXhMcgvrMnf0LptycEyJC
eqIrMnilyXm7hQMiuw06eIsvafdqAxISBn6mgxbIqUi8bhlutF6W8LNXGUfBqafGR8bOTOPG6CgJ
pPKBPPl6gRriZdqdiU2254KHkUyaZ1EiXCd42LiKNAEqGemT+qjIL9aPUHn63MHm53nSGThBEx3c
0bZyUnWBaeVmoDzSfrdVlIam6YgQ7MdGtswra0bOHCakiTLc5+zXZhE5RIZTakGtb8yGW2b7oP1m
7Qcanep39PdQfVVKN/2zCtzqbj7/1qU73fg+gCkRzpEavzskf/8UuNI4JbD94VTeHhJoGIJsnss1
ryqvmzrzRjXypWpB1U27FKPlRgkQN4t7RyklTy7PcXFtHfPW/CZOQ0ys75MY80OLemJqI9MtVJeh
upx5gN+tE5QGH5QpqJUdjtnezQsAu6elBcRzN7TVbwWYS/WKusdYpTslqxNvTNLb2oy/TYIntakv
qucS/y014EpxyB7TVqe7TlN/6zLTUaGdRRv6Vu6X7rrsLcmRIa2BTat6zGsxu6ZUUV5ESaqunW/5
grPTIc5ITJYC/tDEQ29moRMO3Nku0dyEuU40AifL05thPCBme65M+d5/8RerzBKth0Mx37Hpis2Q
TnqsRLdtJ2hePEn1fdxMM0Si8A0MtNpv5koq3LYpDFwbbJSBwgQoSpdiNfyOiz51P74227PC681V
WfcOZ83M9ObWKInIoHmexXdjKBcX1Zh214YUa07Woz+6xPo5qNVJe2t0uE6frfnv26thiW2fN2GZ
3EWRiwp8o98p6NMqn3WY66peWdncgESu5qXssSJJv62lg5jiTETy7q3eGNjEbs2QTW0RY6AJUDQ2
vkjDfXOuyPH+emGEWvxKe4HTBBf1dq/IhaIG1ffwLh7nyzQub1RB2RsCKp5V399OiryTkCwJ4sA3
JGSGC/PLx2fj1CLB3UEdRKETT7ZZZNeZ8chzQQUh6t0wVvatcVvNZ9LWUwfitZFNTMIoe6pATRXe
yZBjtXFiRzMIOeFOGB7/YTUUjNYJLG7etiTVa6OFKKYV3TW18TOKy9+6juI59BQfm6Ebs56uNzEC
+RVUHjDNr1IP7zA/Q4VEFvK+iy8slL7bIJ1fZhSoQnSipAaltrRxAkg0c4SEb5a0qF0hgQ4W5uLO
SUlhbabdBmeq2snu9GDxqgFNZTNE6GwpEBNGjCyPbEjF68MAhsPOmN9+CHsFCS5IIw5xLpteOLbq
jTqP0p0y9YrbZYN5XU4megtS+KRU7fg1V5Xpd5snFJcFY8w8GqPJPfPKuddOteoaRFmOpI0hmUPx
s+ol5LUUcalyty8hCLDTKQ8Oi1XlOwHF2os6nvRDqDaD3fX64nb6mF9a8Tx7tYhStdGisc4Qj+r1
USPcRnMbOwgMSi5IASTyoqq67pcSQQweml2b9cYxGBDKk8qicoE0qo5qIYAp5eLoLUltrvpzSgxs
C3bAKNXNe7PJ+7tRbOJbS0XcEeqRl9KEXNeACgC9Bw2SMFypEzCJY4dpSZcAVU/yelHys7muvTod
Bq9vuh+JgqKrqjGV15iz5AIhLOGhy4MrI9TFm5wxofs2V69C/FWF4OBcTIiOBrkXW6mOMHcTXuhh
N6Pul17zbEq7UDe4q4n5W9PyxY2TJmboGkraLIlFLxE1dnNMBM/q2/Qb/BizG/ZphkpHIXLdaNLY
qj4Z0lUXx/caBQ2UzqfgLkmsnwpT1Ic5HaqBrW+h5xc52QdB7SG80KJna24g1pjG6psEndmI5Lga
9k7TLM9zk6ADUkhmfiuYwuhCbiH/ZKa5Vd3RlK3vsRmKz3LXtZ4wNkLiCLNhfJFnufgZGLn0iK5q
eSXmnMJatv40YtFB8gJDK/vzwMGYvSDv/uTCJDws6IP6nI/4i5mXqnnRqb28irM2uqtqsWlzBuXy
gAd9iYZFvx9b9O/i0EJB0pxDxOj1wRkQezskXSZBTZCYlW0hZflkCW37M67iwRGFCI/RyOOPoLXy
Owo0ghtQlg9Rv4uQnofo91qpx4c4Q4uxLAUJXh21D/dxJTC8P7WxTTkuvJjyvLmJq071pC6ZnWg9
JLNmlEgUzn6llgP7HP9KlTn5XoRmfxspqK4XbMaXhKBIvwigGtyNSqU/zAF7b+tyFN4ZKIXfCFIR
PmZ19V02qvxrW8nPaaBTXoQIGuW6BSm9EX4KhEO/LcKk7fhI0y17a31V5k52AHDAmqiWnQsMr4QX
LoeZOhWfUZnTNHfuWrARcV85FBH4R0NnCB1v6wmeh5j7kReuGCqtZ0xQW4bczMqxjDy8VuuuZ6Fm
Zncm4pbzTyP5OciREwYFwmJ/wkxbbK1KU1ca856PXPF/1JC11RFm2Ut50jrmaA3uwsCIq3VWsutQ
qHYKxBAd6j5QEQxNfYF4mIr2aWR8adVEPMKGGDpZOIfoGSuqM3Pm7HEJEAYMJ9FZ6ra289hojk0/
Csh66ki6oq0LBjge472aKvXXdlCFn3qnozOjIiWYG9XgyHEmXOpRPO6XzMydHJVIm4ssOrGW5I4M
8Xzt1LHaPhgZXNFyEJv7PGtKp+mN6WVQGvGyoerzsy/j7AKBbg0x0nIleEhzdAsZWzjgeETYBaPR
zcRBekI9vS2duezaqyqd0p+awNyDHVN/cpSkWfZWow9HBS6xfQW9gjdm0vBVhii+cyazklyYubp9
OI/mQS461cmmSP5KBmDaSdqkj3LexfsmJkkZ9CG6HGh03k1BX+G+BRRD0dNzEqkXb/o00XaZILT3
ua7Pd0nW9m7fmSA3i0V3ezMt/UHo9KMA29Sh64XFCys9/Ybac35I5llCHVEr7C4Tjcs5Lsuj3qK4
GKQdwoWRZGaXXa6qV+WcJa4gdnAqoRScBNZdKEiBy7DFb0AaMcy0RWurWfaV6CS3yxAGjDzQO3dA
8XsnCmjZC1ax3KRjF9uCidR8Wtc8DAg3X7c1wszUJQZbziaa9F0q2o0aFF6blRVMu2jnHpta5m/i
j7oakq7fxV3aXy8yWrJiaTaeAqjGq7NudtRZKN1Im9VDGIrSLihCy5soITt1KPXfeXUzb46S2Fsm
ahGGUCENGQuJh4YPpYlS1S8aGEScSVdpowpZiqaEZF3XA5UdvaHMpIcFA/9d1PiMPjb3VVLl+1bB
rtE3kPwEYmFbYTo9FV1mrAxoiHHC+naDKrllK30iXqRW0O0roYW30uinowVntpflg75r2qTatbj/
iyYVJ0doUv1CpTv70Oc9nCSthD63GNauQXHNaVND9oxo0N0lp2QszHQXnLGiyjwpbQjL+WTZiNar
V9lsCgdA1MJBCwyUiyM0hq2yhRx9xGtAFN4cdWuSvKQu0vs2scK9guTsfVNm1UXeLP2XGiYYV5pN
9a5Bp9rjOcu8QRi6H2mPItZkzrVtQZaHRlo37oteDhs3YbeYyg4LT8ugcE0rq7jI5EBxDaWsL6tV
llmZrfjQcIq503H3oE5q/CvR+8QdGiR95dhigFsWkN1c+t+ltpIIGBR1ZEj+7SktpUvubODQ7JN3
lZFGewP9WnvuzOVAYZxbFpihmyBuizBcvdjKkqkXXSEMN3Q9dfVI+oIyA6wriEq1+kOahNVxQrDY
KzuRQ6svkZsFjHdXvagfq1AZdnWuGbY5yPk15GWho7eV4QqlltO5J6yKDPJ2ZapKJwiL57RAIiRQ
F/WCzlKwqynF7kZT7W1RzEx7LvTWybS+YmYF5bJqQq4EdsNf5jL8aozJeB6GQHICLcbn9bK4b4YS
KR+kdewZ2n5Ibiv1Mpmj8LoVonivpH35lC5C4Mha3+3TrFCcvLUatw7jxBXpLO00sWz2Ba2IK8IC
zuA8lPbUo8fdoD7oUZO468PI0mxIvGMng0pzHwclgINSV2t3Xl+bpBv4pjPq2lRS1PtJLQtbTQWx
ceCOExx1WPWy5GF0Az2dvKBt40PBAJO/MAh+KNu+vYGWt6TU0uk3XKQZrfswvC3bVLxpijJywSUI
u0QSxn05kvLO9EkMO8/ExKWeWO2StAs6t++N/mGWwz+ZVjqZot3WBJieBK34V92Mh9kpF6H5rhhz
60t1n/5W0Qf6ZqHt5GkJeqyjGP1KpVSyA2HMnDSAJ7ioLciCB2LZlSb1UGqDteuaQPQA4kAoO7SG
qy3m5HVoojhB3jTeUKmI6Qow8i01BLGW1HdeJkgcOrBHyM+Wz3NpSXgMK7811SVxlSICh6Eu6L/q
lWlPFDA9+FUEL0Kl3tO1MBKdUapkba8W8zLsmtGs7osBFRs1Cr+GC8S2Ydc1CFBXkeapZMg+XHrD
lUY3KDsmFkOyRLO0xcjPexcKKuWoNVZ7Y4XGb0YcR7uC+vFGDVBsm/qJ0HQMzUNgjbw7Oe9gnJW6
B9N2x1Sk3DNgI0U7AwrHZ1QJjCt6CN2j0QnZsW3Lxddhb9cRRFra8rKBFE4kswxqJ2nbhXibus5t
O+EQInmZnJ66JG8KtZ5sTjvQN1rqtwBn7gnNIDQPqmwX0YK6KqbB/AJjQFA5yVj1xwk1Y4iOA3Gs
7UIK4j/ZUPS+Khj5QxYa6SX6cKJdIv8XM8uUTk4X6ZVTE+Ltg7ITdlYz4x60GI3dRTHdRZbGQ1Yy
MV5aY+uqqfFdaIfumOoqOJQxyJ+mWk+uhggiuDRfC7bzEH+Jkn7eMTxYuv1iKrZS1+KjKVexL4dC
7KRaHJEP1XQChpnvmOf145DVMyVzBOYholyjnt6gdqRZx6hbCq8Mq69C27Rekej5VZH01SWgtO46
gtYUZgylvtWyZnow4Ca7EJuEo4IS9EWtJS/8W4kbjQosxzJ3U4vmYW+B/r8g36r9uqoJ7RvJpLKm
joEHp9RA3lIKtjAaiQddc2bnKolGHoXjFyXQ5J3eaOKtxcV+RPis9BABzd0iGSM3Xlnky6keLsUU
2vNZH+b7WM27ezVdGHFYCbqLsW93TQpRVmJeFO30lAaq4PYJpbVQHlMnyYvhRp7ImFrcoSOqRbuT
5UzdrfMnjtKK4z7SBsmlZfMnSBu04vWhPpZNLN3AQ5o4mYi0sw5Td7OMKPXEZnelSFH3Iyvg8xTj
Wrku6RLbGbwPLlxcOm/1lB4jsUxRsI4qZGLEfYQ4A92nyhYWeTmOgHW8LkigqrcQwVa0oLHDJezu
aevLKOqpsjt1TY5EZWDtsipB+noZzSuJiT+3SiyLslvMs96U7aMqFb+TuDNvRQU3p1sVcctYC9Qj
lOxiDmPzh9ygw5fGQe/KXdOhg1mol1JhdUejF//oaL85ct9Ix2RCULFFKNimPpyt0rLDLgIl4aDE
DuNHU86ejgaTE0Sm7gnTJO1DQOE2gzvJiyr3dEuVULit9TQ5xmWf79JwFB2wPJHXjgnCVHKMenLD
wxBrLXrUYkcUaoF9Yxap8UtJWw7CrCLKlVamK8YpGu1WlF0wx6JdTgwC2cFYRbYWh9VzVyezJ45B
cLHAS+wsYrYcLXlOf1Cn1nfIDk5XSzO+zEmafVEVgb3U0qcR/bld2Qe/+rbNHxpYJP0uC4DBTbLs
l7Ix2MSjoTfIerEnEg8dWCtkl8LI6CZRqdgS3+eijwVgafAZHPswHiqbkol4g7Ze4PTd2LmZVNxE
0ihdBGjVeaE1w+nZUZXQE7W8pAVUXg9qMt7lsTB9gVX7YekgVrGrVS8hsNRbZRCFL4IVo+WdZmVs
14kV+VE6PltRNF2XigXvthq8WEXaX6KkOR3loS4uVJ4sJ4YX3i4pASt07MfsrpDz1inZHAHzvWhc
6Ihwu2mS5HYNL7lTxKJpj20TOkGsIYVaQ/0wFKLp1JU57PIoSJ1a0Z4oZJuHJc6Kl3SYNXuZuzXn
ijIv1cKBXKypb/VOSu1OthbNLitpudcpr1/ovYQwU9aJe8PIX2jrWodBrlMXljbisrhVLmtUnFBP
lK6iakSkIaxEv1aGdQuN+aKzBMuNlfRHnqfxPiP72iVQJFJVUFIHjazMRduFkJsUTDtSjpu+lJM+
7YJFJKWckvxbKgjN12CK9aPO3djHigXRHCPFvkA8ZcdpELpmXVPXGnIJPfJguRkEFByjUivv65jS
O6lrcJkyeeTl1SQcmMDMYJdk9pnowoh20PvAhJRlnR1XuYUGKEFm2Nd/zLiv7YwrfhAoJHhdI1i2
MTWCt1QraenEPRAoptu1yIkKLQ2CoGaSrs1+yq6ivImfPi7sbZtk9NNXYAOdU/D9wHg21dBmGnUN
KbzF7yVEBK6Wc8RNp34fyW8Q6KvmF1Tqb6u9KKS2OtXexe/6mym5iOSHz//9r35f3aBfRiAlphTz
+9ZtxnjlJ+HR1If5D41fpCaAR79DqE9QImjKFCw+47uUCo9w8M/JOf7dU3v02sgG8tFquTbqA0bS
yEkF+9zM3bmf33wCi35HO3X8vEHNEYqE8Pnzn8BSAMUwpCYxDrop6M9GPesp5Sc/b7/7rfLj07+O
nglM0ohNrkPm6+pe4WGCZuyEZtBFX2jk7zL1IUpgn23vgylZmxGMT8NM+E5QCGw6DDdtpfmBmN9q
mpnY+qy8fLyM912H1QZ4QsBJ5CLbpiL4fkuh0aX5yFVIrd8UlCoePzbxvueACTQJmfRfOxvbafxe
LVVa3qXm97yRrWw8aBlMm1b23UCO+EyTdD2Sm2YAXTXmKtaxeapvG7cxU2msl6rQeCCnQ5oPxyXo
YeOTHuU2/IVOCvXIzwO8sLbObzJPDXpV35gUK2EyE7UGmMOsTnaMwt8fb996DbZLAp/CHQfiC8Br
08ODlZp4pggMXy5+L90ejkGbYqo9cfFFiTJQdGYL36H88SyMpcCYtsJiGIzcGNQqy8oKhn79YjAk
r5YDjc5Ic9QCfT+WkZfGAzXb4nFSBG8sqsD5eLknvMIbINXmXlHW7QR4NHUfUJszj8dEPzce8+7I
g+9gPEnUQIHhHdRNu7LPEkHN+2r2xcwN+mu1PQrR5+bQV2DOimcm2pRofb2ba4RslcBKFSc/k39L
SLNKwp+Pd2k7Lf2/FqD2YSkQuW/HsuUw1aewHifARY0ddyNj6A6t17G7xeEpv/RnLdE9baIx0YaH
j22f3D8IYBi1xzPR43vr+ZijLcWSe+QrvfU0zMW3dNYfKPG6H5t5dxDYQxzTSrNGFx/39NZMPkMT
gtTaDH2vOPCh4uYiQ6J897GVzezM330EWsT4L0eBC7wu9pUbj62c5DURZt9U4JfvwIKJf0Q6E5pI
afOT/KDvjK2e8pUxPSxh6q1C4FRtdVDoSabimeW8v7zrrjGuu74bOO/temCOA08laBxu68HMYqfQ
s31fP1cSok50HvKZHmOLAtcZtO/JbQQ3bkBwr70HHQ0jWAZASbMf9S3P1KA/Tsycpzq1O63ft5l4
Bhl28nCA60CfEooRxJLf7mQq1hqVDWv2DYrmaZRfLUr7Lyag9YQJ0YABbju1gSSZRHlJmf2xrV7E
Jjgaubn/+PC9exnXj/XKxOaIA9dNwqyRZz/tfkiFZOfF7VRkdqSdORUnd+uVnU0gR0pqQkyNnSJn
uqmKycXOPBqnLJBR8f4xIgKl+mYlEc4wmaIYC2t1OFRze6Jyf8bIqcMN5H4dhsaxvhcrF+darZlY
Hv2mNcKC0QHAXvXUmBSBrLa1iyiqD1lSZpcI68VfSj02Yes+Rzhz4qiDrFtFRoHwcdU2Ry8XwiIx
+gz3R1nM0BPblMmF1MRWpNYZ0nOwr5PmsCIpJvQU76LYpKXc3evwYWgM3Cnlt6lv7Yy+Ttt/Vcsz
QyzvQg1APMwEgFc1kC17B8s1GogSpHIa/WkSn2Qt3DW63tiQWEOpPs+JrY2FG+vZL2kxz7z6Jy0D
LQMnS0LzbsprVJWqCSRp9HsQdGNv2DJwAySJA+VKGu7asXACofY+vn3vYkVWCyRsBXnC3fsOHBUN
mk6r0Rx9xkAXt5jzGx2+06is3dLsdHsGiuzlsnyOFOeUWVjOGG3lqrzXqlXbthesxpp8CH3piuwj
yOETlIJ7ojn+a1md+agnriYIZ9C7+F8i4m34nVkTxRVD4bwyvZhTKD6Hcz4RD2DgL/HcSle1vRBK
VmoFau7cfeosJoqABTPTWffpwHBFmNF7XZGzsgpv0FuXzxUAeiO3k7+ohjst2q2UNhcfn4iTW4XD
X2cAyRq3Y83RLND2aobJT6uyv5tNmgukqOfEik8dAEgt6HfLzFESQb1dSG4FjaYJ5eRzJGmLH7Rm
7bEeq753eu0wDc8fL+rEI7NyaPyfuY3z7/p5mOOgnnwpAtYz/THlx9nSd0vy62M7p64w/Jkg2Ei7
3rPJ9mJlRaFWTD7VznstqHDC83NSqU9GK9kytEXWYNzkjMidcR0nXwXuE7NGAPrXgaO3+1lmQ8bo
bjL7MXpYUiBQHKw9TYMBavxdW19K0pVQ+ameQz2eOvYMdjIowXTne2y6IFha18YSMPHli0QiqzUv
lfD74z19D2AlTVln1CXQ7xz5LeRWh6GyrcZl8kPxVsMDy4C5hOy2D3QnNlpULmGuPCjidSS/COPF
55Gdq6gHs5MiWRJ0buZ6YV4FrOpYNpkSi7JfFzP06Wh7xmdnu/mJN+ntxsQmADe7em1lLLJvIqQ3
5XtBPgMRPPGAvlnDej9eraFRlazXItYgJXQTlV3UX4wVsKXkuZd/fvy5TviPdQxD5/VchwL/yhC/
MiUujAsmNIt9Q/+lBz/O5Spnfv4vPvvVz4O3X8y5yPh5u5ITe8nOVeROHGnkF6gqrv6P8ZhN5h8P
Kp3NWKJo2TDOUc+99KUGOXZMR0k78yq9h9uaDE7CgQvEEiC0/Pd/f7WYuWyLRSrFhbk4y5biZ1W5
WoR4F5VPavTbXNY2an0wATueE2c74X7fGN6k/4mWKuGk9YvfJOEDox5epHwNRr+TW9RID/05fvtT
7gl7zAByMJjS2eKKK6FQiFPbxa/k8Keeij8rufJobtKNikI7Toq9GBu/lqC+UgYwUJ8+kWi14ZbB
7DNvu50a661KM/OevAz9lKCy0zNvy4kT+frntwptQ5HGcyTz8+Skdll7nfnyD38/If+q0MRLufV/
YRu3iTn2s5+HwlM/iUTcoXlO1u7EywXc+v+MKJtafTeIiWiNNckrEt82xY37IoVaQrB+TxEdMFF8
FiyoxwrzHKHGqfuGTi2lXZ1vBIBx45oa+kkoCTHe1H7TibG7Pf31jzfwxOuPDtx/JtYv+Oqaqa2u
T0ObL35suOqPRvLy5tBqn0+VMcJoiqrRrSHKfGuklXJZaWE/9JXF1WZE9Pb/soj/fn9zZYNZECst
ZAxtZKDX2qP/NnYH+Vwh9/TX+M/K5mu0nTn3xYAVpfZExY6/KefWcdLC3wCWNHYla367T6U+d2kX
/c33KWllZvQ9k9sbqdG8j/frjJ0tja8ZRa261PPsa+Rxk4wOFdAGW4vaM2XO03bI2YDdw6GzjZeD
ogXz2VOi08rrAhB964NZ+ngpJz0Mwub/38QmerXCxgjrDBMh4LcWci8t+ZfDRdjIeBC8Se/GxwSw
MGWb6BRhCB8LSNCmXneD6jjKzT+sBUe8DgprMLLLm0gkZcJjngWVfhoVdeCYZ37+1Nd4/fObvCIj
abVyoM7U4AxX/jMA0lb/wZsQ7+KsYNLgOVv/hFfeZG5h6J6TUvSj2kWePLwAlaSfy8tPffK1W8Rw
K7IR0Jm8NWIMwoJwIa1TcwG2JnaVnZjal4+P1Sm3SOUNIg2GqSk3bPbKzIKAkYhQ9E1j9KykOSQB
+lyW5JnJ7mNLp1bDy08UT93KIj16uxoQ1RQghJkuZ2MOewnhBTek3vhZlgGiKRV6JpWCFEd5G7mJ
hqDpQkw0NbY7wQOT9vEiTm0X30LSIMihHb+dW9Nz8DLBoi3+DN+1HNZOZhheXx707kxYeOoM/x1c
XXkfTZqPb3dLbgtNjcZg8kF52EP6owD0VZyjgj9jZOsewaS3Sl+tRsrQqeqvA9ps5rlyxUkjpE1r
hwaO1+0JI1Yv0IHXJr5I4+TCC7bsunv4+LucOlxsFMPRa+n1XStGpl6XMD09+SbA8WO7VPI+CPuX
j42sd2GToSHu95+RzQkOaiPoG51EN0dHK6ufC3AolfLMl7HKfzFFS30dLab6tj3Gozrk1mIwCpLA
82XLYnNpCdLdUC7XVaJ/acDFf7y0k/tn0UXi+kBzunU1VdaoTVqrdEu0yjYlEkPljFM+eXP+s7Bl
QUmpArZwK82+ZewTwV2y6xUrei4Ak06eNmp7Ek6AWHsrd4boXFV1KhtXMO9FZHE96jNqlu3XsMm6
y6CvAVfRMKFynJvfhJ5J2xxUjJ1Pk7nv0dMso8FNjPwcTeOpXAu2thWiQm0Ggq2313koMykVetoC
Vd78zKX4Wqv6iBG4LnY68Pa2lYvDvi7y/0famfW2jS1b+BcR4Dy8UoNlO7akJM7QL0R64jzP/PX3
Y/qce6QtQoTTQKdfDLC0p9q1q1at9f53uHVpVtixo1/0AK+C8VTBSwhSdbdayftJ0SgeCmMuvbJv
KKn9fPVd3ISWE7ZOQO8VI/N6Mp5gF7PRTvcE2+azPCr1s9SFzivdELTfhECmhkxKd1Eaw3XklMWD
r+blRmr16Pv9Hb20EWbmAoAW8zteLMQYiD4Hmc6MR/1z8K0tt3Kw+wULEHXBOWfRJyv2qYYB7Y0h
PbInBVxybFdgv9/y+p0AJx1+K7BZNLnzNkJeTTyZyWSOqiWV+smLaR5EDSRWgicvj1bqloIDEM2I
xzOHTbCi3xszKftwE69BqITl+M/3EbifO+fJiwpxhhJZNfg+vj9VL+X41Ho/bOXtXevxjwlkFuhl
pGn5RqHAlrKwziNHO3V59cXQ+4MTen+W7Tvbk0Uz4oafSjAofWVqp9TSqJCogbMfgdXRwxKsUfUs
Ttr/RiSmhgJTbqcgs7VT0WwCmvxCcy60rThm4Va7GY/wpqyVuA3l0ddPqBeXqktcKx1SK9d3Y93G
Gzkd6l2vDYP7/sUCm4Snhm0c2UjBIU5QVajGFOonOd1J+oGGkyhe4VFamj3wO3N0PitwGPPfLzxT
0Y6hPqSyflKn5Fvvla9aktKtsRalr5mZL74LM6bip4GRa/pplADrxyF0E0aaSt/7SWl3K5M2r8WF
s/25VgTrMNEgDnTL8DEocqppFBdOiCzpbhfqHR1dYb0pLSMBxu1H+Yd0Gsd9npX51oYbeFOAytrU
XhdzsMcOleQmPjQWHnjwFaN1e5qGgEoP+UbN5fqJ9uPSjcymdyerDZ9MxCKjIjeP6BTG+yY1vINP
U/1ejrVoO+atm8aF747m3PZSmX94tUbrjjFR8erhHaVkRDXA6ft201Pb+0uihuiGufybIcnSN7g9
1B29tPWHGum9lHpZp+89PVR2lkQ/QAzXyifD8xU3CgMETTK6SCojp9Ovo6vg/rQu+D4SrwgEUI2E
GkvE8fRN3Q1t1+gnS4t2nmpsy24lPyAEP/O6XVkQ7mEa/SanT7DQBt7HzHAOrRQ8V+1EVx/tBL8w
GnBCiBmCZLypAjkSEnGzBz4Bhy8taQdTyv6+hYUdz/b6fwviXRGbY1ZEqqSdxsj74ZuJ4dLz/dUe
6CP9BUOoFhE44dRhzxOOli33FQ9U7dQ3xV8SqnquPcHPnqpAve5bmp9TwsHiafI/S8ICFTxXJ3XE
00rfGpRev4DdKa0N/YJFtpvWmPgX528WeUVGZ9ZVFO5CRFhb3ZrwuHrdfNGjeGenNFOM9uH+mBY2
HfkiYIsyNEjwyc0/48Ix5bAj1Hrj6CfAu1tNS12FBZJGalexszJ9CyO6MiX4wMAP9NLpA+NEW3Ji
vlQ0/6grm27pmqJmACYDrkn5pgCY0GUXJRYBRN41H8ghn4rco9UjN45ZZ+v7zLDfBzr+x9eCikSv
h7IjEcX19LV64wNQ0LUTKbkfljXuEzrs76/Q4rRdmBCmzQl9r+sSTTtlirIdofaiU/ZQZcPjfTPC
4+M/I5kDSB6St4QqUx4PEvkD7TT06ZdGgVuOxnGTtmnXpLOpgf3BTeJ3oi3+MYoTn98F8CWJCYxJ
8tUY2nXtZKYfwQcZ7crcLTrtGdzszCUlkDrXy5OMhhG3wNJOo2lvejuE9zpc2dULBwgtEerOsPNx
34p8Wjmt8KATcAqc5T98tZFROUsLukkkfaf3irmSurKWhgQ9ERVHtje4XKF6oKtT1YRmr56aQU7c
UU7HZ7rkjJ1t1+0JSm9jm+Wt7Dr1pH3Uwrr9bMjDSMdtzQPSrKLB9Uyr1NypkewPUhSHUFLTYG6G
NIGpRjN8S+zB3AxRbX8AZFQ/mraUfwaXF2+gFC8+4Wzj53RiJ+phbWzAlAWHhmbhxPXQ9d6rnp49
e4BtLdcqMmtjBbp5SKumOhpSlTw7vhdsx/gwNe1jldQQx2ztZBt7/YM/JNtB2dBwPPjeNjPt58gv
9Rfu8eRtSotqKzd68zGAdGuT0/QL/WBnnA24rv8mfrF3hhPRGBj1074a7XCfdXl9MHy53xQ9UUtr
llC8QwT995jD8ubkkeqqRSttdb0edpqHVObYDeFHK5Z8WGiaZEeRa1pxtEvrps29Aw7vX/LB6vVW
HFOrLkx4L05msKEUcEjSeMWCWDv9GUBcmhBuwqrPhjGzJBVWgCnFief5iwQg3UWiSd053SjvjSbL
DnmEUmFtpuVOmUOx+25keZj0ITHQmV5bqA5KRT52XR1x4tQntfrLz9YkYdcMCPsffRetgclTO8n0
ej+Za6Lui59XTBhr5i78myIjrEVFSrZBO9VN+Xerdcc2T7b3p2jhknKQBJAR7lLAtIl3xlSmyuAU
ikp87h1Ge1vI1iHP3sbqLMlrPLTLe4JUHbEcC3LbFdONUS8nKa9DtdlxOyJdM+zNCD5IRT8obXeM
dH+nk7LeKIP5+f5ARTzOPxuSLLgJNJ0nvYh1G5o6NsnmcDuW8ErVlf7cBPaDSohGp/VuqqnsKDHt
49BDfFcHA54iqB94oMB/4NNkff/XLDlqgF2wmgN/QpVmvgAvIp3U17WwgKP/FCpQ8ygfbfslzX6L
45VBr5kRcvLeWE6DNmKmUwCDqh8163Xg7lT8tc6TpW0EUx81GfjqIO4TDOWNmllBWKinqJDgK0gf
8lY5FHa78fOpdAvPeLg/f0snY5aVALqItiMwlOv5i/08VZxiUE8DHcBwoems3r+yICJ20kqy2nEE
e2R0n4bmzVgD7CyPAMJhm2YMMJ5CNICmeFgamaae0qyhVTh8raM1LRwxtfxzy8/oTiCygEgpaFzP
ktcMddOWtXIaQ9P47A2Ov7PyXH5LhqrfQikWfyEdaW7lQi8+d9LoP0LeMW4itfW2acq7lr7p6i0r
ZefFL0Fl35/gpS1DLpKSF08+MOHCj6umTvNp0VZOgRY/0MxB/7XavqheNbhQyDw3sMn8wpJy9qkc
0pXK5Aibhtd8PJZkjE6D8VTum3blyltaUfCnCF7gqaEmFgZkpxQspSrgUoWSsoY6L17TjFuasss7
VbhuUstp9NDy1BPJ6yj/TfHtTVHDvaE/tf1aFnfZWSPCa8xUsfTlzT/mwkWpQdsGE9HZyYyfqoJQ
zeAg+787WrP1vGmrKvE2KF5C+ff722KeJfFdSycKmn4E4nNa9NqsBEe2Uioj58J+VqdHv3mqu5VK
5dJCXZoQHjFFB8Os0eM85PyteUnCldTJ2ueFiZtIkJSaQ1ActN8069v7097O5Y8Xbg6jLJQOSLh6
Ur8YQ7M1fW17fwHWfr5wSjS9hZK3wUA6HFCKd3kWreRvl24lGMrNmcJbQxdPmCAljx1dSkz1ZEat
SYkl1R+aUYHjQpZQmrWh6bg/osUtRfYNKCxIF8Le6y1VptZUZZOqnrLa2CLowoUu0+6xu29lad6g
xZ3x9LrJ5p3/fnFepJjGPt8KjVOh7CAoLFY+vzRpnEJ4TtHtpCYhLEuFNnkQZYNxKusPcnDO8+d6
5rBck3VcHAVlSJM8tz13k1yPIi5A7ES+ZpwSbWMObiGvOMmltTB4A/8EPNDpJpy9rqyjuOxr45QW
r1bzNk0uhG6/sBC4YXUOSOiKEZe7KaKurhNM6J9UuNFWjvfiCLiw2MDsX+C21zNEhTJVBy+lTzn4
veyNjQmjmzKtjGFxtQGno1fIs5omymsjegl/pwnW9USr8PCx9GGl2W3vT9OiCTB/s7oFkDZFWIna
qwKCUM84md7OAmMWkvNIoz+64sd9O/PGFB36jC38rx1hvqyiQrZ6soxTEL0F0KXVu6nYxVG/CYfC
VYpma7drF/3iEl2YFGZPVQcth7jOODn9PtRdc9r771Sg+xlaEUZQskeihvhKOI6EbuEAJy67QKag
EJbWLgs0iCqj75K+hkNePJP/syWCXswW5hnqDsYplpVDMIX0bn++v0ZLE0aUSG8caRwUMIQ1UhVi
0VybmLAJ5eb8o2SeYmUtOfXzhSXuBGjQmSxMwewgLEs9WGWS2hN1uz4zj01m9e4QDDKSzdLUQmvT
t3/4XZEdJg++uHSEVi7so6fYeOk13dPcPtE9IGup8eo7aGa5aufpdFRMVenmoxIRqKfasa4NbTfk
LXWkcKx3MQSWjesppK4JaM0/Rvj7HyeYVEd3hK50Pw6m+a2Qk2jjpw6tw/qY7zqtVD8WXdS5vlrM
0ha59+rwviggEUXtWWoeEktu/wrGIjqrU/inalT+lyBTIPfraGnNC9qR7WRMngnJ6Yib8n4PcWzn
OoRuB9mLkpWIaWl7kB0gVOcZb98gb8BwN+pUWPrJ1PdF+ckzV8KlJUdx+X312hdZcNDFuuXpp2D8
wH+kpTJ176xR1K+NQsgXBdADas08itTcZB9pI/yFHU4OiDwlKiwA964HMcjyMMkGg6DTntxCk70F
5a+YgE2CKANCiZsHTRq1INHVgbLqhA5Sog4JLQLjVtaCX7gceGKQorbgVr1pS5AKHtWGjyHHK/SP
WmKE+673oh+T7/ufy2rKtvfnbnFpAEEYM3xUJrt8PXd5bQ5NOlbGyfA+Gy9a//3ffV541WhGI3f2
wOcVxVWeUXj7hc/jcYjM5hyaqH4E16CTGzocJr38iIoTpLm/8n04RGQTwnSyEdezA3NXQSGQq3p8
ytG9r/y//t3359W5iCtr6N5lqeH7hmslL06+ksNfdP1QKPz3589/v/h8IzdqX+l8vvtqj64hPyTv
hM7/vCppo8E5cVkCuBIuF9xw7U0TR6+wHwvlQSvih7YoVs7E0h69NCLcLZE3Gr4BcQeP7+dyEw8r
r66lWQLsO5dVeEfAk3c9S5QPZgI6+Hw0+6jmH2p1M+q796/zHHZDwUCJCFvXJuS6gESwtw0S5o/c
XvmvjIDMBBoguCZKUNef9xQynKNZmCc5247hGyIJAMB/YQRkVvGyFG9v4PiQrhmjoscm7Xpdt9cb
WIj7vsoP960sXUezMghVOkgk6P65HggZpVQDqW+cJH+iOqwHL0MXPMh++yGwgxXPt2gLJA6pWo2q
qijCoQ2jHiHUg63OriAG19KnUPEqmLQ7ECeqFmjn+4Nb2sYcEZDtAOdmzqXrwdHvaDV5wRRGDRSF
T5TJ7n9/aR/bBF8zoo1WafH7Uaf0Qzafdo9cf1VLO800HyN4v++bWRzGhZn57xdOJVFyrQkN4km5
3LQ6fIb7+99fG8b894vvT2oV+5nK9w0eeJAYq+dWX9lm84m+DlYVgK/0hJI2RftPbIxSpKHpkyTV
eQj71qPTShqCG+1+nFLPTRp7eA6Hvt1WRf/ODiDcJYYhwFJoM6KzxRa2QGIMNqI75BEm2L3hsYSn
YkeS7/4E3i7QtRFhgaYkRVkywUhUPaTpxl+TH1v7vrBANgSFGhptbIC/u+pTXH+6//PFFtT/TBJ4
IZwZjQ3i88swk5IJjIgZwu4hl/XNTD7qVZC7lnXzIe21BwIx2dWKydkoXfY75IgrW/DWNWAZR2Mj
+TWDPIRbTZE1qY16Uz/JVfGokc+CjjrdV1n6ySub3f3hLs0mH2RH4GtmMPb1dkeaSkuiqdFOTf0Y
2oe10Pv2NMHFQ3aM7BKPiJtOUyXQAz0Ncv00aP3GzuxtRJueM60VS28TAVdmxI7TMJXj2p4K3hFS
0lgPpeGlJ61Xsi+0aqonNMFRFRiTJnyc8mL828qG4O0XphFcFvQz7BggGNfTWKcSknspKDCPWkM2
oLIwbv+dBfXaAizwqL76lnYKPo/hIVEf/93nBdfgNf8dQERP61BskuydlDU/z5VyMUWCX4BLNbLk
yQR4A+NUUu6Vmsf0Qf9hQRD8C2OZQeKg2NjXYm2+GPM4yFBCOBnO7/ZjoPx2//MLtS92G9kz0swW
VUkRideh2GOWDllAT/3cNl8g+XP0h470hukjggHB8GhPbgg2JCIN1Sn7Fo7Y1+j9VUR+xU8MuUVI
t8CEZoxlBV0N0quZzpPz4/1RLjkG0pzkCCEXRC9ZeJn5ThmmXgtn4gCZZfRVeT8yk3Q5ESmFapSg
IIG83s9xj5pJTUh56qkNunW+sp8X7lg4R8BUG7DFUgMV/FpeGhrdaJN3CsnsJNrvkDH/5hiym+iT
W3ZrNeoFNwdDkkxTwjxlN+KQUpUZMDKWzskvvW3hPSDKuu+9d0qwzieIqaIGPkfZPHiEKZPHQpfs
ybBPmtuVVMz694NakAwFUIi7JpnG5XO9JmWgaEWbS+k5Lb/8MZaf7++ohUma8ZfcqTShwJEyL9lF
ZNUA8NPibMzOmkeCbZtpvzndiomFTXtlQniJ5Gka+UaPCWMvcQNUKyjIedMIgRsA/RnAx84lZyEs
gN1kaQHyID0jgvAYeNZGV+htRsNS2cjTShCwZkvw98kQesDDu/QsBbtQZTgb1OODl0b7hXjnalCC
51f6XpeUpknPbf4HRwr9N1joy5dw9J9MOmz8BJBxh1wSWDm37pz8/eEijbYcmvlhMrcrXu+KdKD5
GYX59GwZRwQW2pUlWwrnrr4v7LpBj9K8gHr+LCMh7L2pNoIOL0Z+SB1klYLHQt8Z4Yvur6Q+FjYi
9LzgkeaiIFGBsBFJWQAvpPPhHPRPxc4qVz6/uDlm8CoshHPqaT5qF0fJUUKtVaMsPUfSS2dOAO0+
R214kM0CRvKVHO3SUExSc/QPU/JCMfPaVpUrZeEnPk5h2MitDGHAGvfZgmPgFiXLTPhJ9VGk86gq
AKfhYHOQgsFVmpeKRKqkf3+39zFJls3lAY2clC4MI5FRE+1CLTkHHTpOmzjcoiH270zMM3mxKkVo
VGOUGsm57ZJt1L/Z9XNFCeK+kYXHwdU4hKWPSzlLy5RxeMnWsF1Q+Ua9J7i+b2Vpg13O1vwrLoZS
2ukQe8iKnfux3eTxn+ixUrL4I4weTHtlYRZP6KUtwQPII52PUogt+H1oqZF3ErDb0keEpyv+ChAI
aez2B+3lW/QHTlJCF8y/G6vgIRCGCxy4qJPzrIkYk8Stmg9F9eCXB32t7X9x8eBQRhB+dnhipgxl
8SRQexZv0EEFa6+VhSTN3jBX7o6lI2v9z4wYu6UkSRSyCmzEQHWdqETOYIXbZenIWnRIG3AYOTNu
6Hp/hKoUpEGpMmfDb40Wg2z8XV1jL1icrAsbwh7UUgdeFCDX5wzRFGsTUVJrN8raBbEwEhpW1ZlV
gGIrg7keCQJcud+hfHCmWXpjIZyWTZ+d4N0ZUkLoCyOCZ+CqkGX0nBKwFa9x+OegPuVrXVULoKpr
G8KSwENUAbYjHCmaB9P6ICM/BSRa2Qdgwp1n2/peR79wtzIsUK905dLGLZKQwwKX0ShfsM+ohBrt
t9x7avznjCJla/5uWt8b+SDJ673G8+UphGFXZtXrJYsSKbI8H7M1eJ6JHU4pdNioIxShu0alb24t
vF/YiTPXL2AJXvjcIMIeiQ0nVkj6xGc12eIjwPFH08ZUdvf90MKT5cqKsEkauwhrD3GCM1U9dXy0
9Me6/1E5BaKlkltPv9+3trjvSQXLMjSyDrwt15PYWWZV5gj/oqzytyK/Kflrv0Ycu2ZCWKcMjSsE
xDCRV/sWybl0Jw9/3B/F4la4GIWwMuBJ6zSxOFg8OQ5K9pseoU4KEUX3p5F9TaKnzFuJvNbGJCzS
MNodTaBRcpZza1cUP+r6MZP7lRtp0QikQyA954KvmGCQlK4bPXvAuxqo7DxAAIfa6a8M5MKGMJA0
qWt0zCa8Kypahdvk22yNZm5pGDxVeV2ocOrexHWZEoc2IIz4PAQfkwwNoE/9+7EylGlITtCP9JOc
WIgdmn5USyVt47MjbdrwUS0PeXf0hjXUzzwZosehmYVkyMzff8NwJCH3Bcali89GhwTaIZU/3t/G
izN18X3hqosh5KOBa/7+8LULvkv5X3bzbmwZM3VhQpipUE17o4/GmNfqNmpf03Craod/NwohkDLr
pklypC7PU41WlOIirdaEa754YaooAEJaaJEhv0UMaOaopFSgynNm13tllLeF/Vyqa0WMJSsUY6E1
otEWUKHgHVOzNX3PqMuz0jyVykEvH8dg5QAuXCrEgT+rMRpoQrHY2EleoShFXbF1u62mH2L6sarw
z2B8uL8qi3Yc8BV0xswwLGHhA6kvhzyj60Z3KrcZHRdNp23mj24tfbtvaWnSoHqWqc8i0gS95PWV
AtoijbxWrs7Im6Lq9iOk06XJ1BXnuBTo2JdmBJ9fDplqB03PgJRiG0QRMElUNqVu42u7eGwPaYAS
WKm5Y/n1341PcJljJfXTKE3VOZniTW++prqKWuDjLxiB5kRFrmZ+3c833sXLyyoN38wnlqvqBmSb
kVYe3rzq/fEo72wq9uRc0HURjehNU6AS0VTn/Issk3U5e6A0749jwWWiBEJed04bEF4I2w40meYM
Ftu7j8dHx0i29FC+PzNxZULwN0RLWhs6mIBp8g/dH/5Uwd7dH8XClgYL4IBg4Qqjn1HYa1Ootqld
BOV5jJJDVaev6ljudXstXSSc0VkChEZXm6uS2+WWAKS0Ec3tHLjHkkHZZhOymdVj3aAtvYZVWzMk
bGHfzrKmizDkjaT15XyLDNxxSAcy8I6+clzm6b+4NP8ZFMWwGY1Pk7pIoNqH/gQPGVIZmSS9qP24
yx3pQQ/R9FLQQ0j66Ksshyu1maXx8TaYJVsQYSbouD49Pql9z66m6ZR4x1w/24ns9mhhr7KLz65M
HNuFHRG3JjtjpFYjbITxkG1zRNdrxPecQXLl+IuVPGs5zMEQWUVPXSI/Fo26vb8tl6b20rx4PY2l
56EXONErv63HTTV9zesnxdimqkuT5X1bwkH+uYxEDkwmnHXouAhHIIyHMjRbFQLUCgBdoTcujKjh
5r6RxQHRE8BjkirxTWLEjkIrd3zWDU7R7kGTpOmDVvrexgO4uevixNpFeh9/qtNgra66aBkgxtwr
xv/EVKqWZD4tbkxlVR8qtdlU8OFP6udQ0fcOcKO1sHt2e8LG4QlJ5pYOCMIx8dlV2WHvtDQ5nQzp
DGltOu6LagYmmmttoILnmpeNpnkYBqmALjQo64051GkUyScEnjdT9SeKz03w5f6qLWwNJIXYFrOP
n7Fr16etlpUxHhFdPeXTZ2/aG/3KXbj4/Z83iA1nDPi16+8XuZ8q3VAqp9rZ0NxfvrMj5Z85uvi+
8PvlavKzVkuUk+pEm1gZ3HItJbw4Alo5ZkyASceZcAvK8PqmyajJJzmIXXU7Idv5/iUAYEFOgrQ2
D0bB4RV23acpfQQn+2WMNFdC5P2+gfkD4oZVCBZmRDD/xF5KALRJ7emdetKT2Nq2TvroRcZO6ttn
bTAOldHEm6p3KKrG8bf7lhd8uU0wCd4Z8Ih8A8Rps1jOpFkJckJ1ud+YXyRn12Uff8UI9/tMEjW/
Iq+3mBZ7wBKGQD4lchu6tKc9tp7sbQJnejO19OEXjKkQYlP9BIol7ga9d1RJRkTv1Nbmx7aNPvm+
rLhSGh1He01VbMGvzaWO/7c1//0ijpTqiDa4IYbLtvstSX5TqrPJky98Q50tdeqVTbLkbKgNErKS
yaR2LNwRmpXZFgip6dSVSEnBbNWQsuiCYOWWWDpNSE7Q1CwDhuYBeD0mFRlsy5sgzc+0ZuM49SZb
SWsvG3CQeWEQ+DPB4VS+bmRyYcKLjiyy8RwN7cpErRkQPI5mTki4Ntp00su92T81f93fYEvrAGEp
noYpslRZWAd6r61mBI97ir6P8pMNHOmd8MufLhOwNR1XCPFyZITIw7H6YIocdBLs9M8CfrNkzaHd
XpCQ0wHbcGaCR8wJS6CoXhKBpbKORogqsv/kO98oRW+gc9gOa/12t6uBLYAUICtgmrnxzryKC0MJ
R/OYK0/hc+i9ezddf144gmEfm8qU8fnsg51vnLWYSaSdYHJA8uL10f2lCnxDV+0Uo5koXWMcUTIP
KmVbTcfW9922fFSMx0KVt2bzp5LVri49K4W1VYbP791t1/aF8TnjmCe+1RtHyXkrDXtThU9tulad
u93SGJnh2NCLo8sl1mc6p8/KKWaQSvixbI8lclWxdb4/kJ/pnOtLblYLpH8fnTEiDTHdk09kmiJC
4CPEXuW+6lKzh6BHMz4FbRh9ZZa1TZqnH50RjrIWfjQC0YLMlpQo3mZKiu5Ja5z6eVCt6rWP4Hl3
Jy8Kv7ZSaz80+tA+62Hgn5qsTR+nyE8fDL+KHwoN6TZ5RElnM4RqcyAUATRoZOPwNBA7Hnw4Ptwa
nZ/HsWuSH10Z+mcUFQY0amzlazwN0ld/NOS9NQbFqQuS/qWtJviJzARdZn+K3SxS4o2Vjta2j1sl
e+Di6VxYk4vXKI86VFt17W2InE9N3vwd9pLqSsHcrZZMYTPt4XcOHqtx9L/noNmeoRtqH234hdDw
6krz70HulL8SdZS2KytxE22QF+DkExoDnIAU7trD6ykzzyx2pzymPMq7tNvCQF663pBbD5Xa9e9L
hPw8QvPNT7fwTN0ihk9WhpC9nBrsrvKYBHsrPFTd7v6QlpzMhQnxqajRDZsF5HePzr6NUaLf3//8
kr+E1xeqD8iIoCsRApg8Z+WG1oeWUqYjVTpM5V9F2ri69+TLa9mQ5aH8z5Zw4Iey0RO/wtbY2Q8+
kqjmO6Gb83qgNERBB+aVGSYmXC9K7mdaSaRxVLp9sTPWRGpvQ0qi8LnchQnCFZGcyvILaLd9xT4q
w6eWJ1dpzGpZB32NDXlhotCnndnDVRv3LBJvQ0Pql1Rx7GMo/9Y9Z/a3+2u+NAzGQf6OyJwMnrDm
gASlIvAd86hotX0e7En5Ehml9HlKtP7V6ORk5ZT8zNxe+0cd7CGLw1EBVSviFry29bspqTLUxsry
3Bfjo2IH6kS+Op42AHFlFwfz3ZaLeNdPcU37fRa6UZYFrtcgASyHpCdqu3Y+5bhEe2eDsd+PlZ4x
+ba10Qo1/mEAuD2PjT1BfJa3n+9P2O168BpGOQDFdGaN4OjarUiWH8rDoLUnvQl3ai1ti7/+nQH1
2kDVhWEQl3p7aqzfjd897Vc+r5IS5paC3sAUwsYqChtpMob25B8UNXZbO12JS293FBME+E4DQwC6
UWyks4w4VCRnbE9G8N0f/V1qxw+m+qhVK/m529t8vsrhfIHsc5aNEJ6rPqxznZRO6bFDV9noXKvW
3GolLbxkgwrR3G7AM+G24MEjSw+UPjpacrmZUP6jydSNjO17V1yn35AkHIHwQpyaVUGuRq0VHaXu
WXGCTT+t3YWL4+AtQvsETQU3DVuB78MFLGfxUUtB3VkpjBlwFA9/v38c9JnxAgZMziYQbtwhHw3U
SPLkOIab/DyuNYDcpg/QYLz4/HwyL56hkdL0QW/wec/4Dr2A1HzY9d65bB6i5gF65fePZYZQ0LxD
BHGz8shDWCPN2OlRzZIXy3YT1KbfawEM5Mwe9LN+Qc7wejgUU6zIbvL6WKjbWnrI1zoQ5xv02tHy
fd6e8NdQdrjplwl1OQgdLaqPilpHL51sB59lOj9gKjCrD7rX9Y+aJFtwG/RrTDa3LnK2POsPUeqY
XcH1yAK9UOukKetj82eXuNHbL8zbxdeFyEEe4zqGN7s+llG4MZvH7hcSYWg7QNBJHDeT5IiINCdO
yjLi7jkOrtSPbqStPUSWJmjm+ONJOneFiQ8RzVf0TNFZ+rF6lbwPsra6AnP6Qlh82vIgxaKHlp4s
MdWmtGoQ+7avHhts7fwMBhivUlp5A7Gh5Rz8qQ0/88DPN6aT6ZtC4nm5cZoOnvrGG0MV32BIP3LP
qTaN7FUbTvYbO0Zxk25mGcwCs91LCMOc4061t0Ee2Hu6WCRKmCNwVbh5NoOmfvL7xni1PUM6REEW
+LBZ59Pb4Jij6Sq56h9qhK6Lbdtb6MXn0fTcq2X/ljYEU70Z9mhl1ZIlbepKHrdZVVgrT+rbe4o7
aobfU98hASS+D7JoLP0OGuejoXXjtiFWfFXRtXjgoGQfggFFk3e7FAwioEJOhfTWTQv+5ITSVJJk
PwL9gol+q8fS7t1HYyZqBMWCGWTS52vgwkPGvPV8f0LQsqDlVxmbj5OUreTNRIgtkRs/ca6uKCTr
4V8XwpNuMhtaBw3tyEOE0pusD3/kaWY89FEGpJIUwrMR9+EBpXT1e6zHwdbwem+LUFG58ktu7zR8
J6xDBll3WkHE95ZXj7VWeZp21I39VDyN034M9++fT2uuFxBn8KITH0RTCIlWUpvakTduDg3vGgBF
mSdLOKZw/M0gB0gpSb0LMUyZ9GNVKFZ3DDwPNl7NK9+0pAlg96e9+qMWB+rnqYAPZvTyfZcOykNQ
dM1rZKKD4OaO1z2+d7zzrW1STp9dH2p11/vH7AHWl63VnmTvNXySixWQ5+2NdPV5MeeqqZOlByWh
s2yncAEikKA6RzMmdVGMr76hHoPWWdkkt552NkkzAGyKpLZkIc3rJFlWKZnTnpxDWKduS2fd/Sm7
fTPPfCPzbFmzap24CwM4Z5LCN5TjmOMrA7dy2m3u72pnq8vvP90z9IZU8gzAuUlnwgWLBiYcWUfN
fEzMs9KvDEW5XR86kmhHouSNjCxb8nr5o7TJg4L5OlZynD7JEYllo+26s2c2yq4zE210wUiGcLQO
uXyou958ikabgnXuq2QGR+ODMTkNpNKKhi7RWO1yI/A/+6YVwvjTjO/sAmUG5quNZytFeiJD8Y6T
p9yrEtMpTrElb/ruHFWPbVk+yq3nTqstp7feBmM6OVI83ryThJimLqZe6ry6PDkouPRF9yAjD5oV
+soaLOxX7mzCDirIdOeJQaFcBmo7NmN5aqdHK/psvxPn8s+cXXx/dkgXN0RpV62HgEt56tKjAQV5
NBzunwcRUvWPBYImnupzEUfcRHXgD/3QFSX0Gh8TxPzYK9tBfpUTf5NIL2WQbPvy+5itaY0s3Utz
DYHDATM+V6CweWXEV/q6lHrYmeN2W7Ryssts+DDcCqp50o8EEapTBVs7cNpP4M5QcW9qw/U9Egwr
i3i7VyhdXfyUOfK4mGQj9lO1lOPhOFWPkrP3tQ+avbs/zbf7ZPY4tkZVE+pTRURdRWMdjH2FiTF7
1aDEk7rf7xtYiI4uDYiNzzHJZYUH43A0PjkeNbiDNW2cfmWzrIzCEp5AqtFKsHZhRHLcqHJXSY+W
FuJilkQ6LXNkidU4G462/FsaQiP/kOUf78/T7aOURBDrAExxvsTFUD7wGkRherk5VsnY625cpGnv
Ioid/Vmajv+HWYeQLRXOtBmsXJ1cAsy1x8TtIE0aJ4hiTfySQYPg9W7Tpj4IwkZrj0OvthvH949K
Zb166LS9e1tfGfp58i+29ThNkxF7anuUlC1wyTHZI3twfzZvb1MC37kZiGzkDGATvKyhp4Pe23Fz
5NnVxQhzbhBkbvRzuwbKXXAX15bmu/BiMEU/Nfmkhc3RUb8o084InuvhTc32RvBgx/W2NB/C5ilJ
15Jjtzv+2qywWNJotmltYBbCnukxDUzjaUzb9vH+NC5YAeXwE2kILogQ+XpwshKgYKVQ4vIQHp2i
r6m/vW/g1jvQjHphQPBwqV8NE2oU7f+R9mU9cuNKs79IgPblVaq1t1K73XbbL0J7GYnaKIlaKP36
GzK+C1exiCLaB3M8GMAHyiKZJJOZkRGnudDAY9UAMUvGunrVqmLaFYmlwuZf77K1aqcDNAlAF4Rd
hIPC9zWjKNBjcEpek1ejivx5X0R2HVn1vpsU70LJ5K3EskgogpQc/DLC5BHe4Z3mFeaJ9g95u8+C
j88dkn0WYkZcVj4SfpeL00xFRT27MU8Te8jzXeBFBtvNiuNbOgi0QmPaUNK9YhEwkehx6ypDSG1u
8JAdVC8X1ffNy0GQrpkYc9f8wvxS2V9t5/22g0kOAkzS398vTFI/GmhJRjP5aSqJHk9dzx4Nr/Pr
cNBHqw2he0aeakNvFTk5yVmKlB9ofxF6ge5dvFY1aqRLjfDiNOuHNr+vzI2nAgooTIgXK0t1yhw3
MU5FGergDjVDQxVEqkwIu2VmVV8HFUxY/L74PubHrlD4sMQCYGjmqqGAfyFDfrn8fllr1Grr5VTo
zN7UZXGsza4MXad7ve0HUkPobFgDbxD/iGF3YZZakBfzcvLBXwRy7PsxrVAOml1VzCZxuJXlBaVC
EwlT7JrLEQ0OklFJxzAiwrf+8sqA3DJJ/WhnTciD7e1RXT+08IKDkibqhigtXKUusiRjE7UCCmrx
PEyt/5zkmfdv7nAkNIk8JTbxehIvzIll43EgC61amBuW7255pHQMAVC8PSSVDcHnlrnmpWNqFAjt
x7I+2NNLZn29beL6zLkchnDmcO4gi5glNNac4wQWSMY/fGheGhB8IHeNtofSShPPY75n/S7Ra8XF
fH1v4uBHyhHF3D+czEJ8s5ijm9sVJbHHJz2cneyQptYUpo2HVtPy48HGpTUhxrH7hLOxa0lM3Gnr
+flT5ihz5RJXBh0XUpprDu6a4mwcUK5MiZfFc7WhfjyyZyePQO3Qsuc5fb3tABIfAyoBmUc0OaGf
ReQ0H2rGhjbzSAxuBui13nXgtPZUR5vEy5D4Qs0EAQ5qACKq2h6zgdkowsa9dYRQ5uEfhnD2dcGH
dYMVLDfwddQbn4HUfDKo9gSUqKp8JVsWM7B1pLxkvFU16EwpnwwSG9me5/dpeczrPCw0oG82nQqI
rjIm7P2sHa3BYzoeWPY3QLj0RQvNEvwH0C+wnd8JU2E3pX5wNjhhEhsaTFRzMbhidKHykYYQFo+I
qpFG7gh4jKxdaKjRCHu1AqlUirItiUu3K16bvO3uPG0wFD4ts4J2cAh/gRIbr/l1rGfvENKgUmM7
CYkdwEg4yDvfbjuc6vtCpL5YSV/VhORxZerPZvWtL80vty3IVuN8BMI86dTiAI1jBGl11PNDo+8J
VYTk6ycu0+Qe1L9sgFGkLGneSFpejVjwrgcnNtTyinBtmHNJE9pMBUCWz9hfY+vfn62I72hIfBB4
s+5OEOP1o/nn7QmTbZfz0QhLDkSsN4FHkMSJ9sKdzardFQR1WDX5Bg+3kGgKyI1sQNDGAVoFgRS0
5AV7ZjIbNZ7tWZzczd9K1Umj+rrgYKbeU1KUYxZbmh0+Na0qmJWt/fmvF9yrX6p5MgL8ejIgVhq2
Jv1e6O9jelIxZMv8+NzQumxn677YNdrzVkOnSfvp77RS8aRRTZTw9M+12iO5je/XFmjjInd726tk
Px+ZTxSt0fR0HcB6tHZmkKVm8cK8jYXeppp54WLl+9tmZMuBtz/SM2CwQCgjONM0pygrA44f5/4+
CO4M/ZNlTHvNtEDq9eu2Kck+QRECWWR4rgXErDBhNOdTllhzGteNE2bJtIOCwJ3O2asB9QWAm45V
0an0ziSzaK9KgwCOQtbkKotsJLXetkGQgrZ5o/3wGfC1h9ujkrgB8JUY0NoLjiBDuCyLyu81guRJ
bDjpa2UdDfSLfdgCUJyoHyBMWnWxhB1pWdoEDiSaxgm5S+8CrjiMr6cIcRHkMQB9BAX0lcqyyYmv
ubY2xI3hQnaJt5Hvj59Ts1IcW7JKAtYB9VFvxSzhYXa5IZ1FH/WOp2NMgL9JwASTGVu//0m8h745
dSkHAmiJepUI9/X64EGGshJIlSGTdIXfLgdcaLYzjXHtLYeO1qcsq7a3F0iSfFxtuKus3trhItZZ
fXP2oGPDx7isId+hhYTRyGgOlNKwrPtoqCk05/2QEy+0KxX1458k6uVtih47G/9bs0+rsN3lvAa+
3bc2Usax37uPnGSbovM3hlvvyJjfudlAw6CjYWtZW3D68zDtkH11K21rFyT0muZ3Q2z83/VN246K
HS9zLSD0kVFf65BXwCGNzRU0I9o+TsFbHFVO7txnmQ/oetKpCsPrJriaBBxgSPThHX4Fwcl9q2Qo
87E4tzYUDXXDsiuNzTi/3V5qmTfhJAF77IqXuCJ/yPyhJFpuMuiF8CMtjU+GVirIH2SThiYj1AqR
U8BhKZS4M2/sdDerejyLt4aXhyOD7DRVuKxsHOdGBJ/xM69DTqns46B8GM1HFW3fdX53BXJgHQC5
w4YXEWOa3huoPJtDnKw8dNlvXmbhQt6pDQJm/dkooTagKtxLR3RmUrjuK3RPzY1uDLHVGOgeNz5X
1rD7+OKfj0q4wPqiSigpMSp9eTScu7qL/qfvu8LKN8lgJ26O76f178r62ajIw6VThCwodiPw51fa
ij02KbP1YoxHf4rystjUH29owLpjvZFuRXyqi81+Zak7rYu2XxC8PwdRQv8BcOKhIo3mRdy5V9Ry
Buv+D3Di5uRQoY+w7wa8iMeHqkxeMyt/LwyVLqH01kLoAPTd2kd71WREUtvNWAXEiVvsA2iDZ08g
0A+L1IaEYLol/bei7Q52pwjLZEsFUAKCP+Q+8I+QuppcLzP0XAfoujxl73x+/rinnX9+NX8WG0PV
y8iHYMH+BLyvfwcs//b3ZWcYYhVIvOGNElyVK/oAOszWgs1odl/IgCy/A1G/WQHmli7NuRUhoIDi
xGDMBiYp8efyvdRs+1glqfO5bTvtiS5GDfoXnoRkyb6BCyQ7mdZcKX6DbJ3OugdEwJddu83SL+4Q
F/YYljtHU4F45DP5tz1BOBP80aNeWqJ7gLqb3NyY/l7pa+bqTMLdiSwckvK4P9HvJA4iKfzZKoOO
xWQEDM2sQxekH22SbzP+tUvul3RvJG+j+z1pcpQ4DpOfR0b+4o+vCwBSBnI1JQNZpf0fL/mxmrqw
aR/tUREES+bh/DeKvJXMp2PvDj2LG7aF2DP1Dr1KSlNlQrgTs9KqGpePLB7Kr0jpWm0eMv31wxvj
YhiCy3robMk6C8Nw6me8fCHkHo614pq6fmchdEApEq3xeNDhPy43tzbP+QjxPhbrVTY9zZWuncAA
jKJhMJVRvlBrw0ftda7K7nB7cLINeWFZuCDNJtActycs9qo8au2D3TwFdb/NSjPM7djrd0UTL9nb
bauSLQiZR9zLIE71VvTv5XCzsu1qw4FRGz1FHdpZf93+viSyBJkyaMVALIZQ1hHOymnEWWkOZhPn
JYtI+51ZLiildiP5H+0I4wCw259Sw2pi297pbli5DyTYG0TxCpM5Od7DYDRBWyCuNcHJGwv6F207
NXE3RH1zLJdt0m5vT5jM//DeNiATh9cIVGUuF0RDr27HEuD4ShfSXlCZp6di3PDuS0aPROXsstU/
NyZclEmul/riw5g9hw24m1Vdh9f5EYgQnA1GWH17JkVKBnzfaJ6D6tsMGmL2i0GmwnYUcb/Mz4Ae
AJcOXjBrfHM5bUEHDEES6Cy2snePgMAAhRe0Jlndz9vLI5sxtLqhA2oFlV/5s9lw7k+csRjCHmE4
FCoCJMn3kWGHg4HXCVUkQ5ixotLthQb5HI9vpnFPVOoN0s8jfQTFLRBj2WIWocBaQceTznH5kLnf
Pfvrh2cHSfs1twrwL9pGVn84i4xIj4CsyQMOZZivLcnDefkXA4Bjo18EBXckdi4NcFy/vrGYPB7t
MtK0LWeqDKsheX39IUBEfh0BJALmSxO+Ubq8Yi46pYfAgBRt99Im7KuVtU989CKPjCEbuodk1kJU
ru712v81IyPjc4S0dIFUYRCZpXtHqu5XY7sxGsI/Hn2e/z5biGkyMJsAz2KNsY0kkN40oQqSI/MR
lC9XFDHOOCSbLifA7j2X82YeY0/zwgKY0b5QrOLqBkLIhDLpn7ZRwIqu8gB5CzLLodPG2F0WI5qd
9gXaD4e27UMvK4ClY3xz2y8lpwMMovXZAPsF4EbCnDETfWsBOP/ipBvcDRuWH5PfehHpiiNn03+3
jcnm70+TPfTEPdRnBQdKzSYrBhcpQS/s5oePij+ukGKMAx9GlQzvAPFGtRKnyW3mDzEkmet8N2kb
W/VUl02XaeogzINq4rrRLj3Asprer4xyjOfZOHkZFCwg/cyX8hOnquyf1BTSmugq0U1kO4QNnTPN
Z+5SjXFu52/tQjZ9Xn72uX/oBxWLqnRdcG8DzORBvEg8WlPk00DOt4wxa8pw2+Bft9ddFsBB6h0d
LMho49kmvt8DGwdAMkxTXFDbCPVheuR6+2hY6QFA9uUI7PduNIonJ7f2c1n9w7GA1nv0VIF5GmlU
IW4taDmhbDjw2DafXedTHt0enCTyQTMFspFIR8JGIJzsaGLTu2qap5hpXUizd90+Jbkily5bIITc
aMzFKb72GF+63dixGspLOBbS3t380JCHvT0Gma+df18IrZoFSZcAXZ94V+fHpa/iui/ep2L8HKDo
eNuUdChAowPyj3YmIHgvh0KboQTpXj6Bje59LA6mSk5YuhzIoK6lh1XQXjhjSGJwHW3/2KHDg9nd
W+Q0sH9wqDVJ+38mxHsGsmVdMBcwUQd5aGdV6CtcSrYcQH2Cf27FN8OnhDmatVWw0Z0hUbzzq6fZ
fJqGg654VckmahUCxQmzRlRXm75wB877YY4H89lsnxnZdyoUi2ytccqDJxvTtdKPXY7D6OaWEodB
QoO8giybv9x2JVl9BM8nnMdrUhskHkJoyy2mgyOi1ePFa6u3CVjGTWl76T4lrRXq/VJvkbCd7/ql
cDcTxBY2Vd21zx0PDMX+kQwU+i5AAoF4FJCjP6WUs+iubqwZ1FIgrDRmJIeCPqy67e2xrksuBAYX
FoRDjA9s8l0OC223Y12Uai+J8VAgxBnCqniYdMWAJD1egGyejUhwwQxUnx5Y90CvlrKon7/qlbXz
0KVbJFDj2SXgWaPzp7Sfd0OdRq21JRmLUjcBw8I+Hfm+LmOqq0rXkm2BVwziZx9VPnRbCiet59fU
JnqDGxGixZVHD7371ibgkeXll9uzLVtPROnAqeHuhdS2YAl+pTuVnYBboxsjp9raRMXKJtl9GIqB
ziconl/z7WeBhXZAD7FKqvlRaz6W2pPeUcUqSoYBIbp1Z+BFA/k2YRiTxRAsMSTmef5ehnR8+/As
XXxe8Mmc117ulWQEQCWN2J6CyenjBhBsoTd9DbmvQAQdH7lDaNDHIJzNwbz+P35+9bezXevls0Xa
Bp9PsznUT6OjEk6Szf/57xfmv2xc4jVl0sdk8cP525KrKjsSL0KFFmhkYBBxmYoLrNtIUU1gZkDL
UsR90N/c91yRiZaaMNBs4644e7xcLydp5had5gKPvq4h+xrn6jJt6T+QzaDMjPgQhL9QAxSzsDMh
HnFIyuPWidDPr2pGl63D+eeF8CkFh9S8BNoUG+mG1tG/bDMUPcHwtKIPrhhmytEb9MksEGD2zcbA
H0W8IVsCcOSAABEsNsggCEvgZXQB4sjhcT1GfRqyKlo+zjmAnjRk1TzQd64ZHMHEmPGk8KYF6QnH
CLdoO/141Ofi4QyFqPUoAjDk0otGP7WH0e15bPJo0MI8U3jpetQI1yOazkA44OP9hya71QPOtjKe
hG7OS6xwkj4uSH43VhdZ5NGn9zmamgquqENJbqILc8J0IV+8cJYkEzZ29EN/Z2PYuP8yY+AwxyWM
roarVqZy7EbdWWCiL3dLtVepB0viCXSYYbehWSrAu0i43/uxRuNp3WLBuaHdI3HoHYrMZ79NSBpD
Y9LXQDU4V+l9ulB3uxRt9uEXDdJseM/AOmiTrrKFRaBZCV9zNRP5DUJa7nwcb3hpQFiiauh7B4Tl
SAY9z+Z9xo8fvZrweR9d5cje43IS6b1qw0D0WeAZ401oI7e/mo7Co9ffd+nRlwaEd9IwVs6UgLo7
trsdH7ddfuLm/l/G4CJCX4FmVznJiWSt33f+GBftU6qdVHRVshEgTY93EnjUQLAoRP+a7fRTNUJ1
rLLJAx/BioFwnSBvxhUZbokh448r22j8wTEjHO9dB6Sj07EhrnS69Sqy1/GHz6qEzPUtAtFjgKHW
9CeOGk8IF8DESWqwfPVxf3LR6mPqquSSyoAQLvS5qdd2acHABAJNPwkzS+FUfx51glchTkCC20Fj
CbguBRNj2mfdEMBETrPt7Dw3zueS/edMb9V80O0hTPs2nMGv3bAyHOZuMyfdtvw4XgQRC2AWBrK1
axlfuAyQgKq12W/8k9ZOoe+3kesoAB0Sj8CLFhTo7p/zTQxaTG9gfBh672Q2VmgN3bam5ienrDcf
3kBIawFEi7gFDW7iQPRpCOymbL0T6Dwjo2qjkqsakCU+gaczyLkASMAlINLE2onPsiTI/VPlNiGt
rKjUFZU7mQUk5nCMoVMGiD9h91gkmHTNIMHaS732F4wfP+kRuv/9vnCQeRpNnGDMg5M9Rz3E7L5+
fA3OPy84E9G9cZp7fH6CXnBVRwRC6P9gAeR+AMoCcIjT/jK2aNN+akowlpy6ClrrFYBnqqZC6RKc
WVjd+Sx66bqZTq0JC1n9vHzBM/v2AK6DI9yxYAQFMQnKZ3gmXH6+NRtW+0mGz3f542xrRdiSYAxd
zf1J/OHQBdoRRGP/MGvnRoVZAzgWDaxdEZx4C4JfTY9qFcRctsnPLQiz1hdmNwcOLCzlLs0jwo7k
42ErajBrv5qJR8mqLHQ5czzLC8ZQwj9BTyF0dCBeP5xowLrgMAY7pQH1c1+8UyyK6GhIvNMUUf65
T19ur/x1nHr5eeG4b5xpccwRn6/B/QEOl8zZNe2x8D++1mghQ8v9ym4B5SJhi5PUssrJrpKTTtEM
++TU77eHIdkfF98XHJguNQCYyO6dFisK2p318fchXjSAxiLVg8TOFazMrhfcREuXnDz+KQ+r/Pn2
z5c46sXnhenJU2Qx6hGfB0PKMIT+srE+Ho1eWBAmqByd0l4GWADIftiWH8e6Y34QNiDXAGdF49Hl
NhiRKctrr09wz+nh0S5UwjESN0U5FVHi2rsFljNhm/lE05OadxrOv7oL6xSqQrSOWW+FqA4pgkWp
LWAI1tsUtUgRlGa4pAQ/1oRwN/jBhm+O9TKa3zQVHEbmsbi0/78VMaFhQgFnYhWsLH61cccA5eh/
WHLcR9h0ONvxEhHOVw7APxTZp+S0cash8vs+uu208hH8/b5wus5N5uiZPyZgIMnC9N5a/uGCgKoD
HlCQzlrdS3iBoi9FK0bA+0+19u5n72Rz+/fLNt3Z533h9WEzmyVTgaPb4Pel8yN1fpiaIpqWTRGq
GshLAsgLSIQwReAubZg1Nglo3OnOWPTHlBqfb49iPaCFeH0l+0XOB1c3KPfWn3AWGZil15p1FgSn
tkA7y+KlUQURYIcGe89Md8BWVopll20PXEPIKeLNjz/CqnBncNLRwJgMzY7YVEAyvAB9StxmirBT
OrK/hsTa0FLxchg5DGnkkzk9Z5RtrL4BkWpw0hLVAS8fVeD8oYZAK5IwKtPV6GwbcGar37rb8VAu
97P36/ZSybwBMTQKzNDAAkhScLg2SQdwTSKIW8ocGZuwAb71tgXJlDko1oHiHmnSa5z9kFi5rpXU
PVn+a94eWpA7ZtlbrpHQoQpTksHAFDRdVjbLVenj0u/oUPhpV4/uaXj0zRdn+HZ7JJL1QPUUUwVY
mgsyKnHntL6W5n8UVyxjQ6qfVU3v/CkORpUY1h83EjYQqI3Xy9EAchUWLwdiQvmm9JvJPfGRzmG9
5PdFVt8NrrvJCv6DT5MO9SXr1XSmzeTW248PE92ByOH5q5yd2EGV1uVskj7zTiOv7zL7kD0FdJdW
wcfPIUjlIf28hl/X+WHDae1uoDAzGPt0OwwKX5CUWVddw7/fF5yhMqGQ4ybQxwHZTqh3KSR4Ng47
TpAYm+9oi00LykzbPAba4fb8Sc7wC8Prhjg7/Rbm0jzpMDDt5AZfACWbvtw2INlRFwaEwAY5MYi4
WjDAhznSC0BXkaDKGhIC4oj//nzbmmRTgWIb0Dkb5+u1wm/udklmuNhUGjm52veWqHKesuGAiGCV
lFk1VsW0R11zn6IZUANZmRs2yauTTqHj8J1R1ruiaHe3hyNbnXNrglsUeeL3eFhqp9Q0hrBM0auc
FvcgNlVMm8wOosKVkh4n31V6r6qzRC/BDn1quuU4NOyBoGu5KFUVdtnkgVgBvWWrIIglEi61gTUt
aYfhmASSNmh6PCEVMkHWpCcffy4B8Y00F4IGvMnFM0lzp6JktgYuFLtFxi0qAsXxKpkxsJKB/wTd
vcBL2+vfn+2bISg9Qu0qOKXYqEFYz1tDJfEs8eULE8Lie3VrOqSpkdV5zlyQOit8S/J5sJ+s7dyo
FV2TauhLq9kD9f0T2PeOHW22VZUpcoTrnS/cDCjZodiF8AqAdXEVFoSffMzwqAlsLQrs18Z9pu7O
CtC79D1hT0xJASwb07nB9e/PVoXQhQe2BYP9G0vLCPeAwq8kyx5AqWPlgwU371WpNsVjv9H7Gj33
4LvQDkERatbL7T0vGwMKhdDJQa0NWDchkBqnfKony0LP+N3iAfuhOPAlexB0aoh1EXWgtVrEPOLl
Vy1pb6Qx72orGno/bDN+aMZfmgXlt8FZPn98OGsmfyWyRgu5WDloDc44YENZPPn3ULlSCWvLZgsn
5CoOAUISvKAvVxyFYcLtoctiz/vN+zwMFD9ftuDn3xcSC3NSVemYNFlcNOMcuXOzIcm41XtbJcGn
MiREUbQGGUFbYSAoDvZlVJURGxUPDwnHOXhJkWmDcqnrrpi0y8kyF9cnHgNjBOXpjnnNQ1W0h4Fb
m8o3H8raK0OUxDbgXm5DaDHGmREgGzujA/22S/zJhornwtnvEB8meZoO1jImaWx7Gjsxq3DotrHM
5yBIwBdcOsUWhYfm3uYIxP3eeStTt79fwCAbNt1s/tJbFYev7KA6/0GCF7WrsppHMTG4vHZgfg77
8jP4i9M0NlfmJMD9p0XxOJNA/VfyapTNDYjTATi0btSzs4oioqw9FxsjwMpDCu07IEahZ7QvHJ3q
od2MbO9NtIkMv02hMRY0oUkJRH+HYQzbruIbnTXthqQD2eBRa2/ynJT3KC51u8BWNWqtV83VguGF
vEJ7/esqTJ/n6NAGuW1M/enZKadPkJM7pU6xCYJGkTyS7oMzU+uGP5sWY0zdQuvzLG49C9HOewZQ
XFIodoLs1Fjz9CjLAxED3OClEW9e9HRiS3JitRk55YHWqotCZUG4vLWEOwlUGZLTOMTjvM39L7f3
kOr7gvf0XZFnpYvv67+rfOOMiltC9Xkhap91F8SVHT5fJ0iZR3ajeE/JHOp8AYSTyGW5rle+kZwm
956VM/QUk6jIn0tbRckgu+7Q/o2EKnCjqDOsAz1zpzrJm8r0k+TkJI9acJyMfOMPBnSNQcirok6Q
2oJHobcEqVaAOy9tEYvryEHbGgaVPQYZenWa56afoSBhbM2Pa6asjO6rDDigmhD3EWawaUs9wFGp
nUDOs23yatvYydeMar+mtN3f9jXpYuE1BbbfAGRDYhKOjO1QQ8MIuWlGIit9MNm8NdOHEo2p/5sh
YdNMDggMrQWGzPKOoJm57I/U6cHXrTh7ZWdMANQp8OsAPV61ADV2P9nBiMTuomXHpsofIbl5YHOq
KMvKXvV4Iv61IzjENOCJkkAYHkWP4HNWkPeJoKNpMIOtVS2PGjEjCsEdyqxdr+v73qrebs+nzCGx
bh4UwLB6VxIGqaOVNaoNiL+LMaybKdSaIpy01xLpuVoRtv7J9op3xLkxYbDU5T01Zzc5pTUkiUrb
TnGVe7+a3B/urGQk+7bp3chqiR5ploHWsRrEQYegW48veFRojj0UwQFz2XqzSX+RzPuqGdW9n7i4
kRf2kLhmFQZzaT44Borc0JvJd32pOeGoo4+doskn0hAnhM7SB5sK8QMY4Ov0k1sUybFhXXBfzbUb
BRV4ftB+HUR1wZJDpycDgh47ecrqHLQXsxHcB2n13hS8u18AcNqAIyDfT9z2o4IX07Gtbfo0uyPb
JnVvRn7lJo9dUf7HB7IbyDBUoTNVXaTn7vik9ayJumL2QqirJOFcs/5oDihUAN5tzzysyvt8CUbI
ks9WRBNUDlM3T7fUTqtDMZK3WeuzDbTq8IPd5QdCpS6syKydEnDi7ZbFDsKRTdneXiq0z1p8+s8h
/rS57UJXFwHIEIEiAxMXIBg6cnyXZ1o62aRa0N0cJ/n8Wlb2C3QddrdNXO3GSxNiVjdHotwZXLxI
nOwhqL9oblSSn7dNXG0EwYQQ35Gk7fKJ6inoU8BXyH4N2bDxwPlE3ojtKQ4x6XBw/CNFjXvn6tHr
gesg0XuWxtQA2UJ9Z87/9cl//zCeMxvCrdYAku9YdEjjnmubagaJ8PSDdk3IxntuqSDW0gGtLWV4
MaD7SnzBmcCf+x4YOGPIymxS8/tUmbtWT/5h2kDEjr7zlXToimIMyhk+5ClxefqGtk/50YFUpeUp
bjLZUM6NWJfevKQks/scRroqjUAM9oMR/q7z7Hh7eVRmhOXRyLg0erum0/zXuYjp8lSpapNyEwFo
cVei5CtGvhFhMtrBkYccmzGPZm04GHzMw+bjAPuVDRXIQqTTVty4ePnbFkrrno3Csbvnzpfa+H57
qq5ii/XzLt6k6F8ywG607tyz+KyZNLBODBrGMQdPVgCBbGLdkTnb6JOtCPqlUwYA1gqSDlDeERYf
BQxQhCSudtKNb272K/EOmYqQ72o0PppN8KgAQRNSalc0TS3ERvJc8xH1j6G9PO+i0VTMl2wQwHuC
7Q/vlmugkZXgEht6XAK+Fk/jd3DAVcPL7SWRHvlnJkTv9YH6YcaincoyokvYFB99W6yH8dn31yGe
Lbk9o5pOHHwfnKv3NP6HHw9XWnth12evcF+tm3u2ggSLTLIhXErvUfM7xQQZV8u8jgCtjy5KuEjS
ib1oS8JMFKZxItocEjPQVK93KMMmd/5goy6ZTii1+5DyBGKgiWiVz7taN7s9pDLzyDEa8lNvemNj
kSrYOktRzKHWBqruMumNd/YThQecNdZm3bESN17Q/gSjTL9th/nZ04zHpe0iUg+KZ7vUac7sCfPu
6jxZjIKksUeyre1nEZl+3l5Z6YhWkg0EIeiJEsU6zCbX3CbDSeG6X+dAj/rq3kGzydJ8ArfXbVOy
TQaiSx16dUiSXTV1ZShl95nZYX2LfUI2trlNm+0/mEAu2kDnGLrfRJ6DtjVsDjoh7cSaPDvOUHHZ
uyNP9jVrVcmOdakvAnM8QcAcBw/EsYEkknDulT7UiHqKZnpjmF+KoHLCgaZvS01eEHj97hY8VLlv
qBjvpVaR+AUMecXWiu/TGi2l0CjqjVMzZNtU3+c1D532S55s2+V+Ac3j7fmUeAdUSnwUM8B7gENe
uEccP0m1kQb6KaH/pTXID0gSTujctLz7FkRit42tznw1oyCPWEHJ680oOHuizxAPymsIh9RTcu9Z
eBbPZCx3nQHiKVvLwdbpOVu7cklo555K8UfinahCrwkGzOt1ZR+EjN1UpLlxGo0+0s23rvuUZJpi
iNdVfXgNno045JDzu2YbSvMmCwgzjJNvPmeLGQ7TnUn1MB13ubdJky2uhaD4cXte/3i9MLGAK6HL
aC19uOicvrwa+gSP1LJsnZNNi3YLnS7Q2lpatiVtrx8qnVmboTJei6XqIDLeLWw/9n0dLUvPfvud
zzcuocZT0GRdGDTeEBa62+/NLuu+jRbrX+quW0KrnYvHqUWTF4JN85PZLvXOSHFX6HMFR205ee5m
9xuf2+rAPW5Guj6MOzwvq8gDL0m5oSWhW7fTs522FHzLWrQ4hiD4SCOOo+SULJr7MnTQ3W2NRoVV
kiw9mnPRrr5WNqGIJGzlXM+Zg45yZLMAxtZ+jwOaPhRJC5UJ4fbPNDZ6lb6W0IJHy/hU9p+or0j+
Se4K9KeBNwBvSiS/xZjPzgnqXi1JToS333MNwiu+Rw63XUlyRV940vr3Z0FG2lt6xuzeOUEBc8OM
XQZ9ZTCb4d1/245sunBN4B8QlqysQJd2ysEOKO8M/+T4B2rcU0QC2e62CclQAAr9a2I9ac+G0uA6
rEoKE5oRWkAA8LtsPmq//sEIjpNV8nKtaYuetTQFtIJH/+QXL7ZxyNuIFthEKrEqyckJwNtfM4J3
9W22DHoJM6VTbZCnMazf2bTh7alp5rBqv4Fw7Pa4rmte0H88tygcKaWpaZTR3j8lZRAtvR95OdB9
Cdn2AQ2T6t6cdxayY6bxg1fbwT3eNi9zDxCLg6QdgSLQIoJ78NZLG1Mr/VNLnHveuvcJYZ8nX4XE
lJ3WNjYTuE5RZ73uYcm62S48Df0+RUujgIMZjoVahhtXo6GbvZvFXW07oVJ8Tjq8M7PmpWtW0Kbs
iqnzTx79PHb7PIsCVRejyoTgmGQhGhmWFt05Kf1pzcWPkZMtr1RZG9kmO59AwTEhBUg9I8UEWvwr
LQ/tmqbT95O1/bg/oBMBmTTAIUCzIEQOHkGjSDOb3gmUG2FjfhrJ59JXsYjJxmKhwK+j4Rhy2eJe
1nHheRkH5MoerW09B5G1mFFTvTOiGI0ttQR6E3BW4vWMW+ly/R1qDXWup+itgNDZjue+FzXLMr5a
VYDeN5d0b55NtF1i6HPYczLtHGjEHPK6DfaQRssAcwsMUF1omnU3kbo91mnTRIPl5dvGyYq7vCvr
O5egHjtpthktYIH95riUR27b6CFgf9Nm4Mzd5a3vgG1bn+o0pE7efeqhjf47L2l7z53S3yEnVuxY
Y+N14oGXjw2J/5ARbd44Pul2OfX4k7Hk5DgHOW5xNpCnfgb2Fy0RNGyYqz3m3aDiA5I9IiHeDqgp
0qvwBhG5CDYAttRugFyBvxgglwen/iGCjE4GjoH8oHX0jpXOkZJ8nxjoFpyDo6v128FLvpalvb/t
ltIbGW+rP8m3a32Hqbb00aIlUsuZAXKAvPzKmAogLNvIK58X2PZR7zZM4azQ+q5N7dr8f6RdWXPc
NrP9RaziDuKV5CwaSRYl27GVF1Zsy9wJLuD66+9Bqm48g2ENSvpSiV+cYg+ABtDoPn0O0MiOYHFq
2n072LO/asYHrmQwlyNfDbotANoklHDK58bL0G3/xEn1OBjW3ijKT+6qupY3Hjj/Uvv8v+9L17K9
dtqqadhl7fQVxL52/9C5YGrtT836PFX72wu0udHAOIhTAwyHqNlcbjRWzJOLENZ9GnMIElTHiv0D
D/Un4+W2nS1HQCgjukQQXV7legGx6fK8t92n1WFBavxN3y+7ivtY4N4F/gi9vnKRtHKGPF+GxHtK
gw5amFT5EtzyMxvEn1AMhTAVuokvp6qKBxSTWYorFyiKIsyLo+59YDXOTYjVOovILAqZVVuY6I3n
AsJnehDnD8n39y8FNIKwVcC/dJ14dcp8sddcJ0+d86LFUb57/+fRbilK4/j3KnCdzAx31NjDfcHk
6BboTl/82xbE4S895kC/A6JAIPbBqiGH+WPHSY6SfPwEUZKgGcdfiI/uWO/5VooXU9dwxaqo7Ekb
ko+VDr04VHW1cvhkdfahToZjYqJ6F9MT41xRRL5GMcGTz8cn3eVdTBNL65b4KeZNB74Qw3iOU/Jm
M60+9EtH91lXdn5sJCzUSfd71OpXqNYnx5UszhOz0vnr7fk2za1T4vzkk8pcxNaN5F9YCx2t7L5t
cndvell5KKf4G6oF615HoTDXOutxtrR2vy5WfMeHsdmtsePu67Tvdp7T9uFqjK0/NAXeG7bz00It
9FAubXKqVzKEPEYdVjPjaof+A3uXZpWBHnY6Iq3UabDVuPTVmRiBogqtwrRnKKQiWjmURM92zTJA
Bp6XXdiaIMotWwNqWyWKszUdx/sym7M7yunM/M4DcJfEoE4HWKcLxmxx9nXD6hNPLLq3s3XZz+1c
ovPcqX1tRj9ej071Q8HgxkneT0c9zYmPVP361VsIwoJxKg7QE3aOuWHEgaujKjv1XH+xCeonK3K0
YHHySaMvn/Q4Me+gCf21wv/1qR9pvVvJuh76yn4lbvljLWyyN2fNhZZf/mDr1aHEC2KntVb1lNVe
e5imuQysdqr9ubGgdLAm40O25BqYPsolKEHU4ntDsrxA3yj1mzLpgq7J49AlK/4CRZIdtDWHEGp0
7KtTp104GEwPB5eVB/Qg2AH0XucA+HT+Ce1p7gH6P+5u8MDuDo7HOcw6wJHdsflCC28y/BU38Q4v
1MoMJj64AUqhKIz3DepFSZY8kqLJwjabV38G5t0vrfWtXaAv3w2GvpuY2QLn3nG/LhCcAWIzfBpr
pu/seSnDxUrLnVnZ430/ZQaapoYRPzL+e+hc82ucj8aJdmSiAXSpx394nRhOWGsW0NIQfKC8qH0D
4ese8gy/q3GcfZBaVr+TQfvHnLr6cS0RHHJaZy/DooHMfZimACgegvdFQ4AObOiLR/epcZriz3Pt
0SjVKvewOjzGb13IfVM7Q5gkLTDA0ErgIRtW56Gos+qxSvU1GIeG+kvf8NCsq+ZrapI2Wr0SzghX
qu/A9Jv5+jTreCBmCAENoH2J1pmow4/E2OuZDpRkV7zaJf9Nuq765A2DFaDEZf6228Tb21WSHNCP
PD3Q3PLCAfzQ+9lmTVjyevHBn9c/lS3AqpqZNPu67cdTBuFeCP2sfb1z+0ELCc7L+96Z3BPKrxjo
XGVhqZdvUxcPh3FKs2ctz7IAMpzJV9OdDO7TfERSPElG/Y6wYjlUTdf6VmKkJyPX6NHUuROQNU2h
s2B4B9Ybc8iMady1TWcDetXHwVpP6V1m9c1hXH+Pgxmk8NseBdvQAgXDBy4H1C0dIXukXxM66dNI
Jpex+Im5TAjuDa3f1+ke//NvFvMHt1MJGm2djQIAJthwQDknP1XmZLC6BOTmT+1Mj1YLrCub+yPr
YpwKpgrhuhVG4bgRODBs2CumaLZYHkMXd/yUJiFWpVGBJDe/jyy344DcA+R20tUzdLlZ5xngc5UN
Gb7OeO6XWpXA34ijBB8DsoxIa13LYZIa7Mu0z1yoYx908JLlO216f3bkwoQURwFXVmjOAhMD23u1
6ZsQ4KrfDWVEuongnYXrEjIDuB4vg7USl4hhpZDdpGCQOnW5IgzYWAossMDgiQYHuPLl50cTL7Ol
cKDq6QVu6L4bR4pfDyACsH5ozwF4W3416cbaVN6aR1nV+xNBYnv5cjts2BoAnknAwaIOjzFI81MZ
WuqmCxQ9+yToUjS37/+370vx+Gw0vCcuvk++5fZ+1hQ+tBH1oZvIQZ8JmPcBvpTyQ03SoTMwg+hH
49BTRv9Cy2G+zgEnqBDwnx8Yypktaapw2Tk1XfssmveL/VnXFY+vzaEgbQOVRbxerqAWs6d5nruw
PBpL8gzYG/60M7ZHgB7WjWJVVLYkt81qy20mxC+RhbafYE7y7+uoAxvF3TIwi9rxwfP97fbsbRwo
BCEz0pPi9X+Fv9D0JbH4kudRWoM/Kn5YMnbK4tfbRra8WTw5QOmNYwtOcbkdY2It+jjTPLLpJ6fy
SxV0VMyL9KgBDyQQxbi6AGKQszYmzawckX4OMnfiQ9bZ5/pPI552MVUAPVSGpI3vjZnnlQ02vmX8
8rzvNSRd4+6LwxR1+w0/uBiPtH3A1mvUWa3jfFn/ZgAuNj3xK/CIOclzb/5ze202HODClrR9NA/c
9IVh5tHQRFZ8GJsomw4fMAHQ3b8IbAG8vVx+O025bTZY/iL7zu1dvuxcXeHGmwuDSjo6nXVQxst0
Uc5SuXUKoYloLMoF9BlVnn6BgFn60vYZlBitRldU5DZcGnSRaDVEZ5sopksuTVYSd+ba51Fn71Z/
sncfmLKzz0uPRn2AoIMed3k0mTFaR/JPuaffmZauKPptT9ufUUj+HKdjz6eE51G/+l78d5Pt02Yf
x4qkicqK5M7ZgsCWxm0erdrJae40+wvr4QLB/zZlkiMbNtafU6xIBq7mpgXYxX7o6f62ka3KFdYd
QTJWHYemLq0764Go1m0cNUtjlHgsQOzDzFDJAVHW8jgwlALxtihAUVHZVZAPlR7aOPjCKimYYrzb
Hvjnl0guAg1SLWEpfgmJQ2vZabpiqKrvS77B0xSgOYJDyMR+DcGJd3smN884cKLiZkUt8IrHZZoK
zcwnLNfcP1fFozm8xEVkZXfQbfrIRJ1ZkmIdsBwZ/dqOuH20N6By13ezNIGkTkjn/P9IhPufJR67
SnPRQI1NRDuw+MS2XQQF3pa3p0s8Hq6uOAEwEYrCyKJKq72MGlg2Rqx2VeKlPwep9mMd4p1om+mT
0R+qX/27e5HFuHCpgi4IPZy4WS/H1ZipkyDVXETl6FvOc21Ht4e05WCozzsCWgKWbrlrH1K2ab0W
tIjsQzs8rYWC/U1MuzxjgMmgmxoKL9egw6ZPWzonJrRRnX9sFkx7au7d+MvtMVx3k2CSgInBqw9K
3NdlvbKYYrNdYEX0tHef5zx08/syQR9gqAEaMPHVX7SAWyodw83JA/s/bKJN/KomAEZjwymmFXbR
hPFl6hQB/NbnQSkKhlTRnHrFixyXNTQLu6mMgKec832W/bg9bxvfF1AmbH1xgBHZt5bE4atnZVkU
Dy/2a9sqAAaqz0u7BfDNesopPp82UMrLwnQewtsD2Aibzgcgh5ysqrkxleAycGP71Hf653kCZMbp
VKf8ph3LQ3AObBka2KTDxQRdfl/bVRbpfRf23htH1vIDsHVg1v/YEEf12QFW5SOp1xKvNT53vj1C
rzJrUPR8/5sctQTA80C2DV1MWWis6dxsQoyeRW2LgEn7orPj7SXZ2PB4l4sA0BGGZDa1hKR2UsYW
qDydFWC43wVv97Z236Hf5/2GsPPACgcIJ44Yab5yh7dsgERiVCVPqfVbG37zmQT2oqrVbA3o3I4U
N5sdQSV/xYAs40ddnlj2sxtDwlVN7lubRYAm8TDDA/Dqsa4PXVLZK3IBk7mEMU1Bt6pKvW2OxAQ4
Eu2loHOX64urUXa6WyxpBOqMxHf15ujl9VeLaEetUdGWbu0Y8Pb/Z8u69GZzabOiw2sJ15ZJfdom
Mer0WhyaTrzubjvCVjQIGl9BUYsMJvTqxW852zlamSfcSUcwmiDqo0iVguzizeu1k1mz0EnT32av
72Yc335M6G6M9bfCjhUvkc3xnv0G6YSoOSrei4fxjsboBl3t7cDX/Iwctyo7vOknZ4Ykt1/7Nfdi
puPI89yHkiOFuvaeppjSTSNIRohCMaAPMmdr3ZcVX7mdRtDThACLSmFI9Xnx92cLRtxlTpLYhSN6
oYG82geuNfBtATsCYg0Qeki+Z9Ch080EfBEVROTQUpg9TAnVPnL8nBmRxjBAy8eYpiGN9DayrH9S
1zqYZhUY5ufb3r3pWCgFiFq3KPtIdli6VE4v7FByt/ADig+oZ6ggXlsLAvg7VhrAacBDJCMk86Bo
2xa4e6zfQA4luiIK3BoE3sWCtwVv9St5ywlSo32Ze1jwesfKkLIdJFpvz9PmEM5MSIue1tVa8hIm
aLtLkpCEtz+/PQIE/SLMw60mbTvUqswmWZAqb1xwtEKmYuG7iime6BvPCwrs239GpKuG6SUE/Vyk
AfEac/pIz06a9qA1x6L8Z2h/8FERn6nGJH7O2TbkRdsneQJzTP8SpxkYNg6OivN9e1n+G5KcdKzZ
XBU6gDOQzb0ryEFTLItixuRoo9LWGhraWJbZQaldm49LNh9bfdh55fDY29VLN9l7FJQVm18shPSq
OV8oGbDVtGhK6ecCZrW/E2vw8ziiZpTX02HuWx+tFv+T8/0rdX62UHRaBlevMInJoh2YtqbgQDFj
xNSDIjpUeIQpVvPM0DTEM+5PGHLZrzh9dqECUM/H24PZikLOnFzumiSJaXSdkSJnl+yy7Ng2j7T1
WxUOadPvEEwJDI993QmSJ1nmkhkFAw1qDHGRh/wD7XRCHuU/C9KNb2gW6uPAeEaENf70irZZ//ZE
qYYgHTnu0hWep8HJePFUH0cVO/fmWgsCTAgh4F6R9Uo7UiPl6GoIOG3bz+bndvlWx+9PoWOO/tgQ
v+HMn5KyqvjsgdffoCyox7fV+dIPe33F2/z37ckSk3G1I88sSathkT6ZHJYg7zjt+Nr5DdgPTGMM
cgAZ+nTd37a2vTR/xiUtDc25ayU95k4jRxf6MZnifBG/9tZopIsAzQVOaWgeqmnGQx7/8PK/GGjT
x+Ln7WFsmoFOBVJZgjbWle7Mdhi8lqwzkosVjaaU3bPM9FttDfLC/ucDpkA1LzIi4AaUi7VJm7QO
GWkWrZULyNti8ofMXYeDPdRT5IGr+t0zCHkRBDKo0AP1j/Lnpedl+cxbyvI2op/z5jhad11yLBrF
UXbtBjCCWAAwAzBIozf/0kjTGbFBM9JEzs+W/mWbX2/P2fUOvfy85AXDlOlsNtwmasoxYH1QDaEX
r4qJ2jQC3UhB24cqt0w4Roi2Zo2dNxEZTl1K/QHI02xRnAObRtBoCdlGBFAgnrycKEayTEuZySLS
LfOxyMrx1c7y4as9tTS8PWnXa4Lw7F8pMYCcr/EfBeN2rgPlHHnpCiXMRZt8u1aVOjeNYOWR4kAv
O3SLL8czl0jLAdmQRXb7I4cGZD0qnjDXEyaC5T8GpKVHizhz887MoiwhR8FEWVD3s5Mmuw9MFirP
YDuEihSSKJfjyMqyA7cPrph82uuAfdXvT2BiGH++L+bx7PzvstVmS4x4ovgL2npERYq0uQxQxwBh
n9AglNPxfUp4BhJylIGKbzY/ICT/wPScfd+8/Pkz6osF11DPLNYgGZ8xjv/t+9L0m3PfuF6Kkpw3
hbTaqZ7Zm8c7uMAFwRearOQM2eqMhIGeCiWR9ZfpLMFcA1vsfqtXXTFPm96KhcYD0oYMoS5tb9pb
SQN/RihkuH4FiCrwsYEzqQh3tsYD3CwatQEuFgf75XI0wzzFRTUBjkM8AS6oQIi0OuHQm4rIy9ga
EK4PlORBQo+uAsmSlTeNmcy4rbp0PKRx/UXr0cg8ankF0DIQoQyqMkU6hnV6mMo1HOjitxV5LOL5
APLCA1GRDG45ug3RaiRUAUbCuXA58iQBIKX2UDxbpuMrn959jaEd4OzrkptbdduNY4wwgH+3ltBS
9UtvTeb55yUvtxet6ZJiySMr3dd9uNTgwX+9vZG2PAOVP1zDwBRCC1Nar9VbqmlqEWfSwvabL+R+
qIK5U2WCxaErR2WC+97BcxYtNPKpXzB95pxgP8VJ4Q/OJw6alOI4sZeGUvBpqFCGm4t+Zk66Azq3
mxdQGeaRkX1F0sHgL7cnTUzK1XAgKwSgBmCfV5U/mrpukcVeEq269WQN0xKmMbLnvTWdGm6HFFCU
JB5eh1Hlb1uxOujycDBhEyOvJRzm7FaYNF3LqQEeS9yu+2qaQ4uZ+9kkR9Pkn7uJ7m6PU2VOOp1W
s5q9poa5FG1BzTTvC1cLAfeDtPLyhHao8La5LV8EzQ26bBDnIPAUy3o2umJsQIO7ZmD1NfPX1irQ
h14AqKb5zqBSgNvaWcAn2gRzCWsykUSmdZPDxx4MvG44tgewsQEffXs0ChNyeKg31HY5Edy79avB
/uqTnzP9dduEmBDZD0XZVqg9oONPPmx54VQOTVD4Wtr7ov+eqlSutoaA4BxpO0EKhGrR5YLMWVol
npMVUd3iTWjP97bx0niqHr6tUQBdBwZg2EJlTTpE4WXIDHpFETnxjzr5Pr+b8lyEmmffl07RutFy
+CtwAFDkBE6o6BQFjC23Pf++GN+Z25ZgQo8tB9/v8WKKQz39res/3ULxEFDNklirMysgBPAgAlkX
0dQ/LQ8OVwxi64Q+H4S01ZOhyCugNjEI/jBBmaTN30oIbyTDPQpdjabK0KjmTPIsbWlGYnKYm4cA
YjUsfnGWgzKVpbIi3QOQ1VuMmAvPsns/719T2/NXdiDFX+/fh+eTJ12iLhnSLusxGq/53UFwaVIJ
A1zrf176sHyY1LroqGBlERWEHvl4X9B7Lb7T4q8s+5XrczDWL7z7adG7wdhbhnYaVZtIMZX/4kjO
3M8g2crLHD8gboJlDpP0mKygOLn7wER6CLnR/0rQBiZBdtKSmNpkMgCpnIONPgTF57fuM5DN/vd5
KRisetq1JhpZInS65s6+eOuKXWwcsvT1vcMAsA4k0GhEEaRkckN+utCyGleAnfCm9m1ktUdFmH29
GmB/ACIYAoSgm8Ur8fIwwHkzk9TjZYTWf3/KvoOJq9NPc6lSMb2+AAzQzglmLCAF7KvokC05arME
KJ2meR2Xl846mY7i4NkyYQv+GYHSQr5ZOj1tgB4nvRuzqNY4GrghlqooAVwfnHiinxmQDs7JXmqL
1TDAKu4DiM6VFfsNC0iYgFoIzQ4O0EbSauSGN/I1rarofmm+dtOX2860MUGAaqJKhl4EvBJlUi/k
4yfaahrWuux9rtXgZy19Wquq49cXABwKzI8u0jLg15LLdG7SumvhpCUQyM9VvEOL2nOZPc8I1Kv+
ZPN3v98vrUkns1a7ndN5sFYcnU+ZihBmY0EsiJCIpgC0xwEScrk9ZpNWc5tkTaTlnj+/eHxS7D+V
Aenno+8TjWYcBrw8BK5pHna313xjf18MQLpQam0m+trg+3XzfXZOUxXw+ZQ7n29b2RoFODJNFwBW
tJXJ/f9V0zpOnhVNxIr7yNTeXREDsuTs62KMZzdG5a6l6xT4OndOXdb4lt743fRuADiMAPoFeV/0
T4CN/dJIYUDCr2qQg2XJjE6su2WJGNo7VeKTGzOF2j7mCJsQPSCyKKGjLTEhYHOJbP25qaMifPdC
XHxeupc0nL9aX+LzMRLiTaTy1o0TBOABpJjQ928K0fjLSQKtGCHtbLFo1NCq2gKg7KCQGNLV4IoL
dtOSA1gnEmfClHQSOnpeOVa+sgg+5xegcjfGLJhAF3R7vsSqXr57DLG1/zMjluvMtWIEI2NswUzR
/NV2MzqNqG86T7F+r2mRpfFgWn7etrg5MCqS1nhn2WBOuLTY9nXNk9XG0s+VD22ThT1p1fu3I5I9
f2xIkwcJM51VwkbW/QJjfci9t9uD2DhVRFIE2B7oHKJrUfIDT3ProoRYVmQ2D+v6otXDIRvYUZ96
xfpsbZdzQ9LWJ1XuaYDqgeoyyAo0es+q+GdjOSDPI+gKXZBZ4Cq5XI6RlA04YQRhrfmqkz237mwV
FGpjshxseURwqPBek6OAjX3GC2WErBj9bOdgknd/cNL667S7vSgbc3VhR5orkBXQauhhx3Ynn5Wv
rYoU9DroRWAl9NFAiifYw6W7qk6yBSgoqM5Qs8VO8YImMf2+NwJg/Hyrez+49NKcdCKjiBQXdQOu
3KL41jmPNN716aG2FSfmBjeZCBdRuhBAAjC+SB7AWW/rrZmCrNyA+kAXAOWxNyC+wZuvM/lOgGAv
6i9xM7/fs2EWMQUuHcRkMryvAOgHWb4micB6UL3O+f/4eelgW82hoi0tQLBb9EFmCiIHxQm9EeZd
DEA6A3pHLyjtwEKLDqYydNlBy77pKXg5dnFw27E396iDlg90mCG1LCPMUbYs8jIDLXpZ6S+GRtM7
cMb2d0b9gVoZfOHMknQ4W4SBYEFIpHgdaPeCslFEMptbFAeNA8IcsP/IobEFItvBmdBJ0P3U50PW
KHx5a6LwckAeEgKG18TAy9Sx1C4ALJ+T8ZVztisseg/Pf3cCCa+4MzPSOcCryebrKPDrmvk6Zvbn
ZfjI7gBAScctiWo16FYvj+WYOH031DyLEna/dMf5cNujtk4yqL17oMQE+SLm6vLz/WDljFlOGtVE
MOKaYZfTMGcnlmZ3hqW4jTdX5Y8xucPD1llDa0aAUl2LXZo43yA+4o+T/XZ7TFu+hcwqBI4NBMtE
Pp3BrGOwksDMyE9vua7Y7dtfx3xBRRdwJblFyUsaC5wcQCMvbtiPj9r7u0gEi/+f70uXlznzGkAL
QKpt/kJJdwAHawC6HcWpuLUU51ak5xzUBb3W1jEKh33Za+k3lygMbDkWZACg8IryAxowJMfK9Gwc
e4atQUzwlHTgAI+rF67PdznVdqmWq97aW8sCeiwHD3pkVxApXTryVNPGIjH2CcI1/9MA7Mhtp9oa
D/TH8GWQokEGWhqPXumlnaFzOJr5yR0fPfDCo9Gbhtmv23a2FgaHogjExaUil/WcYS3twWxhx6ty
3x3So6k1j56jIhvfnC+IwkORGa6M5+rlfGng9urmFvPVPBSj52eDq5iwbQMgFAN/Do4umeib0bFC
P+yM1psu3XlQGs9VOhFb4SSqz6KBRDwiZLzImnk5WbwZZ1enhfkU+4P9PExpCPIcxVi2LSHWQ98g
gmMZ2pH0htd7fEG8B/0eUvmjX4BpaHYV17vKjHm5JqtdFolHYCaZkH4GBKYFtJv1/cGb/7rtZcJb
pdceksF4dVPBjX4FxmjABmfOKxcBrM+tozPtbeMBJBPugBd/EHeK236jJRLBxJk96RZjMYj6waSU
RAsC5Rp4Bavbg7Cm9rN9CSrGMAPMj30gw3BhVN6ybpvmKaCYkVUGTRlqKkH1ra1KoBwk6CtdJPqk
I8cAt6BlMEguUfqYjUtYt/epp9KxVhkRPnP2Lh/1xc1LNORHa/tlJB3kp+7Ionr8b+1VpNaBTkbX
MjowpZmyqDlPBcHjkrmvfHxZ7ONtd9scBCXoI0OOAXofkmMP1DIZhUhWNFjZ0zAvdwJnOUIT5baZ
jd4rpDAgkiwkcPA8c6XJ0haz9cDxBzuN1kNOOj4lbby3tCJanTlYFlHUsQM2Dj7kPYIhnkK3fD9f
4+VvkG5W18ycnDltGml07+n3y6iq823dROeDlPZSajsZ7SwMcpzuc/aq2fWerG4I1RLf1hUH35Zj
eIaOxwb8GyGi9CQc5oY0U0wQpvPjWtyRu9sLtuUX6P2DsCc4166RTeK29ZDbSqLaqJ6n2X3UzOm5
R7PEbTObo8BLABSdOrJcckteuyIsN4A9QzPr0u+LXCO/zc7JVC/NrUMVhPhC19oVdXdp5SFyMoPX
DLF0ZyNkY8ahbu5omfoJqIJTZwod9nlwVHHW1p1xblTyBo2bFTe5kUaeoHysU6DAXts0DlJd5Qtb
i4VMlxggjgngTC9Por6Ka5BLAN8xeewx1VA5oSwLMjr8fP9qndmhUsES/bzrYI3oMYOmXZjMRpiq
WNk2ryMhB49UugHi4euV0ubY7Nc0mnX3vlmbz3HlPdWD5utjEoG86wv4PwEZdKOiGEItb3e3R7g5
k8h8I3jBpgJ263ImdW9cYr2IxZqln1CCiiCxfIg96yMXFJiAiQCjAVEtH4cgJpoBhZygltwsqHb8
nvkbaVSJyY3BwKvBRwbojyBukAbD8mS0za5EV4UJQVVHu1v76QA9+bvbc7bh5zDjQg4b4R4oiaXN
lYC5sbJMzFk2E9Q0Z1C5uEGiPSfDr9uGNscDEgLBowA5dLnQPDbplDGO7nqzy++S0TpwwwnM3lVU
WTbOJATdKAWDGxB6OI40bZVhg24NdHeR5h2T9KCq0G6O4s/nZW5tM51zbi54fjUa2FIX7nvk52ga
iutBZUW6HmrAHJOsAKdC7/SITKivIQG21KoYaCszCVYQkCBDMwgVc5nKSevAAzoj6xrlwzeqlft2
jIPSbsLcWf0RJOVG8dkwW9/Onm/7wsZVe2FXilsSRifH4VgkB410KUvBm/o1Znf1ChrWVHV9bHmE
hcGBFA2efvXCXMZ51dpx0p5Q7vm7rOqgz6av7x8PcI7osMKfaKSWNtHA3cl0bSi6Gfx7N3Q7Hbgn
+gPw4lArFU22G/uVoB1NvJiRICPyfm1JxwARbhOwhSDK9yABFu/WAR126wd6RsQh6gL7B5Iv9Ndd
nqZ2YiMXz5DKqJZ+V6zGcQCmgrbO7vbc/ZuHlt5MF3akm7Z2+dCwxAL4cNEeY80JIO6+n/X+kLUv
4H48WEYZ2PEQjGjwQtnp2HtNMDMVGlycC7d+hXRu8BySoiCxxe3ILd/mLKgKtMjM98X6jcaTX+gg
/1lfbg9djOyGTRlClPdGBeQNAhvi9sgUfEq8PJgH/jh05sFhU+RyRaJwYysQRBngAsXheM3TM9V5
y+sG7dPwsLBo+rBXPYAVFuQhDW1ujRanCGayR2BZfZe/fWDO0McEtBLEFPDyufTKpbCaCVmeJDJq
cAiHCySrjJAWX9rpMH0A74NiwB9bYrBnb8RmolAstKCaGy+7xLon5Wd7VmS6N05CmEA6FcQ/CCbk
2tBsovSQUgfP0OneyPdl8QjCDvuJqIpQm+tyZkeaNm0wEjsWZU6LPq8NxFB+3F4W1TikqYIUOgP9
EL7fZTtiHjs3gH7G+Ebfz3YqoP/4TyCMUNSSbsZW6zSI91V42bgkOXpL/Fcz21+z0eb+tHD7LgdR
m+Iy3hoanjjQdsQVicWSTE567TVkRgBLnTr55C00CVOcWYKsvQ3ycaV7OhXs9+353IgAQHToUdBC
gdb1KlrqetvsoRUFo9DqbbofKC3+iBPFXbJpBAkkpPIRs+OPS//uDehCgco8AeHRD041P5+/gghV
MX1bnge2UNGehOQXrq1LI049c7df8LyJ896fncZXvZ821wcPWsEaizBZDmJqj/QacGZpxHwy32f0
3m5Rafn2/rgSWRZgzqAOA7CI/LYgDOh8ltd4W+iveXdK2/f3nSAZ8MeAzHKJw8aeVr1C+sH9lZFd
UgVWAZ4b3yyD2Qlve9fmmuDwRKEdIwJfx+WaDEXZ04EneFFrJ23neYo3xZZfoUsb5zvqX9fFLw5S
o6FuPe2pdcGMszRoiwBh5MMwxaruma1o6MySXPkCrZ3FE4YKvujcWvvnseIBBHD90nk/CBAiHtCr
QiMo4Bry64UveuyOC64CL4EuHLRCvPt0NWpFXLwVEJxZkW/PyinpUIm8DfHKV9MaP7HBOZq28zkp
vCNiz4AWv257wtZSuSgmiSSUhyeTtDtbk7fd4gphKH6oUu4nZmDZirnbWiQ0UyFzaKEqckVw566s
ANAL+AdzWH1D/1QZiKdI73vG7vZgtgyhioC6yL+qsnJsMGrllM8MhmKnOcUsif3U1g4gEQ0Ttn6g
MIZrW6Q64BQQ1JYOz4S6I5gP0D3IDDOAmCZ5P5emKLP+MSBGexZ9UKDYnVFHj/PkQNcAagXjB44B
WACllg3QMfQopYzQ2iSxxhIbDZA5hB/02lc418Z6ACYANJ9QSENHpzSCxFk590YBZ06X0ufYoswk
AUnGt67/5/bSbz1lAaoULyO4MyrIUvxerXkxxC7qiPEYP3gde3PaIUihz4Ket2OSrNHY5Sfa2DvO
RtVzfePtcG5bPoXccs7shMH2inKLNT9UwPlN+j3Xpl3tvLZdFliT4qTYOMFhEilk0fEkMrCXzlEi
B0KTEqnXNoO2y3KY9Ty4PaMbJwOo2OEbSLtjTuXN1NcTnWncoWGLOAGCHt+enLCkqnrpphmgPYRs
MaIdOYeMmuCc6cWKNJflnozBCDwvPqY2VcTZW/OF6gUy7kK1GNDFy/kCQMNlmiDht8ixTyCHoohy
Nk5u3HUgPfg38XT1LKnasenhlSiIFFXgtId4PIInbHQ9n4E4pnKIYnU2gh4PSUG8z/GeQz+stHWt
qu31vrYKPFdZsOQFKtrgXjGPJE2OHdnddoXNzYWWAdGYjLLcFXM943HX5rQtIp0lvgaJwrSkfjoa
OJYm34RCDB0gl/tWOarn0b89z9ITWeAmRbKDoqYqb2skJUnam2glA9aM3AP0VPpp19n3vJxnkBvq
VehajYdyFGNBjPwi5JeGwh+daTl5bgXiObd+iLMu73yekvwFlCQ9el5dumuZ95aSpTkNkz3vGsSv
ioBxy7EF1FuwreGUlSOG2vQGx+ubArde8YXZC7BMNq4JpgIybeVP0Cf0nyE5aHAL1ixg+Sqi1qWz
z/Tsrm+zB4KXJIO4+nhERvShm+pwhpYUtLj2mlPe9VB3vO0jWxsMKCokxQW1HNqWLjeYW7fJCDqe
Cs3r/DCl2jH9QAEQIh1/LJiXFsjcDOtAYKFkfq/fDyoNyK0FQwSEcNLDP3gVXX7f6lqrxHaroqFa
T135xQMrQGL+/MA04flgA1UOCgWZF6sxzKKyvLiKnFGQ8ISlCueydRBBb+c/A9Kdm7W2lTYFDACF
sh/KYTctkI7CbvmNus1p6vTKXyotDW8Pa6tCjOwCeuGENjeKdNJ5NAOD3Ho5LSELwQIrp0Higm+q
eHOy2ufkBNV7Oj65brkn7a8MUJ/b5reW7ty65HxDOdaOExP0HTUPcUd3lZXsvV4FthCxsHwWQYUG
ck1I8oK9VfyKs4AMuEcPPPRJhRxK74PS6Aht47s4bUEXUZp3E/IChah8295pNcdv9WLee3P+yIbk
7fZot8IqzxMYadEfiKPx8ndwCMIPVVHDUVv0itq0a3ZawpsduNAGP00sptjaG7ML5m0h9QDoFO43
MS9n49bqyuI9ZTXKvPX/kfZtzXHqQLe/iCquAl6Budoej+04cfJC5QoCcUcC6defRb7z7cxgzlDJ
qTzsB9emR7dWq3v1WiGweyF1nw3x4a8HBfeOjAf4OPDfeWe1r5fFKEdcoF0GwBFwekFPoFPNEZlC
f/a2rQVfdWVrNiCo1jtFHHv52Si2th/kZnj7+wtnEMMA2cKUY4WW6CwWtTj6rZwRHWOZ9UwNZxPX
9z371bAHXnyBAO+KNWMh/Lw0N48FYt4CJB3DnGc+GSBhbg4GyFxT9uDoPMjHByoha/G19ngg5Uuf
PMtxjErIfQ9fRfyrJFvN/3V7/Ivz+2f88ySdxS0l0PHJzqPYqidDHG5/fmV6f/uii/1oW1Cqa7Wc
gVlCC3311HtQEnwS1XMSf2T6l9vGFlhiEDFeDGa2WdzS6ATxKayBqVuqtza5q+UXXftZe3dd3Ada
fMeqLoh7M6yyR9YfUJ4JSnsl3l86g5e/YpryizE3BsIXXO3srHUvvA5YEqg1BoUFt4KBTikhMpWc
3WnaL0xIl0C6usOq5Q7fOErbOjrb5775CPTe/vakLo/mj6nZAeGQZnT0AqZ0dldkXSihRbHGFrMQ
ISPZAJgk6lcoOM+Tm4CQ1bR04K1rDyqc5Is/eJG8Z2GXfL49mKXdjjgcH7TRcAfc+vW85aOLC83D
1ceybQ1Rx83tzy8ty+XnZ2FPavd9a1oYR5PtKYt0D4ynAB3sbltZWhHAhXB961PX1byCiU3h91Zv
5uc6jXR2GFoowK/cn2smZvuL+Z2qqwomKmpHLHmoplj+H+SVkWNCgwIQ5OiI0ufdb3pDpD0YLh4M
AXXvE/YPV8eEqcLNi8cQUj/Xi615GUcbqkSwXfNgPIHVZOUhuThLeDMA+4hX5LsGSJt3mdPoA54N
SQFxGz1k4t4mK95kKVxDjIi2RDy7UQmct9PqhilkmWCW6tq75wY9VDqw144Ka6h6IY8Wmo0GRe/E
CLKmfGlJGZoQar+95ZY2NrrEoWsDojuC83M9lY09VPUwFAxyaFzfQtjT2UBcrNjnBdQ7eyLKl3+w
h6gbQEw8T8DYcG1P2H5ptzUrzhQzKpGZ2Yn0DYWq21aMpdsJQIP/zEzDvnCjU5uG5Y/osM8G934o
SOAlxYnl6aa03buJ1UNP86hEeih11dGqzYMoQVdvi69On33uTXbitN7UFnkgjfdh5bdNrmgWwaJz
B/SMaEQDRec82zulyExdxuyMrO930vQ9Ild0vnLIBx6THNQPIrfzoNEl5C6N7J50zQ582GJl9y0u
/MWvmN1lhh4rE3q/cJgS2uEflV4FCrDSzn79p+Fie0+NsFj12WFNcT3XVuOwsyWzBw2q1DozdlaK
Szsra4hCpycy2s+tKx/zonwlci1QWR7of/bniDuWSlB4JLDvjy/W+JxYgd5CXHBlxy15DBTWcMu5
01mau25aFU3T23mJUTah1Z9K9DPrdHt7LteMzJx3Z0NKWGe0PAvnW9nvNfFdmSuudenCnqg8UScG
rOVdnbXppO8mCSnOJsrtenMvNT/UybjX2LFpycp4lqCKgJL+sTa7VkGoNdpN6RZnN/2C0g7apdIQ
SfJAWOg2z9IwaUEvXBxt+wHNtSsrtuQiLm1b1y6ibuxaL0zYzrgTFPaL8NMQPKMBweHrslfU5lYu
laUE3tVoZ0fORQ5AT1uvOMdGvh07cDfqL8ZYbjh/8qYW8WZj2FCK4enKNC9tG4eY/sQwo6M9eZZT
EW2VuEz1yNmgqcOzjpJ9NfgaVHdp4yDhjz2DzM1E0Xs9nUPtdrVM4HEb1b4ox78rSuPY6wTVrNE9
0HgNS7G4dy4NTqO+cPEdWJurAcTgZ95uaROAN1RZUeftaA5OzECYT4zs+zU86DSKue+eruqp3Il+
+HkB2iKKD+ARANhaC/NdZW5uH/DFzwNrMF1PhvmuFcdndtKZBG1FFUihivqh6fa3DSxthQmZ+Ts1
hWT/bJUY6f1eUWAahfMsqoPWPcfZSkSxNIbfXhC8fgYSJJM/vliXvurHzLMgcGGWd4X45NKVCHbp
3CJQme6S37KEs0g/HqlZpQJDKMEpVXlOVHPtCQkadDuos9WKTaGK59uz9ruFY77slzZnfipjIB9r
KGCzIHLfsjIPQcaySyodhKj5JgcTa4IsNy9YhA6nbdWk25jQCClhJILx1vHKc8NUSPE3r6/uiz69
BwXJoXTqCKMJ0z79kdn5hpr8rgdbllY0kcf7Q9X5d1bsHhqbbPRCRbfHtLgTLHgDgpc1+mJmywSU
tgLt6tRSKA682rjVrvh7SmIwRyC7imcLPAIQQ9c7ARFs5ni0Rncvj5Dh0cjKaVl0ARcG5qVTE51X
iQBE90wcL3CsgwQPqdOzLdGemLvpuqde+96C40r31mZvcRP+Gdo8+2dBdAlNBEAgcw0c+BDCcz8k
47nuznHVh2yNfHLxSF1Ym22/Ih6ICWE/6G/14qVPZSTyfO3Js5hiuZzM2X1IRgAT/QLFzJjk+7Ij
gWidICdtQKl9IKBWa0r1BvjDq20226zwnpiDTiPHCtMRFHID+Xh7f66Nefr7hRsROepF3lRbdSnI
C3vUldTKfbx4Ai5mdfr7hYVqjAW6MXCoDUgXyXiv+mdrDdy9tk9mp4z0GjVdjpXLKhHG9gcJvrKE
HWQutnn13fBXYpq1SZvd9F3eO7Ub40Bo/M6CSkbWrCTilkqBONN4dYMP5nfV+3rSkgzsrsrHsiQm
OkXbtzj7gGSCHp9G46kUJ8951lQXNPmrqD8VrAlYtbG7OLStPmBiV7E3o/rWj9uyWSktG9NMvnPR
Fz9s5myodIukkfhhOTmJKos8QOaT9qzLg9nJqLYAaq/O3Pym6h96+VU02zT+lXWHUny+vW//H+fo
f2fonWAuOv9LgzJ4PaaMsNHIaQS8L6BGuXUQl6heDzpw9SR2G2ljv1NQt7Pxc0E/vDdi/Qhepx+3
f9DixEDQygE4D9X9+ctESMiY1RKNxJ3kgdUf0GqwHyAP1zkrF//iebowNJ2Fi/OkBg5RvRENObYp
jyXq0l3Z3vFVpvilIwWsJDrIQUIGcM7s2I6ZFqcpw/0vHSdEZ11HhrB2ILIHOcqBJjsWrzVIL+6t
S5OzU6xkmrSqhbdnnQgp3/relxF56N5/yqkejjr6NPI0Gru3kW7RLRSa2rghw6mrEG77a0z8i88I
iHs5YNgFzuodisLwNWhkTj1Jpfok6x3UloNi2PP60RE0EPVXu38b8xX02JJjubQ5mwFipswQk2Nx
fLqvg1Sl+9u7dHFVLwY181xl1cWGyjEoZ6g3aPcKy/qzT7RAdX1k2C882d22t/RcQQgJjnELxcR3
RJV9x7PRldhFbU13ohmjIXZQoBkeyNQ2kpsrw1uev//MzSMVyxQZt03sIHCN1cCWi5XhLJ09F/ze
ON9AC4Ef5PrslTmI310dTscEvtcROwddwLTc3p6z5XNwYWUWImAv25wD13CuBaof8tkmd2WR78BA
M7YvpXi2s8fYvM8sI3DrDzWoTOPueey3RXG4/UMWN8vF75hm+8LTgAvD1OIev0Oo++Kjn4WiC3Rr
03r3xF0b89rMztxNx3UTQrewlaZfNfYknB/wn5S+5bKGOuDHxjn3ckeyL16zE24dTI230GC9Pd7F
QBfKWlhhJLsBup9NvOpLpVUgRzpb5ZPev+qyC7N+n2VOAEbZ0I8hKOfaASFP2dq5XAK24FE/NToB
UAI93plpT9WKgsgODUhsaDa9bXjPvZBfMqcuArTW/ySkYRs9NeKtQ/oMQOnsF5Vm+8Jp+W3IurUk
yuLSY5ejqoBWXWAdrpfeHUbQKk5Na63dbppEP6cQttTwCqNtvmVtHnGx9vpb4FI2MAV/bM4OF7xw
69cuGvQA3zwB6LQRublhZbvxdLnVehHZRfbYFd3XMYv3ekUjuMqo7um9sMzo9k5YG/5sNYgnzHKY
XgK2dANwLId00vprIWDMNoO31+tPt+0t7v6Loc9OmqGJUhMm3KTewe+jvxwiKr+ky77eNrM2rNkh
80Q66Bmf4tZ2X1p+xPjHuocHi5sw0VFow167bXCKBufR4uWSzu4zp2x6ELzDH9OkfImb8kcxjoc0
roJSgvvVru2Ql2KDwsn+H+wiCa5Dph3NRr8P+oXn8jRrYNC1QP4o5Q8G6+5Lvf4MnvtNwfI7XSsP
NFeRK/6hX9HHE9+0kFuCGsQcVVW5wF0aJfqLTT/fU1UdGmD2emBlasdZmdnFHXNhalrqixFWqVHF
dorDYjG5EYb2bCgeiaxYARtNC/RuAdHN4jo6Oj3f1ZGKsad2o8NMXvZBR+9MQCmKTbuG8lm8ty/M
zPZJKblZaz7MmHH/NdfsX1nlroxkcStemJgilcsJs5K4GBQ8GqgWH1IrvTdrzgJNOgIAOzQIsvaT
yuWmkpANvb0ZlwYHw2huMsFiBdTdteUE7J5i6KAW47R5CO2GIG5WwpIlC749pX4AjoXq7cxdDTXP
DGED8OuWh/5UZ/+fn595J7/VMiQn8Hmt+CLp13gN1LP48yeyTeAw8NiYF0f7QcPPV4CUoxH8RJP2
CUdoJb5YOi6o9f9nYjYE9LUxixsAeNteRJ2wEGG6NktLG+zSxLtlrnrKHY6orY/vfLB6ubWAPLd8
LCQPDTv/iWv0UUva8PbuWjqhkLqcirCgWgTF3/XuqhKVtGWqkE+iyMqpfmNZ/KPNkhPAzSuT+N4U
cuXAxKF7ApAy/Ls2VUKyAcTRECfDFgTukX5pEIl0sftUVR6Jbg9rIRabEvMIsy0LPLLmvGqv0UL5
2SSpA4G9UKkfgD8ESmaBVu264ZNu1DhGyPUQusm0tZfo4kDBl0gQCPqTiMv1QF3eK9OOa+jrkAH9
o8Axh/pQWztEaK0REPDZrFl8vz8xWhTrIWsGQKA5rx2NA/DStYlHfTNoryCFhhJujkTPSupgcVyT
KKLnArqKTp7rccWDihsoB4DsTEK9lDvthhn2kXH/3pRrxGrvjwNGdGFrduII0ZTvtLgLczcDRbp2
lxdmJKS/rds4okWx0fvmqS3ESpvn4hBx9047BtI1822jclITMD2gQZLbUVuO6FdNhsCn/TFvION2
e5MurRpks4gDGDCy7/Ocj4rH2qlK8OaY9Q9fAsWJk+5qK7HMe+8IyiSkH36TIOrvelPMNjaatENi
yZFqRFKrQeGtWeODWjJiTrD6SdEAe3B2O7oml4PdI2CqvBd0WgROscY5sDRXlxZmAcswOHnsTlwl
CrQ4ZYXqPaI/Glubv18SKFUBvEvAP/xOiSsxY7RDcFQOVXxstENJgnFY8biLrunSxrQHL0IJkHMl
etsjqpVVFow+lAY+Fq2MSLaL+RAM5lPcn+TYBYb94fbgpjm6jsYQQVwMbrZKoHU0mLLwLMmsdlMX
dpDqn1M0nNYqRxlTgIBgbV8sr9qf6ZytmtYbSSscWKyp84EX7a4RLMpAkbZykhZyHtdDm11jqdsB
5y1hqCh2TfJBz8rQr/aG+StNv7Usjxp2N9gf0UAY2NaxACW3zUVo8YObvtye4yUHcjHHcxxLBWUw
qGGhXOHqbRrog/NslvyYt2zLG/Nw29bKevqze4Y2ieejto4sv38y5D3S+76eBzFynkR9dtfaX9f2
rW9e71vaicSuHDz/lP+Y05+62aKhCBu2/s4hJBWX4AApJ2z/d2N4uj3QVdOzm4dCz9g0h2lWm0iv
PgErTeufg38WHm70+LOlHiC1G5CB/f+5gzlcwkCrUJ5qGLLfbwrxVBuHka+MbTp0Nw7lvNuuof97
KBEVfcxt85C06T5LoaHNWcRdbeWkLHvq/06kP3M+yh+t2PYwk8L4Bd7uQIq322u1dHFfHoCZk/FS
zcn8Fh5Us0iQamBG6kFUK2gPGor0rtO8E7f788D/Aac5uQA8oJGCw/jmgL2xrTKtYIhOLC/d5UYa
KKPYdUKEQ1mFqt7m5pElNOqLbWbdecNKZWtxGcEQYIKBAtn+ObJZGUbnjAUckK+fxjgicR5W8oVo
HySAobdneNnUVN5zph7KOVSvTLJaiBovhQHEcWbYV1GV7FISOWs1jEX/AgbL/2to7stsl+pjNiED
YhC6GB/rSgQTALFI7k37l1s93x7WQsUEC3hhbubOGqfIcqecZA/9F1YC11ZUUKp+JfVRt3507kOR
7Ydm5Vm/6K4vbM58WlKh379C1gwktO6u8e7Nxgm6/sHxV+LKxWN3YWfmwKSV6ilkZVHFdpAB/NiM
P25P3tpSTfYvYgo7w9u4MTGOdmw3vDYDq3E3rvAjCVqZ1qyitEVN+7bNxcv9YkzT3y9sJtL3yhKC
02eH7FPIZbOwsKLbJlb3xMxdlY3NdVpg3hylHkuPRknpPHUWPYJEMCrwlqx1fYcS+N4Y5YrtRUcG
6iRU0CfgzfxNVaJNVgf3IhxZ2YVueZ8AFwShmPQlzsTWi79Vf68Jj/2P8h24kFECRuPc9XwC/2ym
QC9BqD0xtlXhfx2KLEKe7uftOZ22wrsLB7WCqQ0WCkvzIhRI+WzhlfBULKvDwf9a/70W/DSOPwZm
46iNSiiS4NLsteLTOEAAmyTfbo9hcbtfmJhtd0/Lhq4oYcJxZGDRZ095u0Q0QdU/GdlHe1yLLxfd
xIW92VbPclclXYU5a0xklz6kgwYxyO26zvbi2iAVBypnglrQPHOQxqKn9QgWiIyHkFeKvd3teVs8
shffn7k7Te8zCdlCAKK8MBmeoUq1FvEvjQBZlynAmPgQ5gxQXQqGTF+6GAElmwoFFr2L/n4MlxZm
Y+BS42kuPdxKYK3wMRDbqncoa962snTJom1VR2+M50+I8evDqHjtZn2p4ZIF14fZ8o0cPmtJFyjb
CvNuJZBfnrQ/xqYfc+FJK7zaM7ODMbThb1v6qHlrynOLFpAGQCsuMjfvAON9U/st8wjCvswPCg6U
XxvcnrA1C7NlqSnri2Z06PmDr14z9+Ptry8dQGAAQO6K4rkPkoPrGYpdcKImwMSeu6DS9nIIUVAd
13oQlrwKaCJNZGRQf3mXB1e2IFAYB28VLX7WBZwjpSHoFoMcJ75MAitbgWss7jEPJSZkGtBONj/t
fpMM1B1gT2Jjxc2X2rDDzHurDHsnyefbE7i4PEiPIx2JABkZoesJrACIdsYSaaDGeOuB9/lx+/OL
64M2a6TfoeEC4YjrzzexpTGW4/NkcDZaP0bKdkFuTsNmWLG0tEhgTUCMb040vPMwv0HV2uQ6IgJT
OGE3ZGGmPZTVXd0OUxHylKb5P2xsSEOhnVu3oVMxp9Xg0hMNCC+R2yojETA9vD1z5uKAkJ77Leww
yexcT51fsTguqiw/Z5LraC9gqFonCnliy0FtcxxUVFMwzaH0+skAqP2LKMFLkDpxs2EKGstFIlQI
1XNjN3TZsNFAvhagD7cG94gcHimph0Al6IGNfeOHXckKjXJ1HYEcGV1Emj+iVGzpEdO491nUsVrZ
4Uu7DnVRMmk8TADm2b1ZZz13COh5z1oKEREdymTYH2sFsqVL7dLIzFVXI9MaxTCB8AxNngUeUqmD
9Q8u+tLIzEVLt6VgioARLSi97bjWU7o4UXhpASqH19a7koFV+uC5T9schBqkO+qNA2kPpWUrCJWl
U2p7IJmahLtc5Gmvt5otWzsBsBAdmXp21JkWFKLcoIUoULW9cmoWFwVUVmhPQtUSDEvXplyvSwYn
dbKzbtdyPxJWgaM2dgPdren+9gn6nYWZR7QA/oEBHMzMBJzC17Ys5pKcaTa6I3s06DgKJ6AYXevR
sUuoLaTe4AWeVY7A38V806kYqdWx894w1Z912ZehLuwq6sBLdHA1YWPvCBXoTm0hP+q3J9xGbWTp
Gshw+nZ4YxSyqrRt5RFdzm2AknC+tUs8fnyvSnex1EUM+qfWfmxY/1kXMr3zR1FESH7YG49R9DTa
3HvwUKwJVeq55wI3f0hk9QZOifG51Uu1cyz+hiTNV6nL/NlI0A+ZAXB0Jz2Sb3q06IAiCQ8gmX/T
ZZPsepVNxDXAepVSIQlmji8ibbO9sLh5P7pOHPQ6dQJo+pxAlU32Q+U6QT9ULHBZQYNesM+6L7+k
IEMJgbNQ2zT/WIwfPPVUAUcIRpIdaMnkNm855FFKFaRxNkQDcEyQAu0EqI1kWCVOGFfQ0XINb1f7
RRE1HfohrcpC97KNxGBlsSrszN47egCEhQ1qVdusrpp/cQWokwNeh/7s97w0vGKK5wLPQgUuDLMt
QmV/qsSKU1u6ti+NTA79MlrjzOxYkmYAV+shIcZHk/kbVUB8ZUi2WPGVk7QAVZ500aDyagIJiY6j
mT3WY6w967NzZvYiKGk8nP1Uqw4V8eO7Cts7NFI5blzN9O8MrqcvXYN6U1jr4/CAnlWytZqMHUc8
o3d9wqyVDMrsoNso6frAmns6mM9AITB38f0Qd+jP08WpMI+xOOT+ti93tw/4zDm+MzFz8LyFBlrG
DXHqu6OQ+37lBn4/AlztkPmY/k2R2Mx91ELPvawl/OT31RGM+A+ke8Yp/NsxQKQTvWgwBETTO2GO
EU8Jo+zH8VT3x4xuPbX9q+9bINuE3K+P9CP4G5BAmPnbmnk52A8IOxvyE5re4tfbn18KUi4+P0fG
MgNVDZXi85Iem/EIFK7rbEW9sej3kv7djvo9FA8YeAfdrXh4zWP9bqx0sBSh2Z2R+Jy4yQMBczVn
axCopcsQBWaArYArhsOY3eg8qxKD+z06nidYeolWXTtKK2er8ZX76Xf1c34/XVqaHWAC+WSUFTks
keQx44MecM08xJA3dSQNATiO8kn7vRv2lqs2g9+fUtP6RNIxtGS971kRaYMZDcNaODDb+P8z0VDl
wJ0JulGEuNeOLDX1Lh7igZ1b97ttf/H5T2dNDmnJV4I34T8Ts6NbWoZs6kwyEON/7buXxH80622c
Pycgxbu9Q9cGM5tkBm7O1GwwGMeWgV8c+nFqDl5xFct7BqOZwid018xcRacoyFHLDmQsyErHowhd
JFCoe0DZb8XSdF7f75k/liafeHHJaERvaVzBEvo19BB8IG2YUWUdzRjeI7ZwtdEKQrJJjYtVlyhm
/v1sAqRDkINCTeNd+EYsdB1Kv8nOo69CplcR1dFKma94laVB/nZZID6dVJ9nG5CVcZ3ZLVI51CZs
aqUdPuBR/J15qgra3iaPScHFzsAL4p6Q0lkZ48LeBFoarxNQ0SDnOl9M0FrVYBMvQKPlAA5kCnKv
4uwQl86+ycin0tY2t+d0gXwK3GC4asBzBWoLb65kFVvgqfVFMgKkBgW6fLwj6SfNNbZZdwKeRouL
TZe+NX4buM2vwR5Cqh/r9rtnveBpFWCroGOaPhreGivie9+OkBmaNnhNTw/qeekKynxamiSxPJXG
J5HXG9K8SWoBe/ZTdfax9p9vT8P7acd0407HMwQJHQSu1zt7bEiuabYuTzV9HopvTfGZgbq7MPJI
N77eNvV+f12ZcmZPa3ButxWRSp7yIgaIZ+tnmxwgZc995cm5kRFo/24bnEUq8Kg4NLjmkaQCbQgq
ttdjM5hmphCpUKfC2mYiSlduxsXP4x2AUAulv3cJqppJS0qHqVObsKgyflnxy+3fv1BoxwA8xHFT
FXMKi64HwKAah7SuJk98fLR7yPaYB01+ar1T3m87+1zYP9nwJJ1+xXkvDuyP2d9loAtvVysAC+o8
UydA5Yj/nP4DJA+c2kB1AeQIPCD0/67HJajD0jpDA0Det6Hd3FE6dTvutPbjygT+jk6uHfe1pdk9
RIjkeBJm6LEp0edsAUKwdQb9m5W03msBEVFQIFTkrfXc7FCw2j7kNqkjDp7CL2Ws2m+u26BP2cHP
00e32/bol0PriiW3hd59xJPaOQHuBRIFmpMNkPHuaxInP3LuOjykyom/K1+X4HIeu63HGv5mUfdD
xiszrDtS7hLHFh8KY8zGTZL59LGtTPMXHRLR7QleS3foX2leNdE2Yc0JpAOH2LunRT0+N0XRIqGk
9U+pp31M3dx/ghxHsfFZpe+YHJFfSso8PQ0JaXcoGjt5AFkGa+MWIE0KBfXEQXQ5+KxJquEtzgGA
ZGaSBAJo3p0lcrRHcA2KFIltbesu5ndFOtaHzHDaIGmEOtpkSA52hbsuU32607BhwFuPjvsOLApb
wRozSnozPht49KAyg1Ym05a4PvquC02LJn7AHd17K3sWPxJLDU3gDI74NngDO+pq67X8V+y3X22A
tweq7VVmRS7IYp7TjLR3nS6eUq23d+XY8ENGqnGTVkBPob9Fx0O3kaGo7T50wcr0GIu6PXHUEz87
JtV+VOiE2dIxEy+2r2l3ym9UKK3e/dKQqcJD++LRaWW7y4nMtkiWdXhLM4d9abnhPVWIAcCaRX8o
EHZuO4XUI/h/6baom25j+qm7VdSpQt+NB7y8eoj7WUW8H1K/xhsfsgimOQC6WJljaBh5dkDPD8FX
BhG2o/mNV14J3gKpIuV4aYTgsw+1EoCT8FWnRphrY/6s927xqqrWe87NKntIQYMVVCha3ZVuYjyK
mIHGI24LQEmg41QbSf2pKTjfSY+5IQOV/c5lsfNgWAkaYNBJAT57JGGk2UH2EurbaMB3+8BwmHtk
Tml91aWl/TJ6xIp+Bh4Fgj7ZQ1vkfCMqvdxRrmOyhwLKG96QbbinQ4xBVv3W1QwRmU7HDySujKNm
8XbnJuC9pTGSFZo0mrDpYhGaWWbuiN0gcCo8Z8Xvvw8+oZkFQiGE0cDgvmPkzDmQ04Yg6ePUcFoV
3dG36mdljX+dv5vMIKmGUpEL9z/zYpCrz1yRO+mjaxghwZHsyGsjkeAdVu7oBX98ZWjmxJq80STk
4dJH7n/KQJzAAGm57SiXLDiTPCrkfKB3ME9FysavSeVxxDPGGGiODvmBlTtlIawBABttlhBnRhw3
x6T6yq+6TKf0UWnYZp4Ce1AZtJoWIJMYgV43NNcYuJcsgqsLkBwgetE3NAtnC4lYl3Y1lod57h2i
A/deObraGGXjn9KaeHmgsy59Ub25Jk/w/mFyfevM7m071mq3bfPsEa2JW9N/a+jOhw5C7H+/vWzu
QkiFuQRjDDqb7Umu4PoiRRo8GfNypI+jlZKvjeNmBaS/nO4YW4TDCSOhzO3Y27h6r/aIZAg2p+lH
NWnao2vkfjAWuQbR+i+oBoQOlHQexjYrQpN/rm0dssxuv+EUJBKD6tU5LfThm9fBZZmEbrt+MEOI
/ZghSP/sxxLpiB0UscdNNqC5PONFFzUtqx76uLeeUetsdpqp4q2IIXIzmmo4U65pUd2xT9Lv2j11
kLnU7MyNBBfgIgbV+S4rav6N96zcFsT/LksoVSYNgDOuon5Y+bH1IBukj1vf25oO7551qYaN53sN
8Mg5ES+NlbO9hV2/afP+V9FZUNhpQb5hSZ3vBE4swlCtTcOCwSONSBcBq6PjuR9bInA72v/qqWEH
eiaGXdxB3SrNoQ3csI4+Fgavw7JLm6ehlGs1qKXD6E35I8CvgHd551doxTRHGOmjoWQF0j30S5bg
m1vZOtgZ88AIrdVw29j40BawrneOGSfohJAqfTSHyBJgTt2oLAJ8I+P/4FouDU2jvQgmY5ppChcb
DInH2KZBWaw8K5aiZGSXccpRtANlw/zdWqaGhAqtlj42ljqlMn1lfBBgcR9+KTo8xamDqoP5gIad
+y4dftbN+Hp7Kn9ThM/mEjk+zKQ9HUbUq6+HCImtzAa5ZnxyVSVpkJLC33Wglnh1zAKSfBmeBx31
/J3f8jFKuNPdtwXrNkM9QOh1bLLPIGcwHiAsHm8YJDpDRerktTLcIvIFdkALGeFtHOv+vo2RqcTd
/Qu9Uc1D47PukPRJ3QKHZbBt7jTiuWSKPKXoWgqNjsn7IUVbsYm2yohQd4xQlkGRQfn5+FliVZ5i
Kdwn0Mwmv+LWqz4kOoLc25Oz8L4kU5oc3QITh9a8zagrvE4AMUYfmeU+VHEKuZbY/Cjd5uiXbJek
8dNte4u74fLyn1XV8rEpylJ3cXpqt7ontB/vG6QcN4PDzY0qneyYICsgAoTh/qPVE/+Oq1Q7oowe
rwmILf0WkALqeFaDPGzKalxvDCZFrnuxsk6m0chdNljmawF6qWfXVMXBbwAoIihdQI+J1NskwxlP
G+pvTWUkv27PyoJLQR0TwBUkWH+TFF7/EMOT1pBwaZ1qxo60qI5rWdUlA8ilT31P4OFF+vLagNmU
eZ7IxD2V94bzWK714q59fnbCikEbaWeBF6YXR8b2KCTenp/p/5+d4EkK6b+fP13oF06qEjYzACpz
T8iHluIHeMW7NYnnpXyTD3JfhCL2xJ0xh5YD6WUbsqDkVLssj9F9rrkg/aHQG0ND+uA2GxcE+E9T
rkruGgocMYqc9VGLAaTr2uQZypEBeuusbS7c6inTDH0jUFP66qEeQ0Pe+PYbqELWoHaLE3/xo2cT
A37JjOXowzq57nN+aNu/A+JOtSSguhCk6chBIcE5W1evRAU8trlx4jlkorLuHo+wT3+1tJMJB220
wIz8LivNESrSqgzpy8I9eanJA7/X0o96Gg+IYQRfMTWbrN+VMUBFEXGidWVSJ77eRWgj1wb4X4Fn
YuIXAUtt/o1qeBz/9YjgVdCd6oD1HDHf7N0hTNR0EV6JE0f3WAHFdS4+pcZaFDKt7MWR+D0YxB6g
sPjNrD2vJNIGD0enlMMpHq0NA4MZTzdEv+/5Wt/doiGIlyCGnXpE59g+o+3jQVf9cDIMXh5qaOlu
0hZ0ap2XfjZwJKK/nz0Usv4zN5u9pnLRD0pgrmmyAEF1NKpkYzs/bluZBeb/M3t4FCO5hcrZuxY8
k5cuN3Vv+D+kXWlvpLq2/UVIgBm/AlWVqtTQSTpJd3+xekgzmMlgjOHXv0U/vXcTChXqvkf3SFc6
Uu3YeNjeew1nieqGlTo7bzhbVh9k2fcWgD/fagCTYtvbQWen2J+gE98US4MQ6OHP3okupDVU2SgE
VU2gzE9Ow4OUrPTblxa5OxmuI3UEfvHKw8DUBWmBYzpbqRuML7T9S27hn1G8DzDbRc7AOwtrvD/r
L/AsD6ytZaw54E3feL6234eYxvjuuIffypDnI0LEdzqEoLRf4UhRTPlx+3MsLWwg1KAhi44A/Kdm
r8BSFx6tOkQZZaD5OwVfkK3zT7M1Pf8AJAWWkMy+eey6XdsnTJ6T1t+iHh0MSLEs5+32UObI/z8f
BacaXpo4EyBQOts1jvAazgwQfMsWG3ObgmkmUdxKgFq5Zzb0tF6GNbWppYX2PuRsZKkG0CeJK3ke
TqTa9OXd7SGt/fzs6/TI2LnpYeLa+EGMF3hm//3vA8AwCd/ijEZX++Maq73KNMCC7M61J4JkKiqv
6eoubffJL8kC+BJfZt4wbiBsEwPi252T7NmMnSiX34r8yz+MYmqhTGg7rOPZZhyZO1i2zbpzG6CK
Elq1tpJ5XW9FIDH+qB8jJbJAWP44TUY/sK4DMuxsQf9HOr87FFiT8UAtucmtfKVjsxjMxUPRB6UD
tcHZKvZgqpnqcaHOvlHui+HkAyg26GmgCzuAbfvfTp2BjA71LgAnfNjezxcAIIQ+zpjhHH+vyZ3n
rRz2C1sSCE5Q2yajEHwfb/b75kjKnDWaOqOY/omYHSRd4C8PWYJHMEMhY9n4zxZjT5qMD4L0z7cH
d732DFTUcCzgZecCSjqdfe9OUN4TQbWi65GDpGGpnxvrmzXylbVxfYkagFphZBglcOZz4WUPelld
nlXDOWu0GiQJXYVDozeAyrlmf0hEpb0yy4ofiVPwewvufn/JqcLwUBgxJgdQ9AjQQpydEUo2sdWR
rjt3hvmS1/pn0BDeSEtXPuX1UfQhzBzOYznNCBZF3537wv2tD9Cuwfv09ve6vosQAqYyqCuBm2vN
Vz4zuBSw5+jO8fhNEG+Lii/0G9oIUhXRP0QCBg2NdVSUr0yt49ZrNcOruzMjw73LZRxKm4dJg0wr
V+0Kz3MO5vnzhXDAOmiD6j6O2mmdvluH1Kc1J65qz3XVV1tE6kO94M1Db8Tuvd+batM5emixC/Ck
WdB4ZXzIHLtGQ6phTwPsTjeJmfpBXTvjpuocK6BSiv3tGVk4dSbsxv//jbO9Yo2VkZdStucm1zcs
gapq3peHEYokllG+DkW9uR1v6VuDr4TyNtRWJqHGj3OC5ocn0cdqzzE3q8CMtTuTyw2oXyeRryq7
TOfzx1TKMKAhg7rXZE4Kec2PwZrOLnVe1e3ZMN/G/i3VvrjkWQ6fDMiYliiyHnSm7e0GVSz+S5GV
5+PSzL4PPm2sd1+/MTXNTzrentuyRVnX7L9zt39WTPfDsXTuiFxj683tZ/6sNxeWcqgwoaACU9aP
ERWbHLxI255zvWynArlxx0kKe1lzaABz7rL7OifZpTPBwU8bOw79BugSuzG6EGUTe+VLL5zCOJ0g
aopTcmqszO4zwfMil8kozk0PlH1baxcm8zeVrMGfllbU+zizVAw+t6j46CiNl/xkdFmk5VqY5Uko
yr9U7f7f+UW6DOjqVMyd13K9OK89Shtx7hIt/gFJjjZgLEt+3d4hi/OGeiSgdg5e0nOMjSPbUTmD
Ic7C55+Gcrhza7VJ22RFoWcxDNoLFqoBwBfNrw8cw61H+xiDccq7zh2eGt8Ne3ho/sPh7trg+Fku
kCIgx35clBoaJq4/dOLM/aRGYbO6B3ppW5p8gG2Lu2J2snApT7kmtCRhiI635mzD+xnzixG01bNb
2JGytRMcWj/FyihC6qGlBq7DVi+9X2a1likuJTxQ0wT7DzkP8GHz6WQGtcVg+u3Z8p907Q6wDGyx
MqIai4YySrTXpo9x4qy8d6e1PT/gkMKBhwY9AxRDZqdpx3juomLcwvy9joAskED5Qa641IBTzW1/
V7lFslN0TblkKSeYGpdAQbs6pMBm35T52dhrHGElDpaEOU9IkX7c3gVzKPufzeZN/XFk3kDBzfOr
thEkyU2CCR3luPH7ctxQA2giKjQSlHjzRTHgDGFM6vyzLPNiM1juGAGRYoAsUdsBNw3IF5XAUBed
/pfgzumPg3oRIBSoCMGbbp6xAOKsxJCy9lxCSwSNg4DEB808SPv19iwsTDSwSHjXQhma6KhCftw8
rY0eYioRR+qvqngzmnJldy6t2w8RzI8RBrCjsz4vACtU2xoEMBce3jItADF+agxQYvoXVG4CxxxX
0ueF2/FD3NlOLQq0OAsHcdv6hVtx6LUQwrhr2WNGX27P4VIkaF9MSrc4f64zDlqWfjvdwzb7DoOP
RJ1l+daigjM+3g609LHeBZqz8zqTWpDI7JBKmTDHPq55Ra39/Gwt+HqbZBbFOBT66JYv0Uxeq3Yu
rob3Q5itBiASioJoU85Snweknm5FQRhk20K8jGYZYaWEzMi2g7sydQuXES4ibCcfF+u1+KdpUw22
3kkLMd5i2HSVJTaTRMUxJrBPuf2VlkJB8cWergi4Dc17fuDM535l4OzyfXZ0E+suocfGXsn91oLM
5rEsehPO3X17pmKElcxr635PwQC7PZKlhf1+JLMt5Lgt+PkeUvfE28dTM965s8xnm3y2/Oi/izQt
zXepLId0qahzDGdMotQNUWdp7TBuT5lYSUqW1vj7Ic0uFklGoGL1EfcZHe712H50GflxeywL6SI0
9P7z/af//m4sKodJMdEwaw4KEnH5IyVGaAJWtybRsTgU10X1Cw0eBJy+3rs4puBuwnNsJZYN9iF2
bD1S2lhtbo9maQ2geAuOJrDEU5PuY5SCIWFz0uk5lRf+o2xAEmmYXgHOQrxIpCU/CDk2r7eDLk3h
+6Cz1Z30WaJoiS1k5EcAGRKC3vxRK59vR1kYmmtBxBZMK9z/yHI+Dq1JmBfD5LE7p0M1PpgjV3d6
Xnl7D6JRkfQG8ZD53RrQf+kN5SLtBiwA7FrM6WxTSR07aTCwPEbtwWm/N65z36T9BlZQISh1O+7I
yE5ONMlOlKqoGfe3B71wcECTHc0mSErjspqvmqrzAe3NRHNuSRn0sQWvtRdzjaC8MLMIgv/hVrRA
ApuNEcYMOi940ZwTwz+kMTBGdXPsFFz68kMtV1OMaQ3OklSoCfyBiQPJjy7wxw9ppb0oWJw156bI
Huyc6oGZNXAJZd/tdgKnM5YGsbSeC9kEjZOEquDZ9va0LmzGqUQGFgE6n9YVR0XmCW2GwueAGGTf
fP417bs1PulCKv4+xJxAgPczFKJal5+ZcYeq+ikbHLj1PJljFtSOeLSsf1gpsM2YPiH0c+Bs+3FW
SQ7KbGxZ/JyW9XenU8+ya580hfTt9tQtbHbsPfw+0nAfKMnZ1+uUbTajcPjZyCwUEU5F97kTD076
9XaYpS+E4h/SXGBR8IabHcvSB4fJjRt+pg/CPnlrBsNLo0AJYkr/AIO6WvJD2fX4EhyzpW16fi/l
99YFsHvlNF7YvYCXAGOFogde1vO3Lqj5tT4APXUucvvQam04djAEYmolzMJSm4RNJtwS0KqwGv74
6QGGZiXPYx2tVPVWJ9ZXKvxfovOORaHRYEDZMTDwn8LbX+g66gRSQMsQr1wXD7PZVZO6wh9UPehn
G+LI0diNXsRNLXBiCyYRLA4HCq63MawVh68XxhQWfGGUDA3ASGfEnFwBgq+VuX6ujch6lsbu9qj+
TNbH0+nj78+GhYcl7u8avw9N0DyAljDs6OFlG3UqP8MQcMMKa9f14qeZVl/wovneNOO21lBDNMYy
1PKWRqNhb9XgncdOC/zEhOaY9Smj5C7z1EMtfewVsz3lI5eRTrpnyDt/VnEcmnG9qzy5MUz+xMoa
qGYJ8l6sNhRlYgEkPumclwbi9CgFpUBSiJeyce5Yb4eORkJDGPdMyh1uzpU2lDlN6HxCULbzIQA8
iTFc1VBKx8sc1mPC64RdRuZ1h75qzVOpDHkXJ6bxCO/PVAagBlQX39J/apponoaY+U7gdDvqnMZv
fdLVeaSlHjv51Ckjp/Z+NnWDkr7ohpXdcL1A/vyZk9y9C7bTvOqpWV3lAjnonAYPXJkvcXR7gRjO
UoBJAQ0pGq4xcLI/bjeXsyEZqtY+lZ5ThDz1NnY2fGm7MSRGv4GPSxoYPI44RQe9JFvwBA92QyAf
ycs9Cl8/HEGRNDT0QXO9vbKyu7Js9vipqILbiM6qEFoPSNsGAYFGCCKVHuuiQeHx3XjxRReCHUAG
hDFMbr2Zg3cfVyawDWbzqavjY5H7D7xq4ntVNacuqdDQSPnGqcD6yNJdRobud0w44MA0a6MGjtRB
7UKpuKT9TtXea5mJDAAvdU5U2QfMaDeakd+bU+KREk6CPoF3bueP7Z6nMBsressMpJf3GwVP8Shl
LDJd7bdXZ6ECucZLS5BuKvhfajxwJbRnIGWUBmxIxZailcEDmuRfleccZSleU9uP+tLbWzW/2EZ7
srMsIiR5FCLZK6rvLeHfUyjop1l7gFLxK1jg+8Ry7sD+gUZvF43tGLE+3xqOeSpUe5dV/LNLm/1o
x8cxybcVyqaj+FpVRtS39ka62gnWMjiTe39j9zWcP4e7anA/Gw59zBMJxIDf6BEbnWPc6CiQ8/47
xDpeK9JHKOWfncLc8N4HPSU/l6xP9oUmAU721MZMsAo8c5Ok9g94Xh30WHRh6WdxWI5+HKghT7aV
EafAc6fnkWQohvfZY6raiAjrh1ba7taC+VCEuiXUaPryG4nd5sDTbOd0cHVDLcupwd0hQ8S63NrZ
cbG33ALIeChshiBZocro0e9ZmjSHvPGNyOU6sENuH3mABAcgjSVhF9fflIBimEPtFaLJ1Z2HZBW9
LfA00ezHdp+n6VlMSWLE1UXBBPCX6t4c7+H2DvSuTyTH0FFuRxzgwa9ooICc1xRkCvvkNG4JhsnY
7EyveyoBgzQSEvoA3BO/Y9Goj/3WN1Jza9ajiBpd+2m2w6YmXURZUmyAbg5GKdGi9Z3p5NpLjT1q
TvmlU00EDlC/H1WeYwvEyTET8B8elOCbugV5jI38WcGdeO9oWdhQ7avO64de08Gx7R+LkTxoQwlt
LuuY9j07KVMWcMwaHh2/3MjO2pnYoV1tfaEs/+YXyWseF3YABoERGk2DE91X38tMfrMNcTT1+jRY
RpTK+uTm9T7ux5AlPgk8KKsMIv2Gcj7uGds+pmgMboc4rkCQM48COsCstT7rg43DhoeWJKHeNFsr
kahCANaVSOOeWuZdmo1PRk7soM/8I6pmT7e/1vXjAh8LUAl4Wk2qAfPSaJJ7qLmn0jnZQsY4bXgd
1N3w2JnpY6VrAXWclQR14XiG8B5K4NDfQ6V4vgCLsjL6lkn7ZGn+N6OqXhO5csP8Kd5/vBIxpv+E
+FM2e/eWxzM6F63q7JPut/oZkxhDdLM3XwetKocQFEdcjDaJDH1L0dwbootszL2eZvqmKX4T3duV
0GfWoLet3jiPBE61U9W1UBAh3DkXegP2jROVZJAbuM6PEbwKxheWGe2RwdNoJeG5TuMmjhPaoTY6
oqBwzx7vbGBVIdlonPyxBJE+STx6GEolnnrmw2ATbFcI9SSDOJXtUP31M2zynEATCLQn3NXzvoHe
8JrZoBmeGBLYT2hOsS08AvqVp4QzDeHj58LJNp1IKIksYFA9EwV/t6P9KYHC2ZGThj+7hSj2neAk
lKjH7EDjSZ7RpNYmFwznRw6g2gGAKCh2xjo5wCugmXw7vRdwVu1jkwoGn+c6twLbTcCeUDytA5CA
0qehzNWGxfaPqjHjp26oahaadRt/UpkuHyfu9MbOY4gvoGmhv5g10X+2FHKBlhS4vHA4QeR3BIIV
YnlfqW6LrV+5/rNHTbyzBq1EYYr3R3ds6dFqa3nPvSQ9aVrKIxRlxd1gQLlXdlSAh2+k912rIAVm
MvdTK+nwmVKnf5ZljWWGzPHNMFtwhHFchCk4ojTgiaMVUL534jCjsoEApyI7iCqvVSmvtifuBzxW
TJQ0APC4UtySnZ/DQL6sL1bmw+Suh02qXsMS8vapM2czoDWCMJPfCBjvJhDOszSeKDNjjdHUFz3P
z1Q3QeNKNpX/QrLnMrOO3mhEieGgF4ekQxQrOeL16xI9d6CowMmGL/lVYxj5vSe9bhhOxbjpuoss
9tANt8RKUflqJnVEmeicYNThMpxD6rgreR175XDK+MNQXv4erAmclg1nJwvu4dg7s4d+D99twXUD
K8/vCxj+WlpgdPGr7sAj5vbHWpoutPZAxgBGAe3n+bfKzMJVMVEnQz155hZLTrn3/VpLdi3K7KBD
UdGo+2knuSQNYCi4y8lXMZXJ7efbw7nKgPBd3g9nNnEah8ZspSOQXv1G0g2FSV1//e9CTEvj3QWk
TE/ZzEQI5oexOrVWqPUrrfPre3saBZ58E0XgmtgnmEUNUUzT1eJwg+1i8p2LsAVwJF25gRY+DJi2
9tSyhuPjlWhTbahuFJUhT8x25a+00Mcdg7vSJc2IuYHwCNgJt2dvOSAq5HgeTsnJNPR3s5dXVWN1
tSNPELcEn5TdWRhWCSAKVWt+3QuzCMQjkAd/zjvDm/6Ud6F0e7SGArfpSbaOuR+7dNyVdc1/FYmv
nojQs9BVPWh4twe4cDKgGz9Vt4AJBH15NkBCFeu4lsuTbTV80wy6vpXuoK18t4V1bkO9DTCHCd9w
dcTapOkg3lnLk9E3wyeuBob6R2xsho6sIW3+ABdmVzg6dJPnNgpcAAfOXhVMN2JQjZg8JaPMzrKw
qsCAGMylc3j7KalH8pMNYjy5rh2fm3HUvmcJS+HC6/RADxblVzF66YHizt7UNBnDUgBSqOVd9uhL
H0/YyqAovMABhZTjGDiFbXZhLIp8k8M0IlB5AlUIJSDbzSu+VTL3or4Z4yOu+y6sfaEHuDb7u0S1
P0VtSUB0NeyZruKbQVU7pSu80GQNVWBSQg8St3QwOGrTJBD/6z2WIgdRcQD4Zlhndry1lI1af+76
+5QInLxjYkYm1+x9V8IXxsms/BVUzTdDCfvNV6MTtrUQG2EZ3cE0erpJE8F3WcnZRS874Hc69Bbe
wBnQTrknzDwgRgZlDadp+weR0b5cqQsuLQssCaggOwAuX9Vf6iI2Rx1cnJMldHrqq6r9xiBocjRE
NazUpqavPl8VE7uIAObvou45W+djQ2uSSNafWq0rt6NjexdGJb1wDX6K0CYiGyqq/OiaOX1D5pz8
w0gndVpgi4ElQHfm4+ZmLdMAF2/6k2cMP5sO9FkngyFTnK/B8xdOERQ8wV/BDYmu+PwN1Rl5QqCu
o04JDUD89OLIkw9DdpFrBtALJ+OHQNNj4d1xldJEB0UDgRynDlt1bmF23NRPXpxsbp9QC4vkQ6DZ
fgad1XYFGZFcjHeV9gYIcfL3PXdcwv8/aaBrfRxLZ/dSSwnGksLFL/tc8y1fy8BujwIowI8h6hL6
NfU0XazYjHJXad/0tUbFwhJHkQONR3x7iKnNUZMss3q0YTx5Iq340iCH5bYMPU6iEpWOwubbsaeP
6ap7xsKrEEYCU2dEh7rfVefCa13NS820P1UQtezS31X6nIh9ngBGCQmMyv5+ezksrTtQQwzsZR+d
yPkooYvDfS0n8tSPD2ivQjn2vrReDe3X7TBLo0JSDjV4D0oCaCN8/F5DpuWecqk8OZUb0tgqgmIo
vriK/dQhgTmp/7yMkKBYuY2XBueh1eg5MM0Asn12SiV5D65lJseTSICeiS+j/S02WDgWa3LjV4GA
/ccD3sWBhD4Qai0fhwcNUt/hPc8uln+E+w0VX0pAddyvtydxKYoDgjxQ2zArwqX8MYpBwU9ljp1e
pPyiWA/UpgG3CRcAu3TlfF2MZKFkhNGA0zD/XBmrLXSzaHrJbHLAGbizZBV0eXXIHe/u9qCuMiZM
nWejkTWRe/E4nX2jTtpj70BZ6TIU9+62HleS6auDAj/vA+uKJw6qolc1qcGsTVoA/n1ptHLLXfZ5
QPXYaccVuMyf5uuHC3GK4xMLlVfXBJ1n9m2Ur6M6qWAD4ZMiIjXUpVHuf0rZiXaP4HVm4qmGjhLa
Z0GmHiHvtLLSr+6pP+FBkJr4FNf4ek9UrBC6SC+8d6c+w1OttG8dbDwyWh9G0Elvf7TFWcXh93/h
Zq8gAHvrPLGhcMJMG5JQLDTsL8lfq+/OxjSbUt1SfWEPMr2UfRu45OC3K/tpYRRYdcSFjj8c6PHl
Pu6nOAG+xOoxCp5aoV8YYWG9FNX+9lQtrG8EgYY2QKruNfheY24CoTgPmkn5V+q8rGE6Fj488HMW
um2gdoLYMts+WHc6R7qcXWodJSgNPeP7Mrbkdyg1OVGWu8izoQgX3R7T4sTByUEHPW6izc++TF94
8dgbOB6gVhCaHg8Hf58k+d8fQq4OWC96GoBVgBjz8fM4NtdqFY/4/iQJOuuhVC9ZO6nzrXyhq7sJ
lx+iTABi/HtVC7WKxMxT22UX8QdR6Sl9K2p4OUOv6Bke3zzowXMOray2d7encaFUhsjAbXsmitrT
n/BxhBrnwN5COuFCeLIxNGuH8t0WZhDflNnuZVW/NbZ9Ys4YWbw8mt3v2+GvvyJKWHBlAdgTCotA
YH6MDum23INRV3XRH1oV5iKI/xrsM3Wk/hNhjhgoTb2wagcR0Hy3HwXn5XfFTLm2UK62GIAqwKvg
HzyHFyAlveONPDPGS9tKf99mWrv1Szgy3J6uaTo+nPCzKLMzT5ukpwtvcjSju3QAwgJKSMXgbXix
r/KdNYoAx/7tkFfXMEKiLgekDPoEYKPOvhCHfxVMeUv94kpFjyWeyJdC0SwygQCNfNJkD/8Qz8RT
BzcxlDbmhUffL9sxa+h4UU2Rhn1tb9yyOPp19rMDi+N2rKvVN43tXazZdPpVSQj1E9ij1+PFI+1O
NurRGY3Nv4TB4a4DR2he4fa1OgYAAFvoksOEJhgbEebKKwPe9CtX4sK3gpgHqC4Q0AEiaE4Wgn0Z
dLjooF2IeRzrV9acifjeZsnKtF3DIsHh1nEiQn0ZdTRAtT/uWsIF40DBaBe9Mh9dooKRgZQx3pc2
jBcLCE5Lo4yaRtnHRKPtnUSDfuNJOHrenterQ3P6M3BmAr4LP8srwSZNDRWgHoV2GTsj0ONNXG1k
SqHa9FQyCbPqlZ2wsFoQDpccWISQnJ7vBGY7GphTGHWaHzIPgtrP3Zqc7UqIOb3W56lmW7TTcJOe
NfbFdHbtGlJwWtOzI+T9KMjsRsvB80ddsNcueb7tyy1jKzfm2hDMj2vDSyvs2QazJFkVAJMLHZs8
MPuXv//0uI4B30QFCLW52SgsvSq0QvPoRZCfiZeHhv+pF3tDu/eHERWSNcn/pUlDpXOyKPehOjl/
xJVZYpLYN+mlH7+m0NTmzZpu+tyIGjwLeN69CzEt9nfFl0GTdWdmCFHbhnd0CvLCQL3tIQp90fK6
uGsH5QdMVE0T2GT8ZPoxg9Pv8J0oO4KGY0gpeaxSB0ZzXlevbPilb4rqtWeanqsjO5nt94ZktRVT
Si/5eF9Bm1IBz+CvlbmmH5kvTJz30x0D5OeVUxucrq2hHXTvMuCRvP9M78mahBN6vrdj+LOqkEyq
1GrRgr+YyjMuQ46idSmhe1z3gOa0Hsqjhap/1pnrb6VH+i+Vw6tNq4i7l6iJQVrW+wpDESgmZ/Gv
FglNZLRQM9KB9Q1t7meRLGx5qBDiYALPccd1s9vHpdRQ45Wo3grTlTtNb6udUWCHx9Bc6wJP75zA
grjaHuLNWYQGdRoME/qZOYYBE4eah6aV6gG102+udIyN6mSJOrLtRC2wPTmstKO287TISi1QqENu
gIOmP/aAVniDrMK4UQmc2v2w0HPIAmexFgxx5QaigatWJnvzTFLLCZhptEFtkBouf6o59plRHM3e
7e90cGp3me9Ux1T4RQhQunbSyvQLL12gZitPFV9aqVAFV2leRWgBDJB3GBptx8dabCTJ7I1gSf0p
iw1yBwKy+1rECdkBjECioUvFoW9oeigrJwdhVxMHDSadgV6kw33r6u0lSVzgYmQNSClUbHeQIntJ
UpjR0N6lm8F0y4M1ttkd8+1m1xV6vfET0CwS1CUi2L06gGa0+QXsJRqm1M5D5H+Yz8IRUanhIqZM
kk3jkHLbgx2+Fa4GBzoPKsJKxf2xEol1SAmqoXFnsDtl0nqD5gpaOQlMjKAv5UOKW5nwyrWScKiV
ihRY5kGi3OFYD02HD9T1R+qxIlBW7+z0Ue8+e9rUHshcemncjG57VFQureumgZ32aZCjPwQVJkB+
LF3ztpZNz4SKfNNSBjw80IDw7NH159un6eLWw61GwBqdMNGz0zSHfLUU1PEucBcN3QTw3d4oIqCG
X7LOfL0da+nShtQz3hqoVFwzYVLPrpGnxPTiq9ILcBDcWzk7aaYCQM6rwLxhkZH7K+ILi/se7WzU
eABcv0qM6jyFu1Mu6MX85sHuanN7SGu/PrvyGuKPlVbh150KvBAAF+1upYJ09cLG5YBCr46SNqTU
rgxXAHfK/dFW9GIU+SEmyS7nWVT69idIhlaBljp3fz8iwCfw7EVnA8SX2aPQc/tslGgfXfyxeIPo
+qbJ0n8YErq+0GKYCrJXAPIBZYJOkp5e4EsVCks/uhVcA4xf3BabRFuz0V66waCkBjgvMgZUKOYl
CgrIa1EZPmSOQQuGDAGzs20+rqGP18LMLvEs6yWUNEf/MrqX1OSB1u9x5a+kvUuL4f1YZi8yUZAe
8BIEMYpL1e+LOiDqWAOX2q6AOZe26rtAf5CY71KSustGJT0EIt2udx/66tEpoD2WENj+/W7tlfLl
ytzNMTujI7QmbQdEk/4z0bKdcIZ7iqP49tJeDANPTpiO+UDp/CmivhsUOEa4hXPlX4YxrLJP6J1o
2v52iKXjdNLtg74i9NSveqCQx6ktb5w0W2MaSp0GQF15VRYCLH870EI5AMR7CLujcWLCiGUa67ux
UKjolrULbyQNiM/+d4osAQ7nDd34KTIZsBWAufzvIs4yQZPyrKMJIvot39YVRJzqB2V/gx1W0Fd3
iVmD9LFWV15chu9GOdu7To9MrBkQk1tFyMoCycGL4wOJXhfbNudhr6yVN8ziB0QpB+CtSdV6rvQ1
oMuux0lC4YK6HeEvE9uAYtOvWfrz9mwuxkGvc6r/YrHMVRAHKWKGxgC8rVoH4o6QKai/xX67pWJl
Jy/dUNPtgdWIXjmwNh8XiqFJBsgh9S91A76dt0m7NQGs6zoirijwkNCtxG2EuuxsLaJBn5NGKucC
+aRLya1d4Tmfea/wmezHNhs2gPLkwSREDiXZZOdn5NftyVzY2Cg0A/HiOeiCXLkRaayPbSMtnIsx
QK22kHEVDiMcJz2ujZvboRZOYIQC2053kC9d9YsYa/WuQkXn4mivo7qLe+TBzLlL4Y7x99IIAOdO
o5oENtCMmNe5c8fnUORuHDhE2GFCvYjRYae59CgpgHk5WyWSL84jZhGgJfQT0U+arRVDxEqMwrlk
8BzNtfGzpekn5du/b8/hYpipLYa+L3BE8+Ner4cMlWbqXEyLa4FmmF86k4hdZdr1SjKzGAlHPfrn
IHzCOerjgHqds7YaTOfSZiJwKdnCZn7b87Vq1FIYSBxOnXqIzKHT+zEMgGZtXXkJuARde2l1UwYE
lMyttJI1uUkoYeO3Zm9lbDXiTuIIENadb7aJ3wBr1t6+NNDtfBg0t4MpBTWCNG7AEzrbUoYw39FQ
5U54s+FOiq4M/KIDranfCl1WryDrKB6YojHuoIdBAm4XDagMhvXAWdzfIy1XW41XaeRkBfyx874e
A2TXIrRhuBThr3obmAHkjdHIp1hWKgIrqtz3vKv3aZI7Qes3DkxTYv+YcIqioC3bEAAvaKOkWsnP
seaTTyZNwIyJiyF0UpehbDfaO2qK5EIrwTZDL+KNCWtjZNOV3MTFKOHTbduP8EJw9hwg5qDRLRnV
VQIXRrsqYdnajac463+UBf4CL3XjQw9iQtgiqQDjQIfFjaXYAURoiBYYk1VE3Pi7muvkJGQLwyIu
P8e9rnaqQlYQ25l37wFztUtiWoVA4qv7OGcCz4cYYP8svhutbYYGeGXwexvVmRQHa1duUsgJ4HHq
uYcarZw7YA3kLgMi6t6oR/0yuNbwUDS9/xkkGfO+jW19o2l6GWQm0wNLEf1QOMp9KykGxBoyHhJA
uaIc5hMHmNj8oRf4n1kDhy0widrd5IS39YBxC2F0b+zx/8aAsC4OuzrtopyIEjQQEgc4MOBD77Vg
YsUEVGQxmQ9Zwoxy2AFHLh27EJunDI0qE5EBduLvTrnarqSpE+ok9Q4FVHROktvWAVYZ/dlRwFPF
0LM78gYSQ9TKtDsme+OFJbrAwiJKBan0jOcyb+jKZba00SC1A7Qw+OPEmxdxtC7XsriV9iXmv2UM
65DI52+3D6eF+9J/H2L2IK7rXBDlI4R9bL0cPiVrYI2lGwTNAIgf43S/Rtj0Ge1gsJvbAKhXX52e
jrBBVkNAU/3Fblqkcdkac3Ehi/of0s5rR25syaJfRIDevDJt+aRKKkn9QsjSe8+vn0XNTN9MJpFE
6T40uhsFMPK4OHEiduxNhREgFFgiehnmwI1OM3M1qXSUpvxxl8afhOZX2+e0QsGL1H3Pq7Wi8DV7
DBfXucFZqKj4yMEJpqbR/vJSJl975XvqPgf+UVMcksR2JY6bdg0SuLg1zgY5CxV5LXhmI2ATYJnX
bkv6JPX9+7cGDI7QQVBoAYo6MxGEDYwRmmsQc9fblqvLzQ+3LSwNgu5V2EIQAp9W6/IiiTwZaBxO
4KVVfkouWmhjAmJ0rZP/j87B/A5BNp72iKmP9Up/uZcbgjmwjS9Rqgl79MeyY5nDzSc02fe+adQH
VGuUz7Gqh5sBlYANYnTlNi5DoJaRkW8ZQeWESW2+/xlo8aaZ6lewtYIouBy91kUyolHMr2bamdhu
Cu622tv8xRRDEyiTb6ZJZI4tou8oTvtoGnth/Aa95T3Kih7ulAiK+tuW1KVzN+k6EpqSwLkGeJBL
jvxxNF88Myy2fkdTYtMWn1EqljdiYPykryrZuvRA7EyoagH3hdGhTsOJdwtKzNFSvWe90RKbKgdy
K0EW7EtpFB4DQm1qXrCGtgPS2UkSiXeCGSpIgJYk6RGbI4Vp9ZssSKS7LKcrn2yl/uDplX6wgt7b
0ZOUvgWQo+10QWj2KvziSa3BT0SWd9ukGf/Pm5W0aNQDFAbDTDK1JynZqztuFSDlIgRrKg2nXAMt
d3EFkbtZwlNye/6Wpo+a5iS4wDuXdNTldkhUMyODXFkvGjpfzWjQhXKyxiOyHVKo02D/etvcotcy
NQVkG+UY9Sqy6gjjCgqz5ovuygUhBWUOZC9pFwKxui1pKrLNuKoeUrqgD5JcmHeJGJUfb/+IpTGf
bZk5eYjey8oQu5L5YnQaLFvu564ttoEuezbwnkM5tBspRS7uttFFrwO/pKJDHHgNwsyUTK/p9MZo
OzwOefYGIO4jYo/Gip2lq3Xigv5/O9Pgz3IWlicWfYp04EtHLmkIAlsd1xSdF57V8Fj/x8QsQSZb
Mb3nPC5eYJOT44dK42Srrz4h6H81ZX+4E86GYtA/l6olQ/GKt0aXiMg+Ze3pto0/z4YrN/2fwcxr
+gVKLDHxtvmSZySWg/RjrAu2rFbPTRX8jFL9ldEWcMuox0gJnsJQtLWs3g5a/hdRF3IN5Ckm3o2r
rjahShFg1CvzpRXijUCvcgKHANQtu5XxXrV3T82otM4R3iFXSIHgcn9ovZ9GscABFCN360JZhbSs
3UrqUR2Ur6Wm/qxDOvXH7g5ptZW83dIR4E7nbp9AlFckqLWYKi2qQ9N6bgSomNmbH26PbtkC6FzY
uUCCzIMHuczGJLNyvEv6LHYJc/ghrf65bWPpgBE5wIBBCEHj3ix8EN1abAnojRc04/x2X3srs3TN
xckKnRuYnWBNsPIS+Twy3MVzKHxNzMau+qNmPIrRs+nuGvLDnXXsGoSrtKcmf+qj2m66n7dHueio
z3/F7JAXCZ2v/cgwxeQZ4Vg79E1E+XZRBv2RuUn9X5ILq9RK0mJlbv/Iq52d+KiX6Srl5nsxkuyl
i/W3KjZXnMrywIBXE3zxxr9qkS0SH00RPzRewj56KYrhwcwBaahZjuKr+0UL4m/cUa916f4IZXNl
Vv9gWObeZsrIQCQ/1X3miQXfEN1KkzKi20YpxE2N/tPGGN3qzmzU5qgXebDRTS/9FAeD+1L5vNPp
3ktR24E5BKE+JNNy4UfVeqxA1LbbwHP9o9TKxt4c+24bD0ayyy352zCUOrVzy9o1lh6iJSaKb62u
AeEBpL+PBqTK3RSteruTgUrf3jl/QobrMSJ2BqHcRJc18zCpWYHT8g3jRY5wlM1vvRLSx7bT5aMh
59I+C5No02TwZBRjRuRdl+Y+T+SMYGCw2M9C4qClKhwSv2mdDp4XirajAQdEFGi7sGogehrcxLIp
b7lHj5AQR6KL933vlgeJDMsGGKSwAcNR3JOYUB8thLbQptWsk+s22S4XCuWx0Cgex/pQvFnlinuY
jv989OcBzuxZxquzMoO2MV+0etK2HX27UK1JdpAmX9mJtWJ7e7qXXB5FCnAjMGXznpnNdptBGSzk
OFUV8eE0RObHdbelN6zEiYsnk4w9r/aJVU6emYEtpRpLopWXAFZFRWt2unJ8/0DIU/5rYfoFZ2c/
qNV00CQeJmITbJOo2goJ3CHp+yvVlg7v6aQDP+WyZ25N830kCUzZeDHz4qOM/N1oyCsmlj3Mf2zM
Eyh5J8ll2mjGS9YI93Gjk5bXx19mXld2H7UvqhTu+l64T5FkHf01arel4OxsgNYstaLWqpWEeISX
HuUPT/li6E5G6hG1g9vLtWZnlvUdC4CQUswgC3TEEf+pn7NiK69Jmyydpj+9HWjDsyzz7LxR+RDM
F6n50rxlIwAh4BOFrWiQ465EDov7e2oi+T9Ds2ML8BsROEDvL6O6UVgnc8Urrn1/FjX4pV61qIqb
L1/grZgAQn9xPieSXR70PLmvuNhRA6VxKcrMF6l0oY6yILQXor8IUQ1SwCAKRGKsOYxFUntf8SJO
aFptxeSD96VO/2IVSBtMZHsTZkGfnN2ZDxBy3/P1VjEoJci2nsHrI7Tyu/u3ia8mAhuUCrgKrggR
wAxVRAYSRtr0OCrQgKxJYSwttgGT+MQiTrlszhMrR34gJ5HFm8LL9kr1zfXMleVeOhdT8DnVrqbc
x8yNiYUITU7mWy+eeLTk7wTduzC6V8vxGHkr7mzpgjkz9cfbna2Jj/p7RCGVgr73JBmpXTV2rbze
diaLE0YhGBj8BNSc13YKS0T1PousF0McTlT1T0NtOH9hwqDbktqpQmJx5hetSh88SWvNF18kB1fa
Y7BWu18cxJkF+XLzRuFoxKXHyypPNlVg/wU82pqSlhSYqWhfETn4Y9NFiUuii0xU3/4qg6NcHG7P
0eKuQt+Ljg7afq5gUG4udZKeuJgo4E6IYot7o4vFrZRk4qYsG/lgyBCu3ja6uL9MA987ISwA/15O
W6vVXqrEPMAj2Cxb7SFrH3rz920bf1Z3HpVx5UOKwx6jRDk7L15do1wWk+ayUgpjhfW9HKQvo0Yv
WJ19MOqIYqzriGb9Qg3OkYSS7ggFabDRs+V4pB6nfCEPdVcrYUs4Vzz65m+/Dej1U9aeJ4ubiO5+
UvvIlZrzF6yu102oacBnBNgK1dOwRu+2mJY+T/jNplvMpbyWUQh8SRPqkZsutiHLpVoVqa/oMhVf
xWyfK3YdbEQ0kt/NOI7rPTc+jf7Ml/CqHcpcqa2XMBuL71ZRx/siNOW726t9HYApRHAA0XAmdNGC
Ibg0Q+vEJA4mR44W0KA7uH1wFAL4lzS17Y595EaHNvGlO8xDTBEG6j5thvjdCb/pRwDC1GCYJg0+
X0mvLZq41tvYSYVxY/TplwgoAwxWm9uDvdowkxlKJaAkUCG66ucxiCClMdFih7gfjCzQ0jW0zpqF
2aINXpX6cYiF2iI5a9fa/m9GAIXvH5kfmnguV0tzkXc1MiF2RvMJ5rZ+hchpOtoXR3+aIBArU4cV
rFHzwhzMzW1YUd91WoipQCiQ2Nm0Smb70osvPFohlRdpZURTsHjL5PT3s20OTkYNMqtkxrzENrN+
k5R3cmbZSrviO6+zl7PBzXb6qNa5JyV17FDqOKZldEyhT2yScN8E2n2nZ6mNZM29SUulJdSf0xTi
O1P42LjhSlVpcY9MXULsRJKX86qS4RnggbomdtS++mTFHfXscWWsSyaADtCUotCBf524LAQ9y5Mm
cuKy9D/CxO8+mPTMvd3ejObC0tEnQtvTn16Mea9tm3F3DOYYOVQIt773SQ0fpfgp0x5rrbUNYSXe
vbpwWb4pTwk/E5kSmH5mG0Wk+69PsshRdHB3dFAeoZi986P4yYuUByumS+H28K5hZDOLs8NmCRXs
BmEaQXBSPbV54iPZWN6DqQVCnzQPIMf3AuWmoQTaCNsfeIa6297+DYsLeTboWZAvJ8M4BvAzOPBC
9crWT1Zepsvfh3AfRAUBxfyZorWK6VpSETmG90GOf4y0A9wewFXE8mcO/2NgFuhpdVQLYcmqBcng
Ug5I7xox/qGo6ettO0tuZMJIIuzGJgH4dLk74j5UFV8II8cTBcnWxuaDBEJFieJvKjpzt20tjgll
0imFBLPQ/LYyU99oRIF9gbzikzGoHwM12RpK+vO2mcUNf2ZmOn5nnjHqzSHRK6ZO08meezKQI0ie
PWEHRyWv1v1ta2uDmkV9kpgKvaYyqFynwgjfbw46MtBXMn63rVxT4eBhkzhjPwvtg+ntxfIlW1Na
WzMxe7yQ//s/E0Z5lLtD9VNeY21b9Hv/Lgz9/pcLk5dJWZN0x7sqzWPvS5QdCqhRNUeR3BfD614r
WV6Zt+XtPbX8TcxLV1p1uo/AX2j1kVOiuukfomzvA2zTD7f3wKI3QCdOnjDpkxDm5cAURe8EsxAj
xxK+RCcz+3z784uD4MUE0930OJs3SpLNb6zMzyOnzWUk79z2DhDdsW+Gg1mmK3Htmq3ZGvVpbSb6
UOHYFOCIRzTkO21XjCvv/cUjejai2YQVvpkPccKIDNcKIS7tt3WpPrajecfz86EdxrXU8uKwNPgt
QHZq1wW1BLLXQSy92PHb+zhyknzYlIaAROzf3AtT6zY46gVqHU/Jal0uktgx+zspOK4xFCyeURJv
kJKSIKf4cbnRYO0Zi9g3p+38TRQ+KPmPNnz7i80GbAnuSFW+Ll25eV4Ba2MEdbIZtbswttvkiDDC
bSuLJwayFFoCyJBTI74cSOYpcetN61En3i9e/rtM0H7cNrG45FDYkOKjVkKy79KE4AZWEBlh7ETD
JkPcClZAibY++7aVBZ+GdiDYKbgvYcyZF9viVHZFgVjXkZrijtHKFJvq0i46APO9+WSkwtsQ8sS/
bXXhvXFhdRr72RWXZXGsG54XOYBynzNaL3EeG1VrXqt0/C33wjchb/aZ3703Oasg+4OL4/am90+Z
r1qaa/RGmVHkmOZDmUd25T3o3RqscmGPQ47MMwpxlz8UhJdj83oCj8TkYV0oh3F8po0sWOMrXdh9
vNqhPmB7AN+c17PyuonTvNS5iOJNBYLx/Zv74vOzU2qmaR7JLp8f6QL27gvj/U6GFjjmH2wdrwhx
8q5nq1+3/hCnKtJLtYLIxCZd6epbmp3zz8/ipyZH56bX+byX7OLwU2+sxbYLJ1NVgStC/ASlPFxd
l7/fM2VXtkI1cHin83Sla1v2jwMSlX0xrhyURVNkGSE/waddZS4CWsELGZSJY6gUSVPIYuXfIlSd
PY19t4/kkiOAZGXi3wGMSTLgclBuFJZi6jeB02iZo8T6Uayh+R+sylZz4X+1O7rq7bbNpaPCyWZo
yNZTBJhN5AjfHnyreeDIYXzqLfmhq8pP3bB2eS5tCKoVuGoMUfeb3daSnOWmGoSBMxaONz4r7z8u
MFqhCockKmnTeRdJOwZynjZy78jl3vwa1Lvbk7T0HL34vny5MonZFQb9Q70DAWukaftcfe5leJBN
W0ruW+ujV34ZoalR1qTpF4Ic6kzUAqBEtrisZ9OWoB3VhZHSOQkCFVr3I1YeEuGuS4/5GpxnYe/B
8k3GZ8pE0iA7C92NpFVS0fM6Z8wcoXkYQvDg4z8IyhTDZzFbaxNb2HVYI82Nhyaamue5lQTgSCso
rZNY/pMQ6qcq1T4F9ZpGw8KuY09TCuRtOrUYz5atL7RRE9q6xUm39uC/Wc1KELpmYLY+llXLQ9EC
AEEuvsn26ru7VKGSOh/AZP/MTVdITJAM5vtm8t0Ttr24M7yft/f2wsJfmJg5gNA1E88Yu2kIH8Uu
2NLzgKt51sV4Z6YPeSpub9tb2NIX9mZxR+3WfqfpfctDBwZkmcwfkTq/YB/Vp9JcMTbNzyzDCSk+
CEJiDnp856mJwGq6OJPy1gnLV+0gtR9vj2Vp7s4/Pzs0TSOqbmLw+YE+2whmxa3VPKOCWvmHIvly
29bCkWEo8Nxx5/GvuaP2LC2pzCJrHaV7hpN9W4xvcCyv+NGFu84kv20R1CAjh3Th5X6DUZokYCk3
DtIjkL5tuINhjkY+zuwOt4eztDI8QgAEcbWSxZzddYIZhYjaeI3j+6kdqD/GlXtt5fvzlc9ToVV7
L26c+lRJ2yjb3v75S6tx9vPn9EkdksSRV/PzFe0uCB/G/r4qVkK0hbUA/jrVAenWhVVuFqJVVS/W
Bm3qTiDdc7fECnDX52QNvPynyDQ7Ipih7ADcj1b4eW53iOJEkhLKiaba2iGNum7xJXW/u/JbF3+C
bOTNP5JoNU7+L8Hc+Pq+kjaad7w9m9dD5R0HWTgtUOSZ6U6+3HZ5ZSE6Ovq1o/IbYvUu9Knpfcuy
d0elUDZBWAZMgCIUp+nSDL8hiwUaqzmuMNVm5NjWiLuud92lhdn56eU8s4rJgp/TXGfn0cq2W/w+
/IKEBKp2XVwXUqPIxFCunOANwuw++3Z7Ha53NT+fufmzF66DALmIyzYXw5pg8KgGG2hMkva9555H
p0SeGGkWaiMI512uQRvWg6uhS3Ci/6RFwhBM1u0xXE3RZMDigQncBPT/3E/mrieKsRq5p/gR4Tvu
l9ufv5qi2ednWxXeoGRoNT6PSK3UVHYo/PS0lQTa2hBmc1RRFItqN3RPbqPYWhkBf13x80sWaKTh
0E8aylerYCmVJyheY52y4Ztr7hI//otpOjcw3ZxngYueWUYiWzVg1jIT92UFkAywk/qYU5dbma2l
FcFLGvSpg5hh8S9NpYrQhwVly5MqPUmI3xVSvOmGlbTF0oRN5AxsKKg9AYFcGhmg81e9IhdOgdH4
u0Zqs4c4FdKVw7E0FNKzNAXQesQunoWTbRJFTUdtyzGb3lEt78HolINUxdv37+FJ+AT6QoxdlfMC
gPtJF8juiWTgyWq751DsbCtdk82+8uocFQxoGjBWypRXJ1HODSFRBPek9CWxZLfR6uCZJliI+NOV
C2Q6EReXGKbAqdMFL0FHjmO8XJ4Y0ji3jSzPSdNUfI2t+DegPGAivTrY9OKjtOla74bAzGzOIhhl
lIaka33f2arVD6X6cXuNljYcCVp8MfqiYCJnX1e7YkC/q/SccADkabWGvh291N3dtrK0RBYJOagy
gGYQh13OG7KIQ1Qjl+JY8u9q+Dbk/+TiP336/d1WSKHSYMoBRU5g/viPB60JazP2HdNAsQWap1qG
CiDb1uFarmZa59k+uLA0zeqZ20FZJ+pFMfSdyncfjTJxWnkIba2tv6dasA9l4zXJ5Z9/MTqq8BA2
y1A+zEvxXRDq8uCy9wZY9wKS3ZF2EIenwFjrIb3mW50yp2eWZrs8R6+skkvDc2qoi7eKpcebEFa6
XaUK2msgyJ1dDaiuBlI6bkKR1q8sB9cfx4WyIx9frvn4hc3DcMEp0n+zwA5mhZDw+GLlOZmlbYr0
gzCmtqJ+Vazftyd4wSvCpKFAJw9ZE/CD2XUo1YMs9cDvHERZvY1CJ+tBtuA2SHMkZG+bmk7V1f45
MzWb4To2davNB88Zh/YkDEO6ycYYJevateNyRK3BsseRBpZ2jZNyceNCKQvxN86Sp+rlxk3CfJA7
GuVPkUY/5Bjkv8mhT8lN+vS1N3Fo/jHdUn3/JS0xq0BzKTvCtDzzMX0Rpoj35p6DrO8hQX5PTIqt
S2/O7Uld3CcW6TneF6Qz5jC3PFMStdB9z4n7gYLQUEnPESqFu6YYwPMlgblyiy4t4lTmpMJAYzeQ
lcu5zCSldXUEf3E3VnWf8Ajd696QPbfNk9DvwmKXSjkVw6JfgzktbVQuoElCE2A2ccKl4bQdU9mP
Jc9R4OX2hyCyC33cqaq3MqHLdsgB/DFzxQUEkWRHEI3HkbU9xZuy+V6vDWVpzQjT/zUx/f3MkRKl
UXeLPN8p6L4qvB+V8WRpj5H18fbWWLjlmK//mJkd7ZochNDnAkvlC3QzxNE3hJw2t20sztaE45lW
BFDWLD6MTbFTWtPEa5r1bjSeylHbJY2/YmVxJGdW5MsJK+C2bgaJNVEydNCisYzvUlNdc7lrY5lt
7Qol6bwdXMbiwXw2AKdvM57MNbWC25O2PBy4FyZmb4W493I4att6JE+n9e8th274g+RXK4DHpbHA
jAcWT6bX/CrYLSiswtjauSczl3NbqtJk53fDi9HL4l+sDXzCVNSnsVxpROhGjkSqkfIk9PzXRNXR
ZJZXfM7iYNAUEsFD00o4j9z9Bn8j1Jl7SsrB2lbq8LNTBu/BAgrx3rTQlMpk3sCI8Hq76uuN3EJN
4UNyT9VEeqfIpXZAR3xDLJpv9Nhc62xaGhiRBCqJtDVx0c92XNnHrdKUOO+y39dJYev6saU2cHu3
rRmZduOZtxlVoVaGYroh4LbWn6PyKWpXbvYlExPfLBWOqUI0v4SUHma2QQrwme5O/+ZGe+3X+8dw
bmAWOgy8tFDC8zyniVJ5k7jokKu93ttak641aa2NZXY4EXGMNDdjLCLO0kDwQfslrmnFLNrgXKIE
go7AVY9F0qWanBUEJD63dfwgV071F2mOKd7518TsjslbRUvGXBdOLtItYUO+aa0naOkWO7cwu150
r5Rkr2cQY7TvO2kTjPkuddON0q+4y6WQ49zQbPFHtDhkuWDxE2uTRfd5+2zF9/CpqaYNBWewhuFZ
8s5wKv3B65Oxs2YzlyomxWeBcSV2VtBk2K9lCJYM0GLIS3ryaeB+Lw+k7AolnZMVBrKfUv5jrRq8
tLnw+hb1DPJPVxFh12gtPWAamYFc2Lqj/BzXn7Jgja1/mvR5MI/038TWLy5QUTaseB0EKTF1miet
7caifvAMhb7sAVmWvvOHQxy0XQnxlZm8F2iOlwZ/gs8kDpWu2p21SIxrSY+FkxrxbJAyWwtXttzi
HPJyR7UHBsCrYDMKuem6MhJOuaEnTp+J7n0cZsoxqdx4xXcuHaOJAJhI2Zp4Lmf+Rq+DPG3zUThp
iAx04heVhEoQfeX8rtwDi9vOJIMDzsK6loKv6myE+Ihtp/g7o4VsZ3vbR699f3Zuqnb0y8SrhZPl
PRoIeRWf/rvvz/yNkmvEAMZ0bLqt1YZ2Yn69bUBa3NNnMzRzNKVbWXU1WQjMjZTYUmCHb8IPxRF+
SH/+aYWtoNrlbyWHVMd2laP7evsXLG47pBnoJeOVSjLn0jMIgTkogdvitJsdMltoJUtr+qMLJkh+
0luGewB7d1WEHKUeLl7fPA2NDEn3sHFHBYbrn7cHMq3FzDtcWJkF7F1KfW1QBeMEkfVbYiX7rPdO
AeyYGy/pfqnoT/6FPeIOMJcQjbG/LyeuEA23LvXMPLmau7ea7Ki1kZ2Sq9rQw3cn11Rabxtc2Ow8
gKHMooMYzqw517mG8m3q+6V5MsLu22AlW3EoPt82sbRSAEbA8RFYg+ibBYcFfrw2x8w4Ge6T7L8q
w0tbrJSklpaJm2gKqgGmXKGvKrcbhzANrZMuZKGdxtKz4FewCavJZw0RTxJO4d3tQV1LsNDbe25y
mtizaLSSlcItggApmaY7CLBrelq28xPzuQOEKfl0noTmwQ/rt6atXsSx33V5/EEf/MdQju80v7wb
8rXX5XWr4PSb4Fuiawl5QDbQ7Df1/qhYHu8LpfNecyFwuiTahW1yX7uIVLT5L8njxxVpt1X8NUbl
BZ9D1x5xM5pHBM/ztAbSh5ELwsI6KXQKHlTdrTcoSOcHv/RymriK7DH3w+9hbLUrO/gadjWNmi/T
ZY916AIuRx3GEUqGrmCdpLRRH0eSmMe+SsSnACHsR1hIw0MGAeljU/b5h6QvxV0N0u2ORrNfK1ti
cRei9cQ+BEjEHXj5Q3rdCOqgpOqnB4q2KaNKtb0x7x6jcJCOsNa2/yRFHNkweDYvZeWXjykkJNu0
KNWPbiVnWy8L042b98UBkl+vt/1SKJ7Swou+3P6hi0t19jtnB7KRckXpAtc6ge7wN36eDzZ8FPqn
eujcTV7r/qGrRG1r+dnaWi25Au3M8uzQSEVHxqAJ3FM9KFvTR5112Apr5e+FQEQ+NzL9iLOT2fud
q8c9RibKFXnnm/us3YzGe0Fd065jY01AAcK4ee4jMrRG6CC3P5WKurfact8HaynR5dn618QcndIB
fEmJfc1TN0ZvCQBvSDGcrlsNgZfs6ADtqPHQu4I4+uWEpZ0p0KrtW6fW++BVJD17de81v25vuqWL
Bv+vQJZGsH2F7QxhEI1HCX+ZhhQAIoug4MNtC0vrfm5htrn0sRJlN8JCNh5z81jo35MfypqextLZ
0eFLm2j4od2aY0gNK021MrbMk4gudJkB4LD+kZqfo5ygJZRtjGB3e1CL0/a/kpv0efBKuVwbV0pj
MQtQLCuUexTYgN7e/v7i2pOKokkKPWAIXi+/D62664adaJ1iqBR2etzmBFMlbZs0NGxum/pTnpgH
U+Dt/7U1848J2a+8lDrr1KvmL823HotKf1Kt4SlLctA8moO07TeoNFGHEI/QmmyHVj71hry//TsW
94lOssJEboPWk9mUtn4loB02sBMbJS1R01K0H1EJkQ2dT8mPUQrzlVhhzeB0b5w5pDAsoa3URjbm
p1GJ7Uz9Foh2cbw9qj9h1NXsInE7CQ2wN+ci9ilcrFEYRNapaozuji6RtzGXJejF+vipjeJsJ1bR
sC0LXfuku7FyFycjTZEjVAEtnRCnwEcobAzM9uiPSXNQ86LcV0rTbrTU6jYWCNN9F/nuNmsL+ZHL
K0PVzfJXBrF0g06gQp1sP5Sc82g0rAUY1EbDPUVKeFD0o6YdNbHYlfR+xO329oQtrcq5remkn62K
1AUFHQgWGJ3MyD+YUuwem8Hzf5p+Vm/ytljTdl86yQZJbLrKKXMBqLm0J2Qt7Axy4p76bi/9k6/x
GS1+fmJmoP0A3ad5/KVBm5ZmFXAgM3rQT1K0Ri06Hc759gISJ0PCzZ2Hq7j8+WbVS3RYq+5JCLzh
VYd1/3EwzJCuPQOSqdL/1o6u/iQMmnEyjdT8Pgii6KErI7WOkYSGfXvxFkeLALEM7h1BZ30G0qs9
N0VBl7KA4m9FbRMJK5tjyc3zmKADTp3obeeZ+hE241orfBKbQvZP4XZvaZ7u6qy3K0hj7DLJfwfu
Gox/0Sa1a8iLqWhdwd2NVk7rvGZDdsIjSgaN+jkvko3Q8u78Voj+SoVgyfEbUxsJrwUYp+fv55wq
ime4HDVlPI3yj5BEBL1QK9O4uExnRmYeX8x0Iag00z2JaBBkfmKv1QSWDJgAoXSLrNME7brclWnY
1UoTEOsNO0m5M7OVSVr7/PT3Mx/RSE1OzMWh8nvlNyIRL1Tstrd38tI6nI9g+vuZiaKD3j/xMDFI
L5Z273UHtVk5u2ujmF14fzjF0bCgGPQstq+lv/L5tRHMrjevUYLQMDwcmyjee5X7z5iKzwa6mf/d
RM38te+mlTZ4mAnSg6ts3WYDketfmMCjUAGSwBnOyz9WhWK11xoWTEVbUzi2JjW6lVhgcS3OTMxG
kdKzWVcVJnxeWQoonJUhLN1qlK64YCwFbq15PJdEetj3bYsTEQ+uR3VhX47/FPEKRnrRCtR8dGeC
6yGSuty0SphYqSEWXAbNxn9JVLt6Teq1cHG6UeY3DljNf43MLswGX9iCQnRPZZo++2oO56jy1Pb9
K7F5bRcmb4hmUhwc+63XVJs4X1NMW4pGzn7A/JLpp0RtXfIDkpSkklc89Kn22KXKa+z1yLtqf1G3
l03QS/gxXZyYvS5nNYyqPkIY3DrVgU3PPUxLirCyPRa3n4IMMobILlrT38+8TWTRHpJ5PP1L39jH
sMAMiADfPkRL1xi9iSSguF6AKc0ChVEOAGvwAjyVaJaQ8QiVT9SN5b1o1NK910T1kWwk6rcF7b23
LU8b4mrDwFoA/YJBZDfH+CqxESa+iZ9L2/ALVT1HDZVt3tOdFmU7a0jkjWCMqIqt8QUtngbUBtRJ
wWRSaLuc1KpWRsVoRpADsL4dYwGN84q4+tCjAb4hGV/ub49z0R6NfghIAb+nVn1pT6qJxcKANF+g
fPSC3771HHsfy/zTbStLu99SpnI+EQJ957PjZxCuxnEnmydQdTuJ0KeDxTr7FBYUFKSVV6h5bWzS
fyF1y2mniXY+pDiWhXhM/IIevGi4Jwb9WbaGsVUQV3qMjEC6GwlNN0odGLtB61wb4k7zqVaNX0or
ak4x0VQQ0bSfRm8SEhdS+H4KNdx1uvFLyNHHUKxB25Zi3j6oYxLflar3K2yGHJpm4aNeFOqmUsi9
Vb35FrStuM0N9XUUQ+UgFIZ1zC3B/Thmovxken78piKosNEri3eqNtRbd5Dp6WwKVJUK17WlUgw2
odRYG2QfUDnU03Jf+OCaK89UjwPSUPu01fqN34veUdZzBf0MZFlbK/A/ZriAuzEB2uJ3kvpmqXTZ
CUlhfIwbozqQwm8+t0XabFxdb3aeX1r81RJh/sqLB1PK3U1lSt5nS/T0raoOPJrURmkPgTX9pxeq
8S4Ldj7ykmYd3XNyNbv0LVKRmZreR3EB02od53ZvTLIAvSwcEK0TN8ZQBtshhbjUiwuLbgb1/UAF
cvag5dFb1dhq8+NTe2XdCL2bOn4lPqheeNcJ0lPh0tN+e0NfH5tLOzPHJBV1n+WFnzlG9rWNXqqx
twtxK/Y//jsz8uXp7PNAJ4/gZc5Y7RKkWKInf9iE2YoPUKfI9tLZgSDEBcA1Qh3iSvhn8D1PYDdm
TqKOxtFVAXkUZPU3acFlpSm9cBi1QNjKRarZclsERPcosfeBLt3Xelk7YZ0ER6VugsekQF2p8cXx
odfhaB/bQvmAbmy4wY2rm2AQm20Jumcre3W8yXgIfuprzTqkQTfaclGwY4r8W14Hv9omDQ9dbzU7
QTSTrVeY3qa0IAkXtVHc5EPvfwpUF53AREY8DHY7W5I7R3XrwU5TuqQr+nxWgsbr+26apUkyEBwU
iadZbDpYblQRnaaOOH4VhHsFaPDt1V4zMIuEtJZz7Cda6jRvGu1i0crn1/ziLCTQvTQcrRS/WIS/
Um9H7cgWpWKTd3c+YjO3h3J9ceODyR5wbWugIOcJCs9Anr4I3dyRK3mjD04hfFbG0I4V5S60HqVw
xecvzRzlOvrxJ5bnK8B2bqlkm1Q1o+vW2IZS8IzO3O72iJZN8IJnD0DAMWdLTMZY1z0jyp2uGNt9
gO7cHrWkd7cPq4iQ6JM+G1VObsvZHgtLdJbkFmnF8i70HpmqvxjE2ednO2yofC/vA4HPa98erfd3
XfDjAZ+QbbNgS5u/F+DbFBqxqXLHq2ptGxiIGBQ1WdHMFR5jX97eHsvSdqY8S2VSAipIuHTpG1Wu
4oCqCdYo047yMSo9uxYdNwk3YCJW9vOyMch/SYcZEwPIzFiQKhU9P7mTFndx/AkyXNuzIOFGzLMy
1yjHFmqvU+X5P9amvXgWWQtm71FGwVpXBEivoo0lbGvzqwmThf5aJF89sYLg6Nvt+Vw6smQUoQOh
cX0SSL80Kvld1dSdlTlq+j+kfVmP3DrS7C8SoJWiXqXaele33e62XwSvWqh9F3/9F+w7d1zFEooo
zwAzBziNURa3ZDIzMiIcsvGmHQo/srWgnw/pvC9Iq3BHYn3kS+foqpb7jZYIFCfGgqu64/FWW+5n
PPpNVUbkQwpJtnLstKVdUrO4iI0cTjtCHX1DCygA10s6Qp6MLJo/Rwt628EOv20G/Ws2siKwI/Ks
J1m+ERhu3yhL7abpjGRTlPQTSM3ZxhriDBIMvL8b4+HVRbe/Yq+tdN2cXjQi+DhafsMsOscQ90Bt
1/ty0N68PrmLGuPN0yDCZo1B2YK21J4PtHDuM2iEDlzFFLy2OBCCAboYqQv05kv7HW2cRV8jOH0W
aD+HP9TFC3QbFANdc6nHRqRt3mY071MdRrIiWEiQLAoPoRqEtPZpVVddLgZh0yDjG7SCmJliE6/5
heMhSEtVDQulKHmVz8X0LRtu7I8mk3s7qXampjowKzUvLMXRokiXA/UK3fSgdPdsL9867S5yaiSr
v5SzCLZfK+9Jd6pdZ/8ZdXeXVu9ZrAgTxVjOjtKReenymM3KzvUI5ifHd61DnoGUbsMnRZp01QpQ
DyiJo/KAlPLp5gd7RtTkEy2fOXrNzMCo92zwHXd72dmtbg3r465CEydyC6dWAPGAguGAI9YVW9PY
ec2u6v4hJkEkIq7DDxPSdHFeUXugBE8R95WNXz1X8f21iQJaDeo20EUDg4H0pk5Y3TWJ0VXg8n6y
570V8HnfZoqWibX9Dd4CFC9QaIc2prQaXpLHYNTAICAdNvK7CA2HWfUFKYJ5LBRHae3+8YBTQ8oF
ffpneHl7MK3SZrh/3Nnz4yoG9wxUkW+75WfVHwrn2+UN8PHL5d2MSxZxPLoo0Usp7YCGp4zHNnZz
HvUjcDS1OQYZ6vEH/Lbaz2ed+4kzsICXZbKboWC8QZw7oWltJn6kafnB0yio+TK4ZDoVyS0BVmnH
HJoHaEyFUF1Sg7xrckn90jT98moQ3HIZdILA1oLORb1rPjtZw7Z21/9wlnz4DIIi93NJkM0qTfAw
zkbqBqnTlVCtr2i1GWJv+tmmWQ9a4ibaLyRC91I/Vn5b8/JzYU6diq7vfD0QMaMahiZ0qPydIbId
qwEqKSE60nvzXdZML50LwWVe8p9T5NyVnH8CO/nVexo2TVERBBwG/yNdO0kyem0GYYVQL+rE56wA
jND9ZTXTobWY6g1/fv3AGBpJATSDoznTm7dyyCgu7aCH5fwlKr4WsQoPee5kTg1I9xugFrTmKQzQ
ZT8JBLMWoHZ19SUnjOCmRkEVLU0yUMykWcFJ7+nhYpeg6OkDrr3YncLI+lT9NSKtC7Os1smqxAi9
7qbnT/X1qeSTQbiSm8lKoiHnGelhR0a/3LhAkSmO+9ndBQNEtDAJ6YGztCo0jBwDTysjhJpDmv7M
ERFcNrC61i7ao9CMCbik3NcOIofG6kAAEyYpVNVolJA9Sh0NIA7W1ULQKPjjHQrwC2imUKOXPdc0
1caoYTFs0m36aAkcFTDp/GpB+G+KjDDavdDRKi03UImkN7WheYaXCSzysJSvnfca2ZVi0s63FZ6K
jhD3FIwAOIant7Bu9smowak9VzQoSAB92WsX5fT7YpxHgTSv3T6ZS3zfdHxOd9689a6WTUOGGZc8
0Kp4FYq8/amJ2QFlvOZF6XPSu5sOQhBJpfCJ5zsLAQS0OlBFxF0Fbc1TCwWp9cRuyvS5oXdpti/L
DSsUJTiVCSlUGWONgQagSJ/HIYDeIHO2EFS8vBRrS308CilaWdxS760EoyAduvq2Rb35n75PpbpJ
lSJfWZEc9Jz5nxipUk9FV6iYIzkund2FtF6MASzpG6n/jG0b6CqSHJUN83SpaVOD/CCHjaEJdPQK
Wbe26k20gjUX2wlHDuUYqHzKZ27JlgRKj1qCzPWI/F8dzAzwxocMXP3Ra4HCSI/eAO/bkPweyC/N
+12mh2TYsbbbXV6w9bH+/R3S2fSssYtKI0qeubkZzB1NNuT6DkxEkXgSIZJAReCM4kCLxmmpe1CA
UoDUyX6MPrXZ/vpRHJuQjr/bjqPLoGqGd3KgxzdDf1CKKqw445NRiIk8cmJRYnet1sJE6r4bxVYr
D24TEEcxkLXzeTwQaTlwGxixVsSYq2jbTYdG/4flRpCNtxZiFAgQSVdK6qCpAtIdyXOl3zTZti73
nbG9vBarQzgyIa2FldF+7HITOxsV/TKgKsqf1e+7eG3hHQRpuY8qytFCdJrBmj4lCZJwPoqxnSo/
v7rQR9+Xfr9n1UM1Jvj+4D1CHicrHymomNN/WYgjK9J2KlEhTNvISZ6dfGdmdwweXyWlpRqI+PvR
RE0LikJt4WIh3qkTUBp42W05PV9e7fMCPQ730Tika3GieQkBYMzWlJS7ptd9hqiUOt8Hezu4z3i2
5NXLZYuq9ZduSQiEGwkAycnzvOwid5upXLPq+9IVOVpAJZFZfN8KqBUSprjlFd+XyQg1SNMDdobv
A2/b/c5VTEiqz0sxvNVnbttmWBAORd938uN/mnxHuhqhmGxR+Nrkue9vnWY3qmpvq3tWkASi50dA
nqXt1E8ddRdrSZ7RPeuAmyZ9TAe/tN7+YRRHVqQthA5gdzJbeEFGA6c4RN7m8vfXLlU8Qv47CmkL
daBTqGJXBxsVvxnDrLiZJ4WTVcyTHGcNlRnZ3YQRTPot5Wg998fpdx29Xz0OFO9RakHqXoTX0l5q
eoausBnd7SjkNHNQA/9yteIe0Pqo4whaSxCegfX41EktY5/adTIAlQugBZIMjT7vLg9iZaqAcAZj
Ej4Pojj5ygNTr87weBAgbWuzsDsv++ROh2K4msRdjOTIjjiYR+7WsDQ6lgJNnWvfQO0caN6z6VUb
4qWopn8zK0UZXJyE08TZqTnpAjFpPJteDHM6tB+zMEr2S/GV2feZpZIkON/NaKn44D9Eng6yt9Iu
iJqm4AtDVsAhBxIHbvnYD4oDc+60hAnkaJECWkmikhivhskqjRAMGm5sb/tEFSEqLMiIFE7zrCs+
LKRfPRJMqjTz2iSBk0U0w36kzaTlMPo21cpyNkAxQ3YDc17qYjmgQWB/eTOfrzoaupCbE2y5eOnK
td06c3TOWW+EFSkPUdHvtbb+ZUTNdlrIU9MNirOzOioq6JMohF3Pqu28BnHXAmhaWGjjrZNGPi11
X9d/Xh7U2tocZ1IkHwBtMTPmDUWKU68/JVn1yTFyVRr1XFdUpGs8B43roNAGwk6KfC19mpjWu8gM
kSz27QxHMtHvm6Z71RLLdw3oasdt9xu6n7WfJCm4j6sDBGf9LtN80tTby0M+d0rovRL4OBOq4UAY
SmfKTIdRH2b0QjlW0HzRDHBVh4CRXTayNq/oOYD3Bnv4OauovizuOESOEWZWUhzo7IA8vAb9wT9Y
EWo8kPnEk1ZuaWTeFI96pxthCnqg+DN84P9oQJorWkfjKPo10c9+n853/5KTBDvYf3+/FNK0thOj
VYwbIY/8KdmoBLhWF+Ho89K+A0rFGSsdn9fcw1jfVLoillndSWAkBaUr+Hos2TsP9VyyYrCNsLaD
vtkLCWHj3rz+XYr9emRFmqSoASjRLC1knpsMgMF08+fyJloptlPwmcB7IkGAXvezMprmZLgEUj1M
0d9vfCoJ2ydOmJiPZlrdt7z3nT7ajFCnrfjTOF0dksM4oLfAxgLK4smgoqrndZs0lIeUlps0LjeH
y6Nb89qQDEIbLtrITdQ5T0MDAFirOjc4D9kMwSUf9Bdt4Ghs+DLjxtiNpl7eONYyKiKEtZ2BCNoQ
tzaw53L7WAnEaod2Fz2cSi+GSkXOH5wO5bWqd4ZbVBMHRZFyzR4qxULFBl37KK+djhKMsonVxh2q
BwbZFz09dOVNTnZZpJjNtRN1bEfai8uiF061NGJc0Ttn7aGtli/XLxhFShyL5TpC/vR0KA0Dj6Rn
LDyMlmrvJNmDo0eFb4/zQ246d+AZvz7pgCk7Mijm9ih4zBMjS6gOg2X37oy3FWk29fJ5hITe5YGt
zR2QudBihoIe2DVkb2RqUTOh0TQ0gVoAoFnnKoGEVQuAHEKfHZS1YCA5HYnFlxoFtwUP/7T2HZBF
GNeXE1DAATIKjwXo45y16ad1msYQG8X6g/kussIa2mwZ+3F5olYin2Mj8q225H3rZgmMVJMx+6jL
buvCBQLCVLUurxtCbhSuAUGQjJ/LyByxQpQ/vf7Qab+i/q6dPl8ey8qS4GZG8hWIbEgL6lJ8xUC1
mroas8LCfo+93/n1j3ahWg/OSES/6JiQD35l9LzVNJOHWfXQdu9js2eJExTLy+VhrMwUwiV0EriC
a/FMw3lsGqNaNI2Haeez/om8187VbW8YCNj6wLgCAi8ETqd7t2tjZ8HjnYO4vN6mxfTQz9G2aVVk
HWsDAaUWLjlBEoZL4dRMbbQ2XSjuOq496LwLXJ4Fba2oV60sOkGuHSxKkF6HSK/4EUcepZpLbvXg
pwuj6lFfHvPf1y8GqKBQZMWeArBYmiqieSCJpRmOeZ3stHYMi9p75ZGu8PWrU/VB7A6SIQfGTkex
TC5QmMOErTWa+0Ubd6zu39OEKQC5a+EHqMcA+AXwHmdRfle5LWUtKWP4X8+L/MjUoGOcpzeAhexY
h9a0PksOZWzckJqD4qX62ZoQZxuy+NPlWV0JFAQDGkIEtHOJhr/T4c4kWYAByniYj/NuypNHzSm+
DBl5syKID7jL+2VzKzw76PWDvp2oygOPLFOYj7OtR/nY89CZMnPHayP7NbTeeEgR7m0SECVvFw8A
MHQ95e/tACr6KrLBm1e5xb/4EDxrPwgxgAKRU01xS1sdil08jCGz2UKGDszqIORigZspDvkKrFcQ
l4PeUAfDIdqTpJOxOGhK6nKHhyaphockZm9Mm6FTwdmQ7HNSVY/o9yK3emt3QR8Ruhk0V1XaXzud
H7J1wI2hLVDGKYCtoXaLweDh3CVbi9aQY1QpPa6EY/AtQCf8x4T4CUcOoJyysuwstIID+uCTGawc
2qaNWZDFKkTk2mDE8wNdjpCRAzD/1FLCvTkajJyHnhWA4yi/nsYXDFSQjPk4GOgnkgJLNnGAo/iy
hFMwxmhDVsTJ4vo7zaTh8zaifnQuQGFHThB6Gd7Io5kuoZHXgJ19S3N92xifijgO5vjFGJ8vH7q1
dcE1I+YJes+A7Z3OlsndxCsjcEXfme7bLtDit+u/D2EnSOCIsgwoKE+/PzQ2CjKsX8L+EPcbkjyC
ZjNNdpeNrCy56BLGDSP4uc6oI/CIm91mXJwQ0tjR56x9/ZfP42yKqx5xmDxHdjwQjfVOWBbfSght
IYd62cDKmuP3/zUg/n58OKxOa/MSBuAK9q0JKtBo3Hj0s+mM2zlugtGMN5ctrs4YZGNBQfFRGTBP
LSaMToue5g5wfNs03heK637logQWCTweBsblnHVF9dPYlh0k0kNIoqY4J89l9g8DOLYgTRkb65F0
TueGJf/FkD1PLVexKKoxSLffkMZmh0G44RBtDWOrt5tOcTbWLQDe6qJXBZBDsUhHy25FllMhzQlR
s+4WELSK3ZtRcHmdV443FuKvCfETjkxoZaMLKiJME/CzhSa8oc2+la+XraztpmMr4lccWXFyavKW
YyCpfgARtKkqT4sDJvlEMIiAfQ+8lYjrben7HqlKwFpzN3SS7wTtpfO+Tr/bX1t+PWAI6WUgWJGo
EBBXOS0Lfj+voCWYJHn+tdN+e/X1SYmT70srXjeDQeBv3TCiYzDp2w7otsj+VS8KvPz6hP0dh7Ts
6N820WaMcUzGfrQPUbKx2S76gcbJywu/ur1wd4ANUuj2yakkcKdqCxI+JNScH7mG7uAnZgfZv+yu
IyOSr2qiwSxtGhFwvNC3pDAPbjR8vzwOMR/nG+zvOKRERLaYempNGgnxDPvajGwXl+OCRiAVQffa
QcFtCBYldNWixiTZmas4p1hzGmqVvzSbONpcPQ5PrIPQVENEKT9QGu6lxryMoGfy9k5xM/xyVRqJ
KyMABBuFSwHGhqqJFP2Ydjf2k0WccACz+M9UxUa3shCA44J2F/8FKcBZC0aje2U3OrgJayDvsyYA
iaWl0ks9H4MHC7j54EugOyaPgUwIhOw5M8NuDhbL98aba1cB6WeQN4KiAm0LZ4VqTpy4AkMnyihu
hjbkaFuZbB8n5OpDDjPExWJDvASZQWkzUTQCVK2hmeEyoyCu7Yj7XBj3PdubuuIEnh/zU0tiQo/8
e9ITnVUtLGnzJ6+5LYCcNYBuy68vWp/aEbvjyE5NMq2ocs8MDTIFtvU0NLlf9+FslZu2ve+vhy2g
gQUFTITZ4MM660emHlgacuaaIciFsAsS34kfRtfwTf5yeUOsbbgjQ3KKpVpqyL8IQxE1t/PwrQUy
6bKFc4cPvALINQUhCiAS8paewAKh63rjhDW0k7jNIBaVTT/qnu3Skf0w+fR+2d7KiETPK4Rs8EoR
tfLTldKaOBoHY55Dd3J/5QSuxs2uLoMIH/NBaAdo3dnD2LAqu8tyew4z5yXZ2YliTc49DT4vSL3w
8BEvcGmv9XVXm0mMz7tvbLhvkwcQ5/7DHB1ZkKIWxx2KuYisOYwY84f+06IK7tYWQbDRwM/jH/Bn
p4ugJ9RNLbNcwixdBK2uP8bW9a4MFZu/JqQguIgpmdHtuYQWIseebybkB/NJEaSuJH6QFwCRD7jp
EO6eiaXG1WKZ44DdNHY3VhSUll82exLvYy3AcXSW7UA2RFXkWJk91NfA7Q4cDh6NsrBxPLYFa/se
qW5zCmg3oLf3+smDBSTSUfZGikc+JJENjbHBqtBLFP+g0Jeem83I9pc32Ur+CMw5SN5SRBPIf1Lz
dBPkuRXlw4haTV0/LM6yY+gB00vi6/lNPDzE1W0+Fjd1dXUgC6uodyB9L3Ql5HwuEr00mU0k2TuQ
ZCV8/Dk19lYv7W+QJ1FkyFYOKqYPFRwdrUaAZkkH1UydwtCHCklX71COvydBvf7l8iSubYVjE9JJ
zViNZoehQb611zZQNXvoOqbYC6smUONClgIUqsiCnS5ToxVGw7QUuc1sjP2x6h9NfVLYEOf9NIrF
okDuFmJZyBtj053aAAeQxecOw9Amb1d4+VPR0IAU47e8iTaRkY9+2jUKN7o6LhQPkBZB/8DZ0WVa
hmd+idWx+th3kKH8dXlpVlYfmwmJIwvROZ4Sko+rCB1BdxMtYZU+6A3zZ/A6jOn1V42FxI6HNyxU
P/AUP524KZop62Kk9HKubTIoLBaqh9LKNJ1YkJZm6biWjQYsYEXo10HVJiv+79LKA30luESR0oHG
rbSBa/Q7mC3I5MLEaW6rIrX9DGIvZb88Npn5SOOG+Myw/dRTJXrWxoV2MORC0ToiZM1OZ66ZwdOb
DOWAEAoEVEkUQL7x8gYQP/1saHhQAM2ogzpGJtixIrLYw5IModZPvtPdL9p+nkC3pTCzdgdZ0DKD
C0WwgcZJKZqudPDbGhrsWOC+GaqdDupoXTu0/S2h/GD0yYaV5T6mHB1jirbj1SEibsNFi3k8yyij
XsW12GJDWKavGmdBPtwuAzr48uvBUcCUHBmS7orFAqGZ5+ZDyAnYlwSRWd6oSidrOwJUIfgPItJz
6AzKQ6mb1fkEcvw3jQHKpjira5OFkBNyUwh5gDqUHGluDnNcM5T4moLuevhSYyA3Vkw3PFe4tpWY
GghdFIFsilLcmbRRDM63qSjKMZy6Fx5PW1Z/jzUUL6J4l9ZfL+/yNTeHRwgAp3j9ChzB6Tmy7YLY
ZY/dZybugcx9FRRZ9QsMx4pwYeWKQOnirx1pB/BuNKbBzoYw/UPi7qH9aX3rp+qh+akI6dZ2ARJ1
UC4ATyKCd8mj9lVW5FY99yEbN71vq3iX1qYL/ZWg3cJtB30rqcYzsbQYy64bwmHJwxkNSlHTvrhU
hTVeGwVQHdhmOnwP8janq0IAVDCnguC8sGTzOzZUbdprbhtJTUhZYTOjwCqvepXmYAmPhlAvwyr7
Y49vCOCN4b5Gg0z2zVUpGq0dHWxl1MmR3gQZkzQcqlltCfrDIYygwVAmX9v6Z8FROFalC1Y4ScAN
e2RIzOvRO96DUic1O2GoeLS6bGOX8z3n0cEi9WtjDb4e9082q3ag7S4DO/+VgU8Qi6zYgytldPwM
oRYj2CURQ0iXU6dDqrrXcTmVZvPg9P3DlJao4oIy0yFouu83fVG86Tq778bS8wEbPaTU+nz5YK/O
OXwViiEIYc4e5vVkeG014MBBnsIv8gMFW7n7XkUqjrAPDyHfk5C/Bi4B0C3kY6W9NJLcmbUIHsSZ
3M0cl3fVMn+upxEtae3k6wvZFJm9Scs32sc/5qH3K6dwkeoog1anP6H0uTGr+XGgKGkabF9b+ZNb
GNtOV7V3rx1d4H6A37YFT70cpA5lDCRVigmBWGzV3DO05VJ2PbDMsyGdgUPriMBBhs4gi+s5AG0u
oa0/lMbe+H55UVf8AtJGKNsAVOahRCt5tyox48GuzTlMq86v35zlepAxHoxwb7hEAdEkrpjEowPE
p8SMnBK/v2Jp0CAfBsjk5SGsuB7bEjVf7yPFImMKC53Ftd5Mc6jlVuCCrWxpnvvlp+V8TvQf0XJH
m0+XDa7O2ZFBcVCOhhTXlcdohDd+o91rnenT4v1fDCCpC8eDdZe9m0GAPHJjfQ4de9t6m/kfNi5e
oUA1I9IFgsmVBtDYrbPMHhnD2PX8R2q+JiqS2pWAAxawc8HnhHe1rK4Vmz2t3EYfQ6vN3jXu7XoO
omYPwEhWdYk/Oio1jBXndGzwI7dwtCa2nTLoSRlj6OY62G12YPEM6vST3l//hD+xI/kmiN66XZvD
DqPeg77Q2zYZPife9bTF4hH/3/n7uA+OhgPlF7MsJ44VAh3tYD6S9nM5fp1VNFFrOxmEqEBEQYAE
1QrpcJoEDEtDhwh0TH3u3Eed4spY8ZDgCiFo2BPwRVBLnp6Uik8ZWGSHObSX0e9MQFgA/egUAefa
IMACjkcvSBIR3kiBILGX/xzHEjS4HXuprlc2ANcnuqeQjjaRk/ggZD5aDC+pWz2f2ikcEoSXXaII
ZNd+//HnJRfcUmvIKt5NYTNvuBswVYS5dhaPvy/859HP11Pg7PiE71PI0vR+VO4N47auIbK3uey2
FIY8OZRtK2Jk6J4MrW7T5n5On70lyB1kQBWvzHVD6L3x8Lg9LxGUtHc0SM9MIQEru2enQUwWn7kv
Os/9eVBsr7U9DMkPvJzApOWdvZ2mSsO/T2esPv9as09Uv69thVNZu8GOTMgTh66FbvboOIW8S/fg
Upt7kFFBMesur+8JSf1JtSXWvOWxQcmLtaVtdIzDIBm/F/ndlN5XzddcdQmszxwAlyBXgS6xDDbS
FtcGVlafQg1Uogval+xEA9t7r7j/V88PnOX/NyOdH9S4oxxYYGy7asM7e+9pqmzk6vqgzwP5KDTr
nrGjFgDez20MB9C0+nTHxrF58PopDyKzLe/c2TWQZdPHg9st3iFhi3O4fK7W5hHBP1KTQGeD0E38
/egAOwtDfn9Gn2gVfTL0W2vejCqCKpUJKSLoKrREAqCrh0b1dWHxxvA+eWiVuDyOtYX6QDMC0Gie
48zJ3JSk6EwUEdyv3WbQFaHsWv0AyF7Qq4lZOqdWpNG0RDUf0OwKhJ7T+F3/pRzul/zn4mR+Rb7b
tPTdVAWuEttLeq3ADyEOR2YF3kiuHzS2PQ/UQivnYHwdabutjWlXm3deuYlaIxAUdpdncW2pPCiV
u+iega6BnKesrGQhucn1sAdlXoDbL3+ciT0+8VpTKTuZ4uo8GxtSLLi+AZ125Z0HShBUhaCEHdJx
2XXdU6o/o7ywQyo7cNpNb/AApMG+NXV+i2S2pu9c/ZZoBz5tyyLybeMHFD378qc+oFuJ3TTNuL08
F8bayUTTDeYDnOWirHJ6NGjtLWVroTWK2/uod4MqMp6sgQR4poNF9t5O9+AQQyQMSsPvjn3Dmmc4
i8CeEYZYz+N4gwBoU+eqFPmKvhxkQwhcHpKU4PmUH22dW0aM5ugGQtbALu69lPq9ftC16bmofmhl
9gxNggZKBoV7PzcPafWDJwWgxKNf8xaCPd7tMNS+1sZbmj1NQ/ZMOyOIu0kBbVxfXkyfgF2gVVZO
1XWsjMbSwPI22RePJv7CH/X+hTfNzsBjuqZI3UVbb/5TODu7vC+s27qEulOCx3+5MY122+YkcNwZ
lJmRj6rAM8meL6/vyl4XLRaiDiCIqWWpi6il0xwV6LUYu255WSozvo9Lq9mSclEhKFaOMfIraDMS
oTCw+yLmOHKyWTxqTtthyWqtq+9ZVyy7ORuXW2cZu4DyuvtM2VC/tJqn3Vwe5KrlD05QJEsRzYg9
fmTZMZljZKjphBMFVRTRN8by2C2PZRvvJrAd8PZaN4y8PLKNAFehLwBeS0z6kb3SYBnIxYseiud3
5nL35/JozkILfB2KvmLfowKFo3X69YVr9qQzA/WbyoGux8ASH3jgIXB4lB5AgBorOkzOtohkT765
pkbrJm/qwwn0kzNo2CEBDgQEsoGKaTsLOoUhUZlC9guHWyYNFMBQ1k/zEBrNSIKOxPQOYBLLp1r6
ao7Jssd8q3BRq5MpiMzQQoOK0Zmv9/KhsIjdh8Z839mGr2V3vHrtrn7giKEdmRE79GhHIILpR3OG
Gat0NrrN/GT+enlXrKwSioY4XSINhM0h7fGOWJCcMngbujz5MvAmfylrbgSWFxnvly2tTBlawEwg
kfHkRLpeOse0IMBWpiUsReQ7CIeeIPtyE035dswHFenfyqhsNBoA3YfwCKB3aVRlyg03bpwG/X/P
1QA9nhvd/Xx5OAoTcl4D/asQaqpgwtBuuxiC5MbjpOovXrVhokBEcHBFvul0+QvUU5O0ieqwS90J
uZliRBCT549FxF3FIVpZHbgEqGagNolGZnkfmHGzeH1Vtygebzm9cfihGw9z/uPypK0cVYAT0C0t
oOgInKU9UEQ1EoIka0NvLJzCr3pjPgxaY0JwCI+cqk/yAxl4qgCSnCfpP+4owSmKyjXyslIwEi3F
kFoxBpePt2gTqaO72n1yDZzXJ+gUDv07S5+i5qagisNlY31OojRhV6h7Yj6x5+UsC1Tcp0UzqzaE
JA27ySDcFVCXqp4I5+E1eDVwhFG/Fp2PiGpOt0njFvM8EV6F8dB/zg3zbTSNYLTiTQSedMBr2CYZ
6o3ROEvgJbriiXy+R02Aw4SoKpq58ZyUjpoRgYdw1qcijLNxw/QYnCK6fz1dDrqfj6zIp822igr6
WLwIvVJ/nZB3i7hKwUn80NPFOjUhHbbEISBzm4wiJMWfpXoZUBkHjy6ELB+G+FudhO7ViCBpTCLG
P3LuSW2Z0NowixCCR57h+pqhwrqe7z8MCccN2wItvrrsP7hXNx3tYaH6097lilOl+rj087OelpQt
+Dgz7xZjM0Yvl33FuUc6/fHSoQXj/wzZI6yHRm+bzws5FNnBrg+XjazuXoKEFUWzOJCB0gUbE0+L
nc4qwsy9jdv7JbkjjgJMsDJPIo+LXg9dIKhl8fOu9EroWSZFqIO6zx+z7eURrH8e9WNAi4AtkhHa
bVZBxlBjRTgbm9Z0fZ6o0jjnTht+RTAe/seC+AVH+7QwxxEIw6IIc5Ps5hyupUgOdebuDRLdL0uh
WPe1AQFkjOIX4OYIiCVvlqQDqSCSWoR9Rf3JYgEzgstTdl47hpNE2li8S8FddRYx6lFFJyiMYkQs
upu99D3mxX3kDCA41u+0HtIzJN/bxnCbGNrW4HMwN9VDSnrFI0psLsnjnPwMaWItt+y8iulFyJ2R
BWk6PwGluu2qfu+CSg0Q/99pyxVX0jkN78fY0VqKmALUJWfUBWB1pVo3FqEzuuHs5YekS++hfLBr
Qcq58GILNbCHOVl8w6s3VscDNmeoWWcQ6NMDvWXbBv3R/uUFWTmFhoU2b9xeAMqf3SHD4HWEm3oe
Gguk7JsQygKbvFYVPFccPKx4qN05hiDOljZW71batLhuDgjU/UIhKfGUZC9JSYK6ZX4/vbTsy+Vh
rRrEiwRMS6IpWYZeoN1H48WYFdB+fXLHzk+WXYO6Xpo8tLbrd7WOTAK73qGB2dxCYtcGFcJZd46m
VXzMergDqzkM+XYxYvSVK9ITq8v114bcahBXePz0BONKkL6jCSyk31KuUnJbsSI4+IA0Rc+BSNic
uh3KkfUlhVuGcfk2N2+seGXm6+UFWnE1JyakA5hy22XG5EB2Sj/8Nr395a+rBiD+fuQ3exymSG8x
gMS8JwAW2853LRsUvmzlljwZgvj7kZFqNDPDamCkN956vdhbBQOn1xLEKhJXlSHp9DRt286448rQ
GfzE2sSALbKbwlJtX7Gqkk88GY90IdspsTgrYYbwIWDsl5sXfu0kfpTskG7fuvkPt0HusLQDOjX7
kuQ+KfblFAW8evIGLcgR/er3esF9ot03PN9k1Vc8boJpdH3PY4eFTVtqNv4MItryxix2Ztp/hhzY
jntb6KP4nvkbRCV+yd7yboEiSomU1qZxjU286JsMIl7U+aWPXxjEWVn2sug/ZiQ2+soEguLVSx50
Q3X7ruxRHDVkNkTJHkgKaRel42xGeVHWAtNAzGrbOZliztctCHpFUzTny8nGylnKmjisDk1jDiaK
nkQV8HXlJGAMfy1IoWKM/vKlctM6rIzPY7Tn0dvkbC8fNtUgJG8x9KPr0TavQ4P+MM37ttxc/v7K
9j8ZgrB/dM7GvtVrneH7k/6QT8Do3ix8F6vkwsXulnb/iRVpsXXiDLNtYilci9whseXH0R6xkE/q
naZNW2/4cXlUq/bAxkjx7oeWtlwINJiea7ppVugYKII6zn23CnWyq6doY2p38dWMAA4g3Lid0EoE
Ch2g1U4n0UHGxO6nqApnbt3Z1TdrtHaXB7S6DYA1gBiKBXElmZhjMS08Q+O6xqP+PnP9XgWBU31f
GkG/6D26biucRufdzn9UTBH8rm4zQZEJgBrScrr4+9E2s3IIwTetiQ0AQZ1qeEnNL3mDYoMKzK+y
I3lzb7SzlEVGHUZg9k/dYd8MdxGFRJTi8bO6wQhIM7DcCO3kMpCWdQyEO6QOGfFR/en4oTT8OnvT
qoCr2oZXvcyRLemIGkVqeXGFuYsWuqsLvhlGdjN29PpgVZBn/ndI0hkteV3Q1MSQtGhPa8efy02f
qTjN18aC+RJPoP/XeXe6DwS1ot7ZXh3Sst2MHsS3+h4ia1eTHuBAArQKPR9R9gVN3qmZMasjarO0
CbFEPhueaPJse7ft4ga2Kl+6tuNEcRmASVRyzuguXRJZLHLyJlyoFfumxW5KgA6y0buB1Nv1Dysg
6MCtDE51Ub+Rdjf+fVKnTYlhoYm43kzFFrIGFsjb+RNNFVw6ax4BbZF4TTrgtj3jNVpI1ox2zJqQ
9q86AghH5dLEj5XvhGMD0rbmSfZ/1H3Jdtw4tu2v1Mo587EBu7du1YCMRqGQFGptKydcsiwDYAeS
IAiSX/825ayygoorXvuO3lo1KKckgiCAg9Pss7dtjElagzjJWAXd3kofiblx65fK2X5sPJdGmu1s
CL8LMzHx2dy7TK/QHE/FJlG7sb//jXHQdjt1RU/MXzMjWifdUNCB1dfUQZG61eYZz5MVZKJRLEZ9
fmQL453cej76rpDhRjAxd3AMj+Wm6DAv5jyX5rNlCiQov1r0+eNpvbN1YNADnyEcKBQpQS4w/3wt
Gj3cusqvRyu48GHnTCTRk/xOJ2rLcmOfOkvaX9ZrqHW0OTAmAiTkmNHcimr7zO3JAzWMFeZ3bafg
VbUaz4qFdMiZ8PxiW3fUWxt5SWOmknKXDD6kz4dGfA6KpNvrVENOVo3hOcQl+IYUdFx18L/jMgMN
mBPm6cYehxbQ7Q4/DbvY60t/RWT+OaO6XYfMM8CsFXRRyg1nZTqpfddVPl3LUbbQIWv0uiO6Ps+9
dIz71uoi1Q8W9AM7LxpbVl6gIGmsbc7VVZsW/mMOV2SdCvcwtK0dM2z0KttICBoigxk1+Z3oLyyd
3TbC331m65F5uwByNPmtsTNyfeMZ9o53dr52mD+uq7ED4tsyq8hHd02sbLeIuVnl0YiTt8oY3jdM
TSgo2z44QRt5a1b9S9o1KkoKWcdpNZiRbSPTxQqAr0HI52xT0ILH3agfHMNoV0btAOseymoju1Fh
ZtSOedu4sTBduSOQ98zK0dtwYwxAPiuDVaUSHZsWffHbvF/VQ5mvDdGWUVU4BjBKLIlanjQbo+M8
snv8wFVGupJsAIeH0zhRVUHwufcA7hdm+AIN4TKqi4FsQNuYRDIgbKdTOIkNTcjKyRwIYSRKRWj9
GLaVzpuNSQYWMZvbMXQ+eGx2HdsaNXdBbz7mZxU08CLHxQxTD6FM5uX5qsQrfwGrKjtXBUCojQrV
hjuOcUCXCUL+JBjR1sBTFhnc67cybJu12XvdPpSswhHznChNR3KWDo1co7gFcLnIU34ta+d56F3z
EVDBFoI8qY6ZLquoR+rm7OPz+M4yT31OAHvgSAbehNo9vtxIQqUc/aq4VvRu0rSxlyjt3l3S+BN0
oU20ejiBaDQ4HsAk2mrCpEWAH251sB4w0WbBJJN3Nnk2xmR03jiEI2jzks7qMIZsLty+jmwW3lTd
o3S9C8DIo1QYN5Xn7P30qvK3+Vhs26S9HeqtaY4rG9VVeEVR4aXYxcllAcx6KnVcI6AumcZxALp4
yFYa/PCZZ0ZBj7bRb9oyI036eISpLM+rjq5VkKM6cUmzK6pdGOs8Isk9BWgoqQ82cyMit9wGjQZx
b61eLizjyS8w4YcDNH8iVT8LHsshRxY07ctrWX1z2jZGV9Y6Gb9SUEWKX64bT1/7zVizLeO3tMb2
1sg5qQtbmdGAYz2kCw7kqX35dpDZPcEMkqS5wCDS/eznd9JfSPEuPX8WQ5itxWGy8XywPkaKP4VL
9/fSALN977FCJrbGijAY2DGqlrQx3t3Xs1WY7XmXZIT6HSbQN3B4boW7Aspe/jJ4czbKzPfNy95r
1ICTpfwEzBZVBHaTlTS+fmyETtqInztqXrisylF7hYG5ZHWMxviu/pSQBQ904XO9dh2/MRFO62rP
HzFE/d0KokxcGGplB5uP57E0yOwUBn4m3HzAmucJePA2Fj/kTeyZ/8uvNXNnxqKULNSqvDaAS0pj
IiJjkQhkaUVm616HhQK/+dQN2dtt3LqmgQx500cqhEGz6rCJkIjrgQA0C9Q+DHclAgRH1ErKVZoW
X1Htf07y4THs/SXDcPrNJpIdtB7DoZu9GWhw7KRkVnmtWQyIn9FHwlx9vIwnh5gI+QF+nOoEs6Nb
kCqo/BCbniZXY3FTOY+NvVAdOGkd3gwxO719aw4GkNiwDnwF6WRqLZjP01NAGQdOL+C985RCIUam
CAQxrysPqe6kikjYRhZIID/+UiengcZcpMaQSQLu8PjibWuiMt9IS4Dx2Lrqd45Xxh+PYJ88U2+G
mJ0pqSiiSsXLa0TD3ko23rALJCFRYwM/wTRcNAcCuLo0UtDiVPoy8/rizB20XNlpw6JgSINotNhf
fobW0tFFwFZLZsZVTiGXzaGwOdQ9XyNC8Na+RodXHyTDytdERWGAGz+x/F+mI4JNndD+CLYmOMi8
1j2iTaPzEWtcd91nV3kRKX+1wWQawJ6kXdAtj47X2f4Nu9YAU3MhrksLpMzutmNPrMtWKvxaiqV6
4fsyMYIrBPaTOiXixnfwHdCvAzzRe9m1P9S7oN3bwH3SC6g5x9AmNUW5kc0Xt3nQ6UWh9l6/hP46
tQNNB80taG6atuFsrqhRl30nAbBI/Gvl8KiDas/HO3BphNlRVVnPkrEDqiZ3VmAkaX8Zf4LVejuD
mUFDtJWQEmWwaxPYoHE0cEy3H8/g1BF6M4I962zqA9HmrYMSOrXPWYiwh7GIm85KOO3q45FOmZ23
I83sgRycrnc4VoMZI8j2vDVxBapNS13Fpyc0UQ7AE/UBUTg2O6kZ1G7nAZCi5Kbubqh7liYR0Nwf
T+bkKKDKJsAVnWAnNFG/zQyKUjiYNCJbPDX9rTC/qSX9gpP7ywMkDXfaRFI4M3DQXtYoRYfIiHyB
Dev639i+qCr9x0TPvIWeMMJh63CTo4Cv5UHJhez1qTUHuzAMDgJWwCVm+9fvsrzP0LgMerindsgi
T+xMO19Yi1Mf6c0gcw+xq81RAs0GFIiVWahaWtDzJUsKIqcHARRhwnzg2p9tq7JRsGSClciIdtHB
BM3Nxxtq+vtZHgoFvp/Pn1mSNEnatELbwjUiSlpu+2CTrLQ6tx4/HmZpGrMFMZ1EC0UxDVV8TdIL
N/z+8fPfI0Vhsd7MY076UWZC14M0AGpLxJ4XySoj43p00tuitlZun6/9xD6HMqAf22O/Zh7yYESs
P36J07vuP99ynh71HdWqpEpgleuDx1J4pw8aYNmPBzn5JcHfilIcCjOgjzu2MwlF+8LglSjnJ8ju
IXh33GZhiJPzeDPEZITexCUkz2w4gk15bSKp1fdIrvnn8Kj+l6PMdjYka7q26jCRUNdxUxZxx8Mt
XZLUXPpcs/1t08FNbIYuG3dcTX2f6YIROGWQUbL8z3LMNnY4Nq1MQEENDu3PWQhMPDkPxX3GFs7P
wjBz5E4ZFPAjfUwDUiZXvbCjkaYRsb/2zq+CQ6dz9HM+c+Qp6hlGrQnm0zgJVoMDimE8f7yDF7bX
XJiXJwDMywpzaaxq3WW4KBsO/pHgV9tYXmfigZAB4k5T0HS8iwsMU9halmjAvBxHGuX2PXhpP57K
6WX5Oca0+96cFC/TrZOMNdxm24vS9tIw/Jjmw5roJVDV6X38c6TZseetR6uBYTbJ+Jiaxud2RC73
48ksDTE79mCuaAZDYQgxjBoIt+q2Ff7Zx2NMx+HddRP+nMbsOJbWEObEwxh14T/Q5trx9bonj6gq
dJxA9ZvFjl5gQj693dCBBswkqJvnVnlQY2VLihvOS9bKBuXt9pcFhl532s8R7ONdAHg7l4MFSyaL
df+NNZu2/w0rAxUxAkoWAJHfkREnJURfMhunMrO2icgjm1+F5ZqCCeDj5Tm1nwElCsD8Agabdw0J
FQQyQ68MMBOUghSYCFuvi8RwUfGF5oNTe+3tQLN9UBOjVW7lwSybF40v43L4Zao5LMrbEWaGuR8Q
12lIz16H7nk/wBP/DfPy5vnzACZpTBCK2Hh+6z+b9men3jfdwmGZPsL8sLwdYha52MDQo6vQx5kX
m67oIrsOLyQuMWU8wmmPa/Xt49U/OR5qu8CMo7PO8mYWU2sryFIXaSzb36dy5fLIeKJb58m2f2f1
3ww07Y43ZtPhaQURJwwUNBH8pH5c/8ZEIC8y1XhAfz4v6KKyAbJ74RXX4IleJQ6NAf8qy68DaCgN
ffbrDLHTVkMTD5qGgPkA9ON4OqhdZ5Yow6kfJKrog58vrMspH/3t82eGOSs8hyfl5Fei6mPEcJWA
+s7qQ5UtfLdTpvLtQDOXjCgNJTEXExF8iAS9NY0yEmwh6700yOzo2zwIDRA4Alw9NA9dJ6/ywY2t
RenFUzcNIkzwzqItDl1cs0VJbGFatVMg7z2kmwxlVvENbUjAcYuIhUUs3XINpfDfsdNvBp2tFPSa
m8buprsmvGZDsRroqgI/vQv6lo93+MmPCLVpkLmBdeQdW18Thl3STTu8ta5ciYLalquFQ3ryLgCN
MzQQQrTKzrNYaF4VbWWijadEUj0JL5q6jXhxCIL7j6cyHfZ3Vu7NOLP9EELjOh8E2kYqI/6cLTHo
nH46tCLQZoejOUfhmnRIQFun8PTauujJcG8Ew4LLfHIt0Jj87yFmi665P1o1a5EH+GKzOxf4RW9h
KZZGmJ1Lsxtqd6wwQkZvCve6UxfBL7cGTDYMLgwAZWAjB1/8sQ0DQz8nwkB3SRd+NdNPutvy9vPv
LPTPIaalemP1c12IxLDQcKit86x4qrqFpM+pE48+UQLafhTQ4fUfP99gZu4FFL7l0Jo7T2qQL4Sr
0Po0uN+FfmD1lat+J/p7O+TsqwGlYLQpKGuuOa0vujZbeVAd6gPrvOmXhG5O7QE4gIAM4TyC/m/m
z1BIl3a+P8Kf4ZM8zJMjnQj1wl9fIrTZADkM0DUM52yQwJGDJwU+YZCIG7PydjT4dY107DSQXaIM
gMY05C9mm9mjSmV5UufXGQgmt4uou1MHHtxE4HIB7zTQ99N3fLPL2gL6eC0q3ddueO+qg71w2E89
fsq8oDF4EhCcuxZdEaCprsQ5kXlU9FH2O5n9t8+fGROjr/I0p7CGbr4BuQ7gQr+2wiDcBXEk4uHQ
Bxs4+kuPPw+qL5Zknm4vmQHQePBVdGz98Qjze2M+wuxMOGmvAwvsvpeZPjOrKy98aC6yJZH3V56S
t7cGRkF8AtcOiwB2jHmVrzfCIXQ0by9rbR3sim6GhN5bTrnNs6eC3gUsvc7DqV5mnRvGJ9d5BNyL
RQoqnR/P9l3icXoRdHigqGkBqYRGuOMPmnMprN4P1GVShzeFGT61ZaKijCckUlm6hUjPricEPbB0
69fmV4eBvsMdPbWQiZgbv9fXQHDroFIHYuU5l0YgwxrwF7yGRbsNOum3nSRs1Q76oa8YYD+ZSdYB
5EQjZwyWugNek0LHiwGiQBKC69SCMP07TSMKlQkXnHvN5QjM8hbiL8W5L8vLZgTpss+TreEZnyoq
gstqkOdJ6v7VON0Loc03q1cPHQUaiIfJnRnwAnq2hXmVWG2zaVAhWieDvgXPhb0CF3IJpN64arix
Y+4IQo1+I/zx3AnHK1xnsS+TVQ5dvijpy63yIDiQ9CCXHsJ9PQoR8cp/CRxArzorXSkepnFA+Was
3C0H4LLLUPCWNd2YqbkLbVwVprorbJ/FBhqXqKWWyJ3nZmTiFZg8q0mvLnzP3hGqZHSCMW8u5aeC
njv0R87j/zz3/5e+iOsf317+67/w72dRDQ2nrJ39819/vZQNL/9r+pv//M7xX/zrkj83Qorv7fy3
jv4ID/574NVT+3T0j3XZ8na4US/NcPsiVd6+DoBXnH7zf/rDf7y8PuV+qF7++cezUGU7PY1yUf7x
94923/75BxoJ35zM6fl///DqqcDf3T0V4und7788yfaffxiox/0JB3Yi5ARdLqDssHr65e8f2X+i
fxxCLOAjRD4dx7cUTcumv3L+nCg1XCT0UeZxQefxxz+kUD9+Rv5EmgTU0cQl8I7R8fHHv6d+tDo/
V+sfJZxMwctW/vMPMtnEnwcIb4TKDlo/QbuFl8D1PvOBaa2MAqRM1r1dcpSrmrJJ89hPxupbxSGn
zFoABg1qURBD6SoXcWCNSRkP3M78XdmBqnfDRVUCkOqHck21RhedzD3vmrgM/Jel6cgMjYWD7a9S
exB36Wj81XTSBNG3rcVXE517Q1QKR2oA9BzjFuTG6ApNCAMa1867oVor02XfCq8K3EiXpZtHKcPp
3hQtImvuEMRVre7QrGd3vVoDwl8bjwZzwwPvadtERZt0uyzvfA81JigL1EM/LrjIxwdq+oLgSQC3
NToUQI4MiPCxGW6wshwkONZ9bvIklrZq4qIg3erNnvp74d4u1PHd9mMU2HkTDOlQ04LHfDwKqNla
VYO78L4oiVyXTDSb3pFqY9gM2shdYWw+Hu/Expj6LjAxdNXDb/JnAyq7AN8juIXvPbMa9rQUoLJE
it7Z6CSEbkelMgDxbSsNt2DZYNgMAEEWkXQq6ML2gqydqk3SKCUleS5Ks31JTBGmkRtmwo9bX7dF
RAdB7gj6xPPYrsjwoHxUTMDl5gxizSt4fyAGAxJYFaGnYjBqZ6CERNslNEOgdd7GrPKhJ0QKkh6k
hUtoRZxqsCMzSa6MEMyBK49U1d5O/PrWY0n/F6O5n8WGVM6Ty73mOykyCPmBPssHmWWXqKVy2bsV
A4TPmboHXuMafMXjFdO9tFrVe/19S8vvySj21MC3Ge3wzMhQQHtdrl8yu/+tTT2yw4fqpbxrm5eX
9vKp+v/A+sKRfrNz31vfySz+Yy+alyMb/PpXP2wwetr/hHIifAMLuzmEivu/TTAW5s/J4wVfOvS2
gA3CEv5tgp3gT1CgwKWZzKPrAFn3HwvsOH+CZQR1NzRaTaYd8dAvGOBXupCfBhhNH3g1UN9OjGCg
yXfNmflwM8ujaGug16khB7TH93kM1qYGaH5tXCVqFGc97dDOELROxKmuQM1YtflZYQzthSdztkpI
ToIoyRp9WTEbxyBr8xBpEx9wfdtslygrX+3Z7IURpk3CV+g1BMnUzDA0FfN8QPfpNbdH48ahZhv3
dqY2eWPT2FPFl7onzj0pwxA+DPUE7INnLAAGp0jt+B0QRUwJIvxvurdmH62tBYNmTJ5fG6lHDqC2
sp+Kzqp3YA4PRSTNDESRdcsW0gjW5FEfD4sFQviFmU//Z94ewDhkrKgtBZD1JfcOrfbLR7fw7KvB
FnxL/NG/GKuK3vOs4CwyO2HZUViNQRAxP8n4pujL4MZGO2se6YyWa9tvrIUo8TiTPm0nIGcmhAtI
fJCADGerA2E/OaiqzK9bsGleaNLVSDpK2USejVzOmYm+9J1ue/fK6Vi/RMoxC0l+jI4WWvB14az5
8MiPbZ40mxQJVkTxjDdXqVmxe5Jl6ZVC8+2lkdb83PPy0o3Guk9iRqxmh94OZEpynp5nA7MW7sxZ
qIbXgWASkjLg7QCQCF2RswhpTP2wclvBr0mV40h1laOfR6KsKzPsZbFhIPJ5GkFt8iDCGj0sAnFd
ZLvVcEHRJ0Avs9IuGFpCB7TpLa/U+4MEn8EDuQgCsUl9OZhdEK6RuhyKF8Ghrkyxg6DheBVoWz4i
I823ZdCEUaBC+8wZSbvP09Q4F5ZYigaOL6npC2F4MCEDFwuNLrSlHC9YYRewOm4iD1TT6hElUsTm
1fQ6HKylj6SU7sLJfYWWH50hBxULFBLBUQj7Cat7PGLrW4XKDVcfYMxwSDLw7Z/nZQUyG0vasTBK
D+UfPqL5ykf/FwnqVQ+qBSNlS5XNE7sDr4JDPHG7gNV+3ouT1H2AKznoD8xk9KJFILupVG3GXUJR
Tmlck1/mqUzWOisyMN9q3kech94KAtbrPDW6aBzT7kvA6UKZ4t0RhvIjmj3At4lrBsszc8kLPdAK
Fs48+J7mW6vvmnOgv9nazoT3aIkqjEg4WBEVIz97c3WecDLfG7hJdBJICxg3oEehbH68OJaraCBI
Sw6BrPyHqutyEO6ViJKbNNTPnQ3GQigt++CWdNqYgqobVSEXMimg7QTZPTOr1VBqfQYuIHEWUL9d
gu8d5xpetys2Dhqp0U09wdFnGbzalCHTtU0OpqPbB9U6CDFqpf5qLQgyM5e3Bx+aSF1UYsOvhjH3
vi58oMl8znbv9G2QvyJ4DfgNxx/I9PLMGyyOO0eExmc5FHXMAylXlg38EKI7jlSLxS9pYzAe1elA
P3U0SSEcaoX6IRTNEjh/WpCP3mdWqFVBXXSZZuRQFN4Xyvi5FabfF+b87tZDCACy8kltDIRL3vyy
rds0EAN4Fw81OhHvYfu/BSMX51KXWdRZbnneCDPY6qIpbjnrPnddl0WWjQ7ImIdl8vLDrNY4T9vc
08n1x2/3/rAg9xWALBqt1KhIeTMTr/pGjXmVjQdzNKEdh6+QobeUR4QwG8AukaV7pUpWrsyqRinp
48FPnRcwYeDQwA/CtTc/L4HVpU1AA/vgNwM3QS3cqk2S9GJXNgm/UDSnFylaAjalKarHPqvcMzp2
9c7vymzHkAdVMRqD22+i5HJtQVFl4Ty/Xzl4rtA5wz0zyfjN5c5k6oxh56XOAfajfWh0U28HAuHV
qGh631kvfIwThxO5NiQ6wMAGD2R+2xpu29tl0JHD4Ha4Rnglu08qdNg+KGT/XLigJPBkwLPIMWh2
hmu1WxNfdhe4/h4CzgIFoWu33tBAlivmQes0smiT7waTyu1YoI/VHFi3lJWekZu9mhREBqhkTnRb
72/hEfx42rUldreqNI1SZTRx46GoIvoer1SGXp9GVeO06Jfk6h4Z0G8h0oLAqFjO91Z7+twWylyF
RYacuTTy+86S7cPCpz3O0vx4ySmURHjghUj/z475iAQNHEi8pKzNLo21k1pXJXo4NsTK1ZbmVbgb
QPl/n3e5dTVaSt+XGZBtIpex2/EXgAfAJbbwTidcB8DlYBqQPJrUdqefvyl3YMyRGLVlH+TounuJ
aPeht/xqlXDh30EEhe+HRPS73EYzt2/k4q+u7XDhG12wDczUuQMOx7lIRds+uDrQz4Sx3/psrwEe
mm1BN2rOblK3Nx27LnMLnjr0eetqzMFak3wOddXvlZQ91AyrHFIPhdgj7XJbNRUuudELdlY1tgeD
soU64buwBWrLuL4QPiBNDkd95pxTTwdJFqJsEFba3ZMSeo1dUsEzzZmZRYNvN3cOxcdcWKnpUppd
EpBRIGgzM70TXc2hslTeGKV9oGVIv9oKxCqu6vIYN6xcG/aob9KxdPdNWPk3jj2KHXuNX37jLaCC
5YF0G4cESLzj/RJmuqdGn1qHLLDRVy+dQMYKRAvr1APjXK6QDazH5MkpexKn038vVSu3v/wSSNdN
xXiwH4BUes5Z3CIzFXKm3EPQpcMtxHUJFOkzUBwM2V5Ai29f0GLcWE6fnPG+z7cZkkhLEfTrhXm8
HoiRgBCCh0dCsD7MtiU8a+GNKeEAiKlzuC7lpWH17bYb0bWTG+P4JUAhK6obRhGOdKQH4dhN5mVq
7whG01XeQFZI2vIJzWDlqlcl/5ZiiQ/oA0CCMwGCkmdoUFo47+/37pQimaiYIZsDarGZa5i7mqBE
2KbXUgfufixG/0ahJrUnlYdwFiKXOlIuZII+XrDXx86+1dQjAHd0iipxsRzvGpa2mozSZtd91dAt
yK6qB6s2xE4D8HojSwsWBRdLcEMz1tZxwdyMxrJjZoQchbgeGLMKMK3nvowymn8aCLkDZrqf+OFk
HRWKuHtDtu6+FFI/J9ryb3pSVzGwVt5myPr7GlC+MnKET2LkBdQZSFX22oR5WCmrMIHqpmXxqUwG
XAjDFEiihb59qMdh3CcGxHFoW6tbBkTYY8I4XjXVxRRgpSC/HTNunzWAOx3QmKifP/5s769iZLOQ
mpq4YxH3mrPFKjova0iPxSJco/JUmtkZI333hYGUIC7yrLtiglmbcQBjJpGyXPA7Tg3vgsYaUTca
8KExebxoNMxHh2gN6gaDGedmDYVSiw3uHlF0c1Zp0RkRZXm9QZT4XIF6YsEnPBFZIzEH3DWY9tGD
Z83H91WjfKe3xwPekO2FGMWlNQbkOePEuvLREHJR9fnVqHO+0gB0PEFpKFiwNK9R2vHGxTugKgsi
T7wIam3H38DXVgUFcmIeesRUzrpHGv2xmK5nWk7eUVJwBDB5lnkbtLuxK8Jq664va/EiFGfoGCBu
9ZjQDJta6qZ9yBwld0ZH7Bu/rty9O0XmlHdi11iefChKLXZVPhBoUQ8055uJVMlG7MbDIAKnLc7L
lG9Cyzc26sdbDZ/1vZs5mYVJTAEXjPMuQMjLrs6o0n97ArkYECX6Fd+y0fVvQJ9q7Ztyaoqm9VOq
fMgFTGkwoIDdvTIUYn7qki037QEUfPYd5R5Z94ZRRyIs+nXuon2CSqJfGqmdK9G6X1DCdfesH6GH
LQv/mhtSfoL7C7aZqbbwI9XTo4xwqEdQE4IKS6dwzXjdbUdGCC68HvIjcAxWLUMTi0pHb4ysKSvU
Zy5MmSEcdx8OPLvq7G5de6Ox79q0PlcyqKMwa911ZuryS11Q/7oKGMB8lhA7ETbZjQsxGlxvFvZW
5hXfWrBo3cK7FTsDS7XzfG6dh9VQ3w9hpb6PbW2DdkaYEYAj9JLBu9yGEAPayN4Qn/zOML5WRWuC
g2VKjDj4N4Jxu4G3UAm3W/m8BMUM8+vLJA/6LcJRbBUEnMENaBAEek+Jf1ODWWVfVMOmGbPkHAwJ
n01u3AwNI1tqAteNVLLiz8JDB8QIFOm6GwHqS60qOHdqkZ4DHs23LjJjfZGyTea3/vlgs37djHa9
tZOu34/azncloo+bVHXoPAjr4aX0WXbFU+SwijLpwY+c633t1HLXc2J8Dkr9Uo5ZeKUHO4UuzpCw
XZMEoO9xiqciU+E5Yipjo9qsi4LUYocAFJ0XUC8AwU2p+HBGhHtt5WgO9arxgmdGKCOtLLFzJ/+x
qJ3utkhbmFpk1T/5Vl6DE1GCpLJh/nRVTL9EzLy8qFjj3jVWdp6gerpu/BR4F6I53TcgOP7hkXpV
b6NehNuhaUfryihxgllau7sClDcAxHFz67gZjlwN3Zwb3DwoIYVT8MeZLXavd0utwDxavC6aU+ND
JojXvqZZRi6RaPK3pQQ+XHVhaUdYufps0FYMdb99C8jCX07SXead5e+xpm3sumUSw431NkSiswt0
IHIFvnO6dcnQ3ldj38esdt0L7kroWKIJMW6rRkSZXcsyoqh17V99Tlp7gDpU9ThGpVE69zkh1aU1
ZKDsIoFxjgov+tU0IVfc5iIecGd81aJG73SIO5e6RrfifclXUBoaNwOH6qDf0XZr+8IHc2LYGWun
kOFlXYa3XReMF2VY92eNJtmKG725SbCTI9OmnYgrwqzHEBpbPDKHGgpiRQUAW6sAlENpnD1APwVp
k4EbbGV5KontqiGfZc37774Gf1NFkp2ZhcGeeVWyIbVHwAlUfLKkb8OUJgDi5Nlt2/v+k1bsSyKp
tQ5KUmxpmcPHqtEdWzWlPnu1igzH7AHO5gbpYLwYL9VK93kR4zA+jTDOVzVgvpGU3V9Ow9Bt06MW
+twEMtvB9otdCg7dJjJY1zirtnOetKvlA4JbbLTGxMF4vfJ7FIj7GDQO464YBHvKGlg/I82GGPOc
vDw/2ALKmcVjUpebYWjoRZLUZOt1yfhQg8x1HQ4UKkZFhxKzMuV1CsbezUBaCk2Ulu46v6yuOrcs
9oaFkg04mgzwQAVkhGvtk3FYW06RbmgT1J+D1EyuEjCAIR/lw7zw1O3XfjvcJnZYn2vTqx4rVsMQ
tqig13GFfb0etYdCguPilpFNWj8y4Jub6DXT8fr18gEl/1E15ywdi+ek5gKld1BmbIt8rCIzYBlc
3C5/BozJ/eK4Un8raC8ue4MHB68Qxp2t6gEZJdvdNL10dqYv9c4iIzTeklauR15UG6GmIj6IIqIi
SasY9Kp17KV5+/Dqe5Y5SKzjkSHP8mrKBjB1PFRVWCIVxHP7DAQ0KL2kpY84v3fPceXYn7wCVj10
xL3Nzcuxxy07lkkDhi2jddHokluREtmFY1jjeTHUYpvVA0S5gwy7mQ4YbRis6hMxFFLU5SihZh0I
eyVV21x4ffilaEn1giI4agp+ZaOaDbjEo/D4bantYWvoYpOgEXEfUIeeeVlONk0+BpctlIR3U3v/
WZB1OrZBfWbmgY4Fr9q7wQb/WtgE7tq2iuCyANbQ83S671Tr3gRTTBmCmQaplyl5L1MKPgfEff7W
hrnVRXeHRp9IJKAtRug5vvDQHy+7IRc/sqmA4cL4c4NsDZb6McdSbfPOQe7SoaBUYT6ASiHNPfQb
M/MCKax8pbJQbjtTGLFdpxR3m8G+BAF0Lg03Be8B1XtTUxUVWpj3BepN26Cth+cS0d2K9DkFJmRs
KHgoglY+GOlUQgOjCl9VifWNmL38DNZUgyL3bA57J7HsODRqpNZkOpwD5KRi1kwAqqGB753U2SXw
WetiRMt4E5LsCgAvB/qoWb0D1ZoGsZ1pgNVRvwiv/3/Undly28iWrl+lXyDrYB4uGwQJkRoo2ZJt
+QbhEfM84+n7A713tzi0eHx3TkRFVJVlO4FE5sqVa/3DeA8P0dolpK5rtdLlh9TUoo9KIhm7AtLW
ZlJ6f4PQg/8hFSMaDmZb7NMcrS5Z8yv0z5ZdnxH+X4xIS/djPQc02Sa5/yobafN8qAIf0r3KKKKn
Sk2yX7Ov0pbM83qVN0ngNMIw3ELXfDzGqeTIA4/DPXREyX6qsJmhj+bkGmJyrT1Mn9JJiN1c5sA+
dKV+KAjNHsWLYmtKaFqrUmVpq4qJ3HYVqaarqE2xtdngn/3OTxxuV/Z9fzghq3jeNtxvtqWq5jXN
FcUunaaL2eVzZ3OaFTPiVWo57ON+2csKSVtQFeqHzjbNp9yWaEToxbqIjT5wE3RnN521mKTHFHpU
tpllf5zUwbjtylJ4pEHyiySMbZ4MgOYKX7fonEQmXew+tp5yQHlkxUtWOgSG8VVKR8HrJ6H1NAKu
HRw7lZTXkrSCUkFdc3ZXxcCea6nW1LRWZ35lGCrqRksemc99+WrXSyll9OeYHWBY3Ye44VdnXyJT
NqfmS9AErEDbKkrHNmbYsroW7qJYNn7Y6Oc91HbSMV2NNW/TVjS3wCuVzhFzU33XtIrhUu5wTirN
w3MLWOs5KC2xt9DV21TqPPYLMirfFoeroCJM3HN6VeF55N6YtEct6Q2xRlxFdA+xP7RYNyTjhyGP
9omvVvOq7xnOiXSz/0jvrPkpdaL/0io6Zq6RnVmuUXFTtaRxNreHWm6K4NDPvPHFF4mst3CkSm2e
1K6sfhW1wo21CcN0C7aFqpuCkIsT9k0brYxAibZ5CxUx1+e7msd5JfLUrdMbOgVp1SruqxlmlFWX
0lfkwAIVyk843I6z8tJYpfaBUvvjFOsQjQDXTuqI65OmYNsL382JZGSRUORkl+HCUfjcwRUSjTVy
p8JlrTf5inwlECsjk+tVWSjCzfwOFrlZftB9KdlSA5jWVVPrTioM/TU0MZyUE4yOQ7UfNioeYBim
hTst1nOSiCj6YpnhN/rQZG6hTxtvMgt1pSiV5QYjoISkRdIOIBkMvGjqMVLR1PrHaJX56GiBMU9u
m4v6e9nEFViitPUfcn2AMdOOqvaTtefb25Hni++LMLHQrSqm8cbM1OBLbpT6QxCG5e/cLo1hI6Yo
/FxlthZ/TidpOQEsZCYceVTrL1YfNuIuGWYU8cZYySpsMzLxNYx60y0BLQXOOE5e2qTWyhfoEQVm
sM8sdTcNWbdTMEx8GLBh3ihxWt3HvvSrihquQ3EcpU9pbnF4cw4kOKPFKp7J0Qi7yIgIZmuj0xUM
KzLZdobSNr81/UJ1TI0mbHZJnmuf0qBVIzeyu3HfN43dPfp9EFa2Q6WwSjxUSaVP8pTC9zKssX2h
MkQGpKtz5A1mka/TistFv5CYqt7XaISm3ABmCce5lW738sOf/CE1sBJygsbw92Wkdvus5keUaYtt
Jfxs3fUd/2Vwj1WmkSw68wX7W8l6to6SFWydw2+LJTma3KJqEdIIYu5AaigDqDjkHuXScIszbimH
39ogsvCUTh37vR8My7W1rN9otbK0E9T2MZlZGrWUyQ8cmjRWjZYLQxZVr1FcDz+I5/A2lqscxzAj
+sutOchKkgKrsD9LRetL7mBo9GxyNS1fu2RKa8ceI+N3Fw2oIx5yyRQl1MHJgy6+VY1CvzUMALxp
NQLbybOo+NQuF94gG+i+UKui5BRZxDptQrzIsSMTKZputHj1bqnwt4lG2BlLo10EiUu7XZOjJKZr
WuOT5qfNXmhm+6LqvrZBLJNtGPrKn8coyoa/UATlIUpqzNoQxvl6LieMSgMs1ncU8OSNlJTRQzVX
WH5Sq6D7IYtwqZPz5tQeNSe0sA9t7Hm8mbLwd9dbqtNV47TlOHgcqkysernOt1lo+zdEB2jVGKuv
cOPhkOIVHdLdYAG7pTvR2/FdGpJbCSsNPjZFptyzZ2FFQicDWqq18oei7doXPjvzR7aZrOsxDNZt
Mge+EyjZU6b587xS8aDelaHYDJ1e3Wdtkz5UueA/gvTboRIiDzqX8UaCsyolvmvP3CIsOQl+2sKa
7yerokZqA1j8nkcSk9P4kW8hk8TkmNayxPKmf6Tjo96OQk036RRF9P85pNJBb17kUaZBYCYYS3Gi
cztJe5calP4hKbObw6edY4k2JJh3P13nGnf7oWmz7yaJ98c+V8E1DtlnkYZcV/sgyFZDjJa6JsfG
c4bP5pb7n+LUs0TxIxmDdQG86yEOpcCZyRA+iqjlsCUOsj4CP1I2i9CMlw1hxHWbFRwnlO6DhKaV
OUUxUW5p+v05URFBiVcVoIJttVQswtEct/TDpt04FC+hiL6DFtf3cYXKLiegNrkWwgYYYCjd3dD4
piPTA33qprr+YWu+9aEJq0QlNDBhWmWLX41JH2WVDlT9nIAm0NOgJeUDBLh2LYwZY6A5jtQfeqRI
N9YIv1vYUkQZNKvG77LZJdS1JNLEqfPTTWXF0coP+vlGQ4J5a4GCXw/WmOznOq4DRxLR10OBJkgF
m8WfSqNaz5U5ffpTYDUNI1v5faq+UMb6rKVTFjlJpSdfRZNYbtNiuPynFJnCL/qZjr7/eFjuVWD7
TwW5RUC6y+5O0sReUQ1Rn9oxfU6WLpVkFH6AVW5lKDgQUxAwAqol1SCIRmpEEa4yRMQCV21x/ycc
AcV3dHMuKXGVTWs6QxvNhZNSIQY4ineMBIFrNaKgvWnlpKQCktdPkTaRwOtiqGWnTVOakTPX7sxF
xtRw6joodP5ERbKDs0S0aXFYYqVDXfg6+k2/Iq8N94fopgEUucHB82NUR9ZD35DybQ5VwsMViUpH
FTmRmcqPvlrqL3jWF9vD9Y7ziGIhRXcupUCCnqwiUUuHU9K/K6TEehoAWbwgAUJIqSVeOvfD27gt
pGgFLSJwOoAOOxoF/a2kteXDqGitO44JvzRXu6qo+u96jRqCGlXSoyTV4aZIRfKqR1O9jUZtXcMg
eqA4Jj7kXcPlZan0leo8/GjlHG8G1lp2P+hl/ZpqtbGSaQlgWt2NHw79K9vX21sjG7jUjNlmqPCI
bo282efLudMtpa1DQZIyffE51cJxZzRBwUVsEqu69APUlZcSUdMXzYekQf03BTL01Nt94Elj1z90
AGE8y1wCa2nq3+Cyp7fw/synMAi7h9COKwcIwvCbBq1EWaSXHaketQ1awKSNvU8wSgcy6DFDekyq
0uIma6eQTqNq/zDniZoNGLk+N7vvUyZ1W30qHmR1ll2za7MV3UkkvYRsbURD38OMkWpw9IqsvLem
sgHtoIcPwNCBbI0NS6TF1GDVaAlfqW3TaI0PvT65FL/Q0Ucrpvspa3Gg7bop5m26MR5+dPqs3yaH
WsXhnDeDnjPKnJdCAOwh1pphpnyHpc1b2ADdC7yoFx5G8FQSwj2qRybFC2n6cFhLoCDlTWFrFA2Q
Ud+pnV3jvBNxGctL6wbBsnJb+Vm8tathXea+dCdLffjcJ+W3KerCOxIakjI9Tu6kdr5JtF753pRa
+4Ioe/mKHKW2lXxb2dh1Ft7L3A4cOR2n50RBt9bXpOTBtkkMjFy1PD1utV3W98qm0KwHk0v1nV0I
5SfrKXrtgQfeHlb8+zXx89Y4kF6LYoaJQS5dsxMYZFTbQ9/5wtqXJoe8k5UUw5HJXxoglJoSjYjw
/oDnwEtglRiygP1EQAMxxaV796YZTw6HMUMWiP0kCIgpharEGSPJ/ikrk7SfykL7IIoRAZLAsu/D
SB7JoHk4Z6jaemdEhv3p/Qe60OP8w+O0QAYApFZOOlBKpHHQtLPYz5jHPZl+aP+oZ4qGUu0Pm7Zp
fqd9j+iSak1bc0aGIR2Cp6m1yt+2NhQLClPqVpNRVm4upHg9NrV/K+UhaVQUWS8aq+imG7roStPm
wjRaILtxt7AM7FQQ8DmeRshkuTGYlbbvg0WnfLbH8vXQuaKEJq3lKKnupVD6NOQpOpqQ1NVHtSzC
X3jiFPepmV3z2pAvNNJ4GgmXZdqfC7H0+Hmk3lbSFnbGvsV8ez03ZXsjqpDiSJJLbjX4X2kCtrid
xf7kaAZev36eizsz9tNVVwBfyO1ZndH3hYAYRLL8WEttfTMEZnJ7CIpWdrVhK58j0iA1gamUFgFM
zKdO+l6FluRhSG67NxMzvTOlRt30oZag9t3Th7BI9zHeRrUUeazXcaybDdYArwhqcPVbsnkKJ9Ym
mabwClTrfEuSz0g4eyjgoGz0BY9n0mhTnL2AID/Wg0HikIYG15rUkh7MhozcbFWQ9Fe2wBloh6gL
4AMjemDY9LBP2vxhgh9AZnXxkx4hfNyFgaY6TVyoG6vgDnWAuwJSL1d+J7esnrZepZXe4vzXiTUa
9P8qZCq1KW0SxPIdSmYlQHKame1Sj6HhPd4iZuv6QTR/OkDJ+dDS8/tvcZApeNvHBOKDKIsFLBRl
SdqZJw14EwJNqXdTtw+aqLyza6W61bWqpg2hfZzIUNAdkZO7Iuvb2RmzOfnRJdVLLXMU0dEISgc0
lL6lUIY1wQGYV/hj6HI9exwmO7sv4vxLnNScQr2czF85aAtvXHpcRIbq2QrV4Vdiy9OjAD/5g8IT
lS0jmj+MNN9/2nC5N5lkVDSZRn38ms2K8jnpTAhfVJtuc9wxbyQMvpzSqtQbZarEjZwk/qYaepwY
hiHfZDiA7X15KFZ6MRhuO+nWmjpNKTshVRcPYb98Y9EK/MaNSwOlM6UtJnJhEnnRGDNCLA2Plhkn
IIHLTwI06l3cinrd6x0cTg3s/6zvFW2ON1TxbYe2p/iW6QAnGhoyayPjxLXaVu68pJZCwzVJ5Eul
TX6HtshfDhfloC2V5D4Y++JFyUvpNvYzkMq0LH9YoSK/ojZobkGNVRvbDykZVroSXVnFp/tGYxeb
eEUDd6WjfhaBdHvIp1iupX2VUygVYwdCQs8pFGt6trb7eLyCXDhAeN+uN1UlfpC+AM8BuQ+T/nij
ohWMOJOotf0QNvGnojB9D6hM99KYSeqi3ak8ZWPsxvWI1LVv2DuTnmPlpEz8vdzNxs5asnIVZDby
O0bzo4MQgdFwml9DOy7r/vQ5KYMYPCMIB9yJjp9zAbEPgYiUfXJoNx4KsjAoy9eIO6fDk/VUxakm
4FfzLY9iHBOwRvEOd5f3d+jpF1omjM3JGctRoSI5evwgXADIgJCE2h/QBVLYzz9tveKarwbZg7+0
L98f79KZZBBI0YElvVFPVc0GpYL306fKXi38WKKq/YPeYO4VZawRXMEGDaldb4e67OkIEqfeH/0C
5NaSwHSwOjB9BYZz8rpRNfVzmnMkjnC1H4bWoL0yGdZDZ6d0VNp+R7srubMyLVqNI9E10avqSUd4
xynyTPwYi/LZGrLgCQDstZm58CVk0JB8hAVFb5yibuoiLHRpaIx9lIJOPwT4Q5wAvUA7RvWbK7DQ
C1+C3ACLx0OeCaLw+MtP3MK0DNDC3ubicaOrlBt6OSo+ZmlBT3GxiSnrTlunALp2OnIYzpVPcXbA
8fFllKeAhkv2sgyPxxc19s8LMXefCL3bAqsKbnIrzX9U/tQ4cqy78rRA9cEbfOpnK79XJusZoma3
ipPBuAnqvr9Cfrq0OHggKv4GUviKbCzJyZs0GEkuqVRLw9hTQDZeMLoOCMJqHGxKMKxU1Qzzt6bR
3AprNog/iZuuSlpPDkPYpiMGbWu5DaPvgxQMP8Z5wd68P2MXPhizxFRDXiBonCbFJZ70IlBNa6/J
ydKAqTX6qV1G6WZBDCRyMv443NwO8WocZ/pkf/0ANgocnOYLeeLsYtLjW54PtZ48CuiDHZZqEhgW
WQ22dBrkG9mfp+85YgisnSlciynQrgDDtPMZsBcIM8xKFPIlHAuPP9DU+3ZfDEH6yKpgeg+Ft8om
ujm2zjWfJy9fDwWZcZLkh9oM899ybYWgFaqUJAHjchPvmqDyCt/SBxcSOOde2TXyQ2/MpA2TMnHn
1fyQWoTWFNVWRCOF1EqKvKCL+JFcUHdeqcA0ZocYV3/0xTh9nqk2dNCtUkt2cUynSBTpIw8lsuWo
K0KGHiCUU9md2zpZHSrZXe1L4ypHVODlUPQ+pCjJUn0OqyD7Ekp99dLas78zKDHc/oHUGrVkPhVK
AxQsWkDk73/dZfKOjyRunQv3D/1pEGenuqPBUEAF1dLiMRh95U5LqMCQyGRy6EyQmVJ6V7Y1OYDS
rB1hQ/1zLvwVBfm5yPjnlFV8xD/+v2Mpe7+KRV2hOf2r/h+UhyAphhgjwUMFcCljZbBcef7PvynB
Z4Tl//w+/YreykVc/PN/qMsLPPmPWoRi/gO1E/UUxKXgdhJz/5uqLEv/yPiFo74CBx5YH4IQ/xaL
sP+BugO8bykMGKqFUe9fUZVPcH7QXDQCqLLE18Ud69QpdQx0fxBl+3XK6UmstZ4GT71q6gAVB4da
tCnjvmLk5Rb7CetZrWQtjWDklDUF40QPcIFR6z4t668Ig9S0HIYIFIxbp6aEWF0lhYBBDxP7Vyvy
/ze6+yKL9L8vnufw138438Jv2bfm7RJa/tC/BEdM5R94SLi1wNQCXggg899LSFjSP7BzZEAehAbW
rML3/RfdneW1kN0NRAu15c8sP/qX4IgCex7CCR/dBDdPaUn9mzW0HMD/E6J0kjaZsK+xlv/Yny3n
w5sDWq+HZoKbV3p2CAhMVwfdyWtc6N5MyuOfv++tWMYxVv3fo2D+BR2JY/aU2Rlw/9LUUS29wPcB
CvnQ4SV6o4mgqj0WE03eXAuvnO0X3wzIL9QOKA5Y8R6/GZ3peZ40o/S4+BVrLOzqlZDKa+qLB5Ws
0wlkH6IDAvkeZPPJAdoFeAN2flN6hZxVgatFoC9dKbQLt2lSSJhTOBtguqnL3nFbFbReApHu1DyP
gFbJgBcrqRoVp0uz75Ey2BWiKkWnfoyNVu08SoJaBJSFnvUU5kJ57GQ9UAD6NUH1YQqiay6bJ/W2
5UOh+UfchMG3ZMwHEZI3y2EoZrvryAi8Zhbao1AQTccAJlRWGffblw7gnzMNZbFqWtvfxLXU34BX
jDdIHnd0WtCdupIfnSDH/zwQQQ69Hs5QKthLCHzzQIZdhJFlgvWahWXswGGNr9HYY3snFdOnSeBL
IWY18QIBLmu0ctUV0qhduWCdryTMWzBuQqsO2PhBleLtM+iF5uOFZOYeUK7hM52l7L43kUV9f48c
B3PeFNc6uAGgAalMcXycvKmIpJw0N0i9qOynlTUU6U4yhAVYQtRXZvVsOxJt4D1hkkAVDKA40ert
C2l6C9GI6q2nZXl1m43t+Lnlnp87VpG/SOMofkL0o/f//gueTSOjmlTgKGDB7yaVPR51KlVsGVo7
8AJ9aaFK8ZjuuqTJbt4f5mweqXNT40a5kqhJSn0yj4Fi9pXcypUHnM7ahfRouXBN8S0Fx2verWdv
dBhKMw28kiisnjpx+aWd0N4ZKk+0Tfwc+totzaD6Cvv8+BLLumCQRY1zKZPyf6e8hThXUuiFZelF
vk2Prx2TG6Ude9Abdn2fdrr5t7EacSyCAEMtvkn6qTcXzjucS9NIRm8NuFpFd7OGAjTwp3U2ih/6
iNHn+x/swixCPmNIrogH6u7xuqBxPsy5YRGoLSNYZVPsu7ka6n+7+ngtOPx4GRnUKNjKx6OYHdoR
yCCWnpzTBZ6VDvSg7F/zZL/4LoxEYW6xtjq1KTajlhlNtdKD2uuvp3j4Tve9ufIq8nGp67AkSA1Q
dVlI7whQqcfv4rdVD+CHo42fz6th0cNTZNhNNHQ+ZQgyoQkbJzeUhcKVghDeplJywAsgid2//3KL
9KK+LBQJv7jj51DyPtUVny83lDSHm9RWN/AW/SsL8qSI8Od1qWuxo2lkkO2evG5UJQaUAV7X9u3S
tVqlRXOsXyvZ8HHK+ucQGS78DFVHlQovoKXpl/LXMYAlHNQ6bsmyL0CY1Fee6tKXNglki+LOwt05
CTOaHmCFLiulN6nds/AVAeh9upY3XRqE6yNBmlXL2bzEhjenH8DsyJBqBinLNveE6PMVVM5r+vgX
IuaiwrQUIahZ0Ws7HqUBQV3EQKI8sNbSTQcG6Tkhqu1GYCRXgvPyVx1lS+wNDnIUVpgyqlUnJ8/E
xwDJ2pVeX7QCNLCVranP5G4J92TVjYlw9Kya1rU0lX+9aTB9oDZmLFKtVCVOi3O+ge4D+MvSM4am
f407dBLyJhAexYrSVUnHbjtzKH41rOD7IUvSXaqp/srw9WtNxOWjHc0B/H/cm2gNk2CR3Z/MgYCy
VbSFXXhKUP2WJBGvy6lH3xJkOkpqOOG9v0nPDvvljoBeFq9PXDrjODc+QshZKnKq9hnM2jpHMcnp
Wb7gXtvhJkGKeVpnPXpv7497tnYZlxYfxxb4a/VMXrbVjaGO8QH1Bq5H91yFWye1A/3K6Xhg2p/M
JvcJGR1byLsExZN2GO1JyD7dlHlpJ2B6Alnd2lMKMbTOxO1UVuCAkT7d0gENvRbwEv1FcM5ZRjKA
Ntb8ysRNW83K9HIFpdYoXW2IxzVSePaz2WlfMiBLTwkCFndcVnrPUNBaTpKq2trxAJKmDsqdKrrW
yemUuYKy6xOy1P06CbAzy9Neus27Obz1pbp1LU1EaxXEE87oeeS1LTEJmp4PJ2NMHspsNlBIIa79
9WdQkQ1cmgNwhA/Xz7chBDpWOijmlHvhNOluJpGiV3H/+v4gJ6INS65Amx5NiwW8zo32IKr2JlAN
CmQ46Lm5V/vpD1CO+9HAazOKIrGyUU9ykx4JKlV8zKV5DcAb6Ujf8MIu2GCbmTtyXqLuUIMVLwHA
v/9oZxFneTLuyTZ6c0sQXbbHmyfrfDiZVjWz/JURUhWtGXcG4uMoSiwDlwzYAQpRQItk68rGOwur
JyOfhFW9smOrG6QcRGA2rLoe4EmeTKabRd01u7ELew3WOhx+BEjZ4mc5bz8rgwQx2rPqUV/nRhWu
KgNT7/en8uIoNiXfpcVAUnoyleDOVD8Wy45uOtlTsZR31dn/9PeDAJdR0QA8JL0n0VESehVJo8i8
WkZqau4U0ymG4ZoS2aVVQSFC4Sji3gWa43hVGGodmH4Z821ILja+pSVfQn9AoqgZinsM7Y3dELS9
k9RCuyZwcmkWF4cAioPsSxRyjofukyjqMK7OvDDXok9aKuWuqIdrztgXDhluqybyilSQMCA9yZmw
I5wkHRVlD4y7cZun+fBAVAzh/GKuVAda+O39z3ZhQvlgVFsYEI73aatNGYexUow480TfCE9Xu8ip
+wBCbAH8te2g8EGp45zJp2sWdUvifnIAgA+iFGZTC+Uetsz3mw1up1baw2BPvXnKapeGigp5Zq5d
NanjjwYfdR2YeQ1lOaqcoizlKziWC5/zaPglCrwZvmMRlVhlpZ6oNPRLiipZjUZ9TRvtwufUlKUy
wCtSRltKym9HSegflH6jMwoyxDcjmecNbLLCkUOlA9FYt1dOjfNJJVgSUNCWIF9S7ZO7+ixGsuoi
TL2Cn7l5XHwZiAqvlhUbK7szOAMLNK5EaBarbOyt7d8uJhwB2JuoWxFsUPc6ftsBDUscTaTSi6tk
T4y2Xa0zBUTBGkgOQrQrFhlAofSaerl6Ps2LvDOpksIyBih0EnxktRqCKPCRyKyitrlPstovVkWs
meJ2TCv1l8Ln5QZSi6p5GruwuecaoDerYUJMdw2D0v48QlZYdeZI2DCm2nitGxlqCd0h8W1A9SJ2
5GkaawcJL2g1UtdS9gRs2n6QEmFGq7ID++kogS8Hq3HoW3mjWHHzKdfbbqsmcJC7wIyGVWmVJXbm
Q2Ptuee4SiUM61UNLAs1n2IIvyYwFn69/0nOlzkkDhJnikVc9jCdPfkkLSAPH0ijZ9pCem04sZ02
qovX90c5z1UBRKtcpuiNUA04lZPL+5mGLMwSD8Dy3g/GO5h4UEvU/Nma6tJRGsu+cqadFxhpvy5X
EsZTTZ14efxiNCKbENJz7tEmpmeeDf4O0tDosj8gUCpIJvvJkK/HrAR4W9cK4sbmcC1JO3/v5SE4
vhdRXI6FkwWfgRFOlMaHPGkv2Xlq9xBhYX5t5TGYJ3zsA/lW8q355/vTfenlOQBZ6ADKuI0cCg1v
gpdh+GEw69Cw28hMNnFZSMjdW8LVzDp2x6FtH6Iwtr76kPwcEzOQTQxl0Xv/Ic5DjaJQ40L5yeYk
pq1x/AFsEdaZFM6cHLlaPqeqGW2DqG1hvVfxCqPYBPfUuolv47AdNqiXmlfGvzwJbx7gZAUUDZlM
BWLf69SxeKraOUZzRk/WUT8IN9b18jYwJHMjEhUlYJxxcChQjCvL8Hx7HU/Cyfby20ky/UnNvCrq
vgVtbn3Qtbm5ckZfGgTNKXrRVPf490lQbxvK270iLatMDR+bXpOQBczUm/e/5+VRgEAdvigL6/h7
hkEydGVNfmOC/HZbOVMea3+yrhxQ50Uh+L6YyKPFTwFGOwsVam83NWKkpFFxVjoZNpsfx2ZqXboI
4r7Vo3wFr7x/zH2u8zlkdFK7Mfllaam6nkdhPOTw6G+CCTYY+szxXycFxw93MgedERaxLTd8TquY
PQWu8pPwzWsWPcuhf5z5MIpumuDdFnXhUzByGA5q1clMQY7GyouqVvndXCURxMprRm3n5yIjoXBj
6oBOF4na42/qw+tIOi3NvGmO5JVV5yq4VztE3r/+ClHt2h3g2nAnd3oEYbCbrQuGk1J/pRaq4Rp1
4G9pqcNQ8IVw31+yF8ejw6OZNL0oEy9L+k0YbNpgqKI+yzwJqdmXTC1kT2CN44aV2VKVLv7OG265
LTOdiAiStnKM0BM5Hm/wM9ypJsZD60TcgbQ318mklSvbaiZ0XIZrzuEX3k8FBsdgi/UZ1hLH4+V5
I4WI2KZeGOXzCgpkiAFM8Q34f3NrzlmxeX86D1Xuk4XJdRRoBLgiG1215XnezKeA7IL3tkg8zrre
MeLkd1taq6BtN0WQ74WENUsP8Qr4/l0sqh2MP9fMChf1lw2k27uCXp+bdPEmMnI3LcqNmhYeqZgL
Ae0aKPxC9Ef3mNK1jQIbCZ90staUro36SYVjq8S2WI+jEjvI3Wqc//1w087lnTaJe1/3M2fCzcAD
AV1/fH+6zrcxAsycv6TaOtJUp7k9bPCuC5UgYTVUxVqlVnSjInuwqi00c98f6jzPYCiOewklAe6g
p9de3DZDY1LV2LMVpdmJ0AB41OctQhlWsm50JEW6tvjrngjgAsp7wBgAyixgs+PVYIJAmeKEQScF
BGQt5NqlWNZeOUHPXw23ajInroEHAdiTPdX7NJHQE4crDX4FkYXSQXAKjEW5sqbWdrNatlfvT+YS
xE9XOYhG6qqU52kQnyQuZhDIYWsbiadK9eCpplhKjVGykpr4PjByYxeYs0QNzGjW7w984YSld0sX
FaizgUXbSbjCJWnOIQ8l3gTp1hVlXLkN+vtXJvSATjt5P+TQSYmXqAj49iQpFSbKCqgGJF6b5NYq
5cNuzDxs9iMo4puhnqMdVIT5W9pGqosUn/Qg9aO91VFDdEuttx4gWehX3vx8qyignDiFlsoyZeOT
wNLYNd6nc5x4JsDerZq3pKpSJLtqal3rVl8ciiMB5I6BEcRpDKvS3qJKz9snrYb6uxRTwQjabNsm
9ue//pwcPPTFuYUsNbyTdZQpFVbVjRVz6fQzt1DhcrSJFV+ZugtngC7rtJKoziAbeVp2aqRJm7Ky
QAGoZ+VYvWx/7OJecjvfn728guz3/ltdmD8bvg0qx4hzk2ue7HoAEj0X+yXUBLK2o5M1bsyonnZW
lxdXotrFoXgzGlioPtNEPg4wnSiyMVLa2AuzHkZ6AQJ1Rk9ua3SxdqXdcFhhJ5sC5B7wQhRsNWDN
px+rAa+KQBgqB5o8PNtViFV5nxSeXva1WydZc1NLtXSDTFW4MSpDuwcznG9VOsG3qhX6T2GE4t1E
afOnagZ65YhR/1VPQe/mYx25Uo8rnYECiaPCjbpFC8RYTbnf75NZ8V3dH+1VM9Xp3+JbLDoooJyp
fQCbgEpwMn8ollTNzDuNdK1coy8N8KndNXu8ZWaOZw5MJpRI0DyoMMJUOB5FzvwGej7Ey6Ka+02h
g1jsdavzRi0uPMMQ8IDInK6kIudLg0OBNGt5Kzqc5snpDmq67bM0jDzKZskmMm19XRUgrUyzv7Le
LyUSECtxfj4ANazT29WIIwK2S2rodXUhvKFDJ0VWW2XXFZW6HkIlWkG3bvc64pHuMNgK4i91fmUn
aOdzfOB2ctyqnG2nGKKeO3oFkizy0HdUNnqRtmt9REPt/a19Qilc8lf6eZBpaStyPHABO/6UXScA
vmAn46WgGsnlAiGvEYXyXTH7I113X71JgfrclVmRb0O/DvaTnX8N/FK/m4cenQYW8a06zZV35cGU
C+/PZ6aGpNM/4CmPH0ymiYYcprJ8A+EDNR/GVTUGzY0OFc2Z8nx8yJW+XWdxn7koO5o3M9KNzlxH
8xpJur9GdPEAVE8xYF9iO5fU46fRjXHQqsIIPSRX9Fd/mqRNz83ADaGIXCFanOciADgZjqSOxPts
C+sNx7Pa6oknsbwpfTclwum0IKegqHAOhejYBmPuUMm6VjO9cBGHWb+0l6kTQ3gyT6KvmldWPlda
7BEvH+YxtvZTZmGdGFrBqpQT/I7ish1cyZdJ5JGL2BqNOuG7qDVO7gcVjU9L3NE6uJVL1NveXxAX
tj/oCaoDADM1kD8n+UKoIo9mjXPszen0gHJRdRdbPRh8u9D+2CyClP9ffPvOV55CiFla0Di0Seay
M99cebREbksjzWJPrYx4dowss9D565rwSlZ2foyDoqPDYlr6AdV6Eqs5w1G6KHNOcHWSV75mQKuI
ml+xIu1Z7tf8gy7EbEYjpQazR0A57a20tSL9F2fnsSUn0obpGxrOwQdsgSQzy0iqkm1tOPrV3Xjv
ufp50GyUFCcZ9UabbikygjCfeU1kgCVCGFMOfFR5CbXiunBmPa/9SISZN/SZfnC97H00gApEtkBR
AdBvHooksxEhmGwilaKM/Qp2iW/aBEXagF7L/f2xMfv6dZOtoSRkAfoMDLe5yWQ7VqJRDtggkvIx
QtEjbrp3xC1PgaGehkhcEqO+tim10UBxtEG8ynUNYrl9Z8WtV4RU3cfmnR5Mn0U1XA5+285lhmre
6hWB9gjY183BEiKVZmKE5JxR+nSRShauOUGFFUo8emaeGv6YNNW7xYCqxBTDE06iw1lIvQmcJjyq
IeykA1Roib5BO61ml9vbrG55StOGs5SsLpCxbCqPU978yPoq/RC24+uYGLIH/JvGALBVNzW76SEb
jAZFv671o5TG2P0FWq/PTUDBqsBNXfvRQJY3h7sA9yGrIxdPUqE/AdwDRm8l125QyOq1yjW6x5Ft
fi3VaLjMyPX9+VvL8OSbMjtnRRXdnvhBiBJKEZ8H9wJyQKXW3RIg18GTtjtJQWILAhpJCXWThAU4
kWSDNDMKbRMsuqz6i2yhVk41Glk2jr07W4PsJKOev2tLXTtY41+zeLPIZCer9+lqE73ZhFOChoVd
DiQnmULMG730w4LmlHkdldStZOtUa9AG+MBmb7+Hy5YhOZy8pyb4qRmr86IEfiULD5USJ1eAWsQp
KmrZQ6enjy2YFL1IfnZp9YS4yRPARbeWU7zGx3+NuXrCj9StVKRSjPBTWE4fsB15pxSaC0bGBTVj
O2aWnCcbhVZb/YCkzde8Ln+uwY5oap+c6gEkmk8G8IyK3lWZu2sqBWd5nJwaQM5YrIG1dU3ryh81
44KCIkKzweMU2g8mcKUR35g+V6+5pHyozPwKI+anlI6P0YhedR+9V3FQdRiMSxDVza50R7P81kna
ZbCMM7bD1wCjYMca4bu19cf7+34nyIOAx1vPY7vyyzZBTgr4Qi4QsD43s4XGf68ihGqlysHGewsy
xcYPhhEx+4p5B/Zxu7/lTIMuEfMBG4lm/lgjR22mXYrS1hRcSWjFky0l1WtZZMEJ4SAkUCHTndF+
+/f+dN++eGumRaApAAkT2m1evDHo21kENc8PnEzsw9vyUkuaep5iu/xR15o4uHePxttcK3KvhmjS
NYEv5mT29ISeAtTT8FQjmM+GbOoDD5Ld5w7m9ooiAElrb8YTWh/W48i9GhW0t2MNWeYc0iu7yrY/
3V/KnZ1DY3sFH1KVXQ2abj8pK4asaLqGQygXnSOEFJywz444G/ujrAbkFBoIDDf7s07tBFChnJyL
cNUv5mJAoVYt/0PAZVug/tbmLZfjdpRJy1Tsq5IzQvEI0gdy4kn5lF3vr9jOx+FeRaLEprRACWyz
YtVkpFlBT/4M7E0HOFbNKMQWgZ9WRw329V/aXLSMBOCCDh2CQb94Rr8FkMbQ6FGic9HPJjrdg5Tq
rpyW1lXDMctL0qo8yBh2vhLhOrJm5MWkx9tjlVPw63qVmWU0VR7R7knezWZwBFXfH4Vnj+bD2mjf
PF+UEvpcJik4532TO1lumKdwIIS6/5V2R4HeL/+/+vl2LwiSjjFb164w5/rRjO3BI+vLD2o/u3uB
6iNcPQBVkPluTw8B2ILrX5+c+0QJfb3LZw+3kepkiCo83Z/Qr5LVm91Afo0vDvhvPtDtWMMgx6PU
wdBJZq4Hbt8YYztLxO14aZQqeo9JeLmcYlWkjQ/SrzPchVLx+NDouZU4TRQsj0KSUfuqJ62MPQKl
9Cta6fWndLH/NhBuPCGkbHxBLLPOTqmQwF4WmE0+KzN4FaeuxIAYmVGpBsK9dfcxlMdewvdgHMbz
hH4sqZtQ5tDVaZD8FICL/TS2oQ7KoW4XD5z4WnkJ1MbWT8OQD9/MJk56hOHysTvXxtALtGnzenQL
tHjPWQlc3A2aUv1LJntP0PjW82uuDCrdac34Cb7ImBwtp0FUiDJ/39SzrxaqItx26mOEjGmPfsCw
CpFhqB3Z96qz1fX3IQ+L5QA/tbONIXVbCyu6rJLl184sIdUh9NJ8xeOj/d+y0HB3oz6qbI8QLP3G
kbnyNwv8zzID42w5M3psY1Euc211MP/S0kR7bchqDUBtY5q6xWDitVCnIp0wjTLLlwYw76XPlQqR
naVXnlizfnloqiT8XKdWfZ0p+n7Izag59XNUAq1Y1Od6VHpfNub8gu4o3nVhrE6201QKNU1h1stX
rZ0sWgyBFOXe/e22k+atvUgqJmAwKOxsdja6EQH2lgbOCAYF4sq2/um1NkR1OPkgN1X/ULaWfhBe
7B3Z1baRqwfAKl3X2w3eoK1ImYDKuuhyyZtaaTlFMd4w9ye2d6lyimT0cAV5y/aS68OO9QQMcB5J
3QlNVQPPkcrAwEkJ5mfMV2r//oB7dwSFVBvgGpxFpARvpyXLI3ojBtPSOmpiiIkjBVhSlhlz6/P9
kfa+2arzAf5upZ/amwUsBhRP0c9G+chMVqcEzXqVipkiez4jrk7i/r/MXIKDe2lvPeE2gZKiEkw2
sv6o3x6prEeIHSd4+iHjpD6wP4erlk/luUR2iC6bfLBJdlaTUjGiPuDOoCdvxSmaoBdKYbYUVaoI
+4fUKD2U+/5eCBQPJvaW+ErVBt2AlWcDIRpS5O3MLHVp2rSkfmNaTf4pyHhMkKpSvBpkFNL7NZKr
oDpOWptE3hiE5mOjVu0pXMglwkE+IhftfNybX7MuzG/rbOVJLeSAjsY0jXhmltiN5HruDZhquXUq
5VfErY9qPbuLvZqfrz17ArfNmF3HPSkazn/bZxgSGFHl9dVs+Asq3gf3zc42wqCIwA3i1GpMvVY+
fpse135o8boR8i4pdn+g9/0wSQq3q/X2JLdU6u+flZ1chq/724Cb53S0kn5SwXufxQLsMkwmkGSh
TrO9CWoP66bBpdMpXRE/K3y1GjW3y4R9ggV5EHSth3LzrFM2Bz9DhZBy6VaLbzQgF6eY5ZxXro43
NF1Fabr4rmaTfEpskZ+6Vq/PcpNKF7Xqj47TRgPyV7VLp15v0MCipgQp53bdQbFNqLbiVgDXGK+h
CesA23LHtH7qzP6fRaAhMaMrmjZfkCe+Ai96IoBz2Q6e1GGXqpTfUJ+7Zmb+XsiDO2X9J7W354ND
v/MyIGcOVgW4M0DcLal2gOkW1mufaDTbzG2Swj6lPQqU97fEL+L47afQwXvgc04kB4nP3OxB1WYU
6vC6Dysqeq00pGgRJUghQQcWwnHOAtC2f9dWQ/WJ9n5MLbs1yk9x0GodEqpBr/m1IorEEfbcDLzg
hfbYRS32VguYytarQnO0TtGQAEBY5lbkbqsZOXpQaaC8BhXr62QtYlSY2pSJ+mSh/V9TYO2T0In6
Rm6xLZm0H71tlJ3T5kWDez1Y5L9tzBt+QHDOv8Wi7IiQaMOXTqMnzeB1S7tcsZJSaz9pF0ruhTxa
GdrX5EkIiUv4aEyZ/GqDhJEd4Myd9WAVQZpfAqOsbey+FflpiLus90JTyglrJWwilEw3Ks+c7GVw
jTosM+R4tArKWj6ZKTYrCN+jNNLHp3mOv6aG1FYnGSn4zBWBJH+bg0F/may4RrG4wL7xkU7LZHl0
gEcxtIqfaaace6a9mKCBhnx65tcnTwN6g7qbzgV69mkva0do252WBTHOijlF9Aj5JW1zHagSaqHl
ImwUDNQrRm6a5Eh6YydOV2qIheP2c0pxoPTpGASO0qbC4XdVlFri+L1VB8NDbEtL6BUtTjMlNib3
t+avAvdma9KjB48kILuu6frtMcV2RO3i2rL9VrSzU4eyC7qxdFDz98oIURcCp1f4jTpApVECjZc6
RoUxho759/xqziCWg/axEsVHdubBO/n25uZsoqkGIEjmCjM2z6So6lkJuLx80UVPyIuL2Wkk+aWI
S/2rIlE0ub8Ub+5LghuqIsiWGTZuE9sgJ+zqJIpqXA50LBlxZJAtHIWS4dnSKQROSUjLPWhPcar8
NVVLd/Ad3jzC6+BMkT4L7c43qLllyrUeu4j4DKc/QoEr/GCOxRcUK/Hr6qt/DX34cH+2uwPSLSS2
Mmiubm1IY2mx6rHCp20cquCcpUX30ZyhrtgzdVa9Nkynx5jHvT/om+sWUD8IJp4FFpmQbnMPFhLc
uGhglnJv8uShFehin3m0p9/sm3UUHj0qeBq4pW3lyU4neAMhU6vxQMK3TKZsi+z+KWrn/jQGaXpw
va/FyZsjtI5HZYOiNUV6ZatwUUy0LLMIr7fREO/qEtYvVQjrOTAL9LbGXriDWhlr2+Koa7O7nL8N
vLla6iFskOQkQk7yGCPBJRz8YGiPkL87y0k9lDgN7D6YoS00azL1dlDjmT53WfRnaUmF3y1TfDLl
eXpOjUPm39sACrIyocNaolzb2Vv0kIRNjJoEdXQOKlW9mH2mvVbhpD1UITsVD/Hq2s19dp4HI3hU
QlFiOq3hrmon0qc/3q4YgOsESjA2wBNuQphqSmopKsKICArjKkML38WGIl/vD7LxCiVQYrq/j7I5
FKgUGY1kwRhGxTV2YMPggyK1/5DWw87h+XDowyCVPvkJjjwzNSFvLufExfNZw3EwcaPOak700nRv
TOVTYK4UKgT85piOQ8yLPsnyy9gmH7qcpgk4OSeuReOAJngkCzdPbdcduYPv7Rggn2svEYAAZ/D2
TcFLfQiEmkbntpV0ZyTmPaWm/HlV3/Nwjj8i5b3Np9YVRPcO1hr5MMart+NNIpeSpRPhORrqvwWG
b14y69qHFMo5LkPGq6HN6QmoUfTEBdxRasBqYjbhWQ2acYTx3blXeUeBroNA5YozNkk5qvNdCdM/
PNuVlpwkbQxRCWoXN1BH8uXM1H0rW44yyp0baC0ZozmwYp5g19wuAClGmCsdGzVuO8y1EvWTHfb5
RwWMwCcl0muECqkmOlklgqPduzNfhiZH55zSUthKa1MtWBR8UqLVG+gxVJbISfEuBPyR0ccW1Jw6
nOOKbPo2iZ57KnjJhLhqZv2TBPjv2iDoGuuBYu3wrxmltHMzwj1p+EGZ/BLaluy1TY9TIJU6qa5/
CKNsT31edKewkv78bVqFOXmZmMra/7xdw74vTWO2WcOpUDvfFp3wbQWhhvunfefKhqvy6zsBqkBb
+XYUqmJxDLsgPI/kHfj8qpiMDrN18CLtfhSgUvQQIFBwLG5H6dM0pYGI+hFgmMVFjkD2ojRTrrnJ
1LplzSQouRxshd2pwdtYVSbAv2xbMakc5/YgtPDc6vbPulOUkxHG+UFM+DatJJDmlIN/oYq4Npdu
p1Y2gZ5YQA5Qekiq93ptKk6rLPIpLKLex7Ms80i/0xOoMemzVOHuVTeZfALyF38E0zS64zDplEgx
vBmWTvdoHynEsI1YHpOqyFAy7PlTyg5V6XZXBzQDggWUPanX3f5uXLvioJNkPklvj46pInFkDtG/
/2F3UahbC6vrzbt5SiqkzzH5ZBDMWbqzluTGyWyKyvvzUYiSYVyAeqN2sxlFEzgR0QThQy8IVBSz
QN9+jQruj/I2ceJLr1CZVewHyuQ2Qs3xl9QD0XGThnLypR4X/ZrJtCPMJUaCh6TeAx8G4n4EDLtU
0ws6LgKEAAi8FAD1BZ+BwSnTBjRLUdQHfdu9GIUqr8woK7eGhtzt51RDGvUh7HOft6T/AZpMc3CX
XVw5x+pGNtqERJq3BWy67sxmBtWwN/0kqdqjVVoH2gSfFJwhASLRROdrW7ZclhLL2rST/Dkv7fdh
PD3VoWRdFjnHfSbR8vdFNeYuJl3/0sXI/w30kAAAn8yXyiiVl/ufbGePI+dHZE+JfVWYXOOC30pt
od2OTWuVko8Zee0hsIWUPiZ6B1N+O8rKWyHaBkK1qjxuHru2xHYsWFB+MjMVJ5Muaa5Rhr/T/bm8
vUIZhfVcb1DO05ZZqMuzmeJzjL0w8DGvqeb5EqPM56oqxgIq+BJXLtTpYNCdqdGZX9t9q6zBG0VE
TD/zOktV29djs34HOKB0KAMctUPWz3C7ZWiQAvYyeK0ZbaukZVDTtRXEF329QDtgaLTW15Qpe5ar
pHkuCPWd+0sJXOTtiCwi6EgUB9FDWmVJf98YbTxrjTF1gY9/XqnEylOl5dVPWiKWfJL1dDxXgHRt
p7LLRnP7vM3whBTT4DQ5QszOKC+EFpWQX4EPzi+g3yRCC/m9mdj2x3DQ0+9TCb7vZIM4pRmyqPmn
KNLUn7VmzotbiX423WWI5e896zt5tW7NErWxLtevU4MLMT5+Wpm5QZCqvZfhHvApaeYsgKsZ27MT
51GAjTJuTJXXKok9oQ5dhoEXDIZku5akNgmInizETLeLn5q8D/6aRoyrKWNVP+KwnzMHm9c2d1SY
Vy9DX+mflXHK/8WJs/hfUoVYcS2hbIx054yBQ2rHZDuYsiHgbGPEjWe31xYyQwVUeyfOLgZ1J0mM
FcgNExr/MqTRz8SqOddl2sY/pNFWcgdRhfhrqJb9F3OZ4fPDhPjCN68Wp9HY2XjHq8V5ULse3BMs
qZ+TrvTvzRjLGAd6SnOZARu/5ArtTrBUqvSkNHocnDQgSZeoh+TmqJKcfY8ka/xaVHr7kunK4tSB
3L5YNFFwb8qfcESXkImzerkABlVRRirG4JM51MYjd6b4hIFH8FInSXDKKYK1XlPY82NJ99e+dBJ+
xE6KyJvk4RpTyf+rRNpZjj7aceyS6RkNIqEpCRAqdFLr5FJgjz7s9fC7ghts7fWK0r9Lhiidz41R
Sbr7f7IuQTKoVoFT4LQIw7zS7RcpNYt3g1wYnzO0V3IHTdHgw1Tb3WsIqgw3OCuFi6fkkkXZS05D
TGNM6WWM8/zL/SOy3lmbI0n8vEL6IUbob7D0YWOLKUiTwA9bBE8DFOmx8FHUs2jNz38+EgCWlVeL
sgf1itujSLxUq02Yg7RCQuWxaqN/Ozxb3sl2Gx8E1HtzAvamolcNioEc4XakMgnDaJgiRiLh8VFF
bx6XKjDctpe+3Z/TWzoEoGH01tDx4UWgSbkZKrUqy5LYoH4VtohPaUv+SRI0vLkbtAvPI+5nekvD
G9i0F2FAv5Jnjh6MX/PZfEN+BD8Ao6G147G55MZKAyA4BrafYzDrZxNKvMZkT36pF5/VuX+E/t04
ZoCdtxG0P4rEomTT2+VjI3X/hPb3RBofuy74K7bMRzPSMBatlvCCF1p1ELvsfBfKYxDtyM9lruTN
Yk21WHS5ZK/hczycm8j6O2vz/gTrOzi4+HfeUJ32JmglaBJ0oDZ1ACsMwC9pWeAHhll6Q27Q9eoF
5rfFJKNvkWnYVAKI+PN9R4t61eBaVcKAbd3uO8wxx4RhKLiLUP42dMqMhWgyXvh/zf+wlFB+qIpx
cFGu3hwmoXS6HRUMZacYHvdxioGmiGtUMrvlYFa7e5xYm/1tQTiBiXk7LdtI+xGFEtsfmhG0SBnk
4mRLRntqF9U+ZaANriOP70kylMGrcTq+1sRHBwHKunbbPY4wEJkrir7432zW1gzjcKb+YvtLomQ+
pVD6xNFk+Vhbah5Kv82neiLnwknt6KvujkyzCBErLhT27u30DTmPsJ2kGdBBWT9hpl47elRbmMsi
GJvGY/h5LpPmpKaGevCRd4MysTp50eoHG7oZ2QoRiWlCCKk92P3TXFUo3c/2kYbW3qnEY4uA0xDs
pi32eaxpPsXFZPuFFMRem5jBD6hPT4DMxJ/2hbkscQsisAXqRbK+2bRDk0QTsBTbl4qofm/PiN6E
VVedynJAO3wZVG/otNzRWtxEi2Y8agzvXQrcO+QJQIpVY9uWjo0li+Sc4QNNjFcRTfYHNRGS06vI
stDvgkMkx9PX+y/E3u75bdCtxNRY4W7SKwza0pX8iSk1Ds2rYx/0rfxltvUGKmyje5IwP90feHe2
VEIB8kENIiu/3badOS0NQBZibfpniIY0pWdpWXaRO9wT5i4qPyLB9fP+mDsVZb6wCrZz7SURc292
bG8aSYCUE3tJiX6UGfkL6Xn096Cbkttr8+AjlLI0zlDoqi+SsHjAJRv7caldPZQMbrM5bwHBSTPN
E/HVkJr6Q2t05jt1gdees0V8OJ7mpdZtACP0h31A0+o1o7gGjg9tVeTgCv6q1v9sijx8vT+79Xna
XkGw7wErquxesLK3K6onE05LIytqFFLaOjIAnce+xeFpwRrhZ5yho5oqYYTbZqg5ih00R3IrOyeV
6i7XsE7BlTLU5g6MmkWQl3ARd2XTPct4qzzHk9U/N0LP3UUrymfZGPInqxO20yJd79RRPX6QyHi8
Qkllz8Qa8Zrj9H0ZkRbD+HgITlkO+Tada8MdZCB43WKNj6q04CCN5FaAeOcFlS10JJfcfI4zJTyh
byF/NqxhctqqFZ6NyN9JDtvIk1XgCxO/xTUXVXlEYhDVNEWjtTzFCx3uU6/RRNFR+KKBqkddfbby
pXjW+3j+pihher3/tXYuT5QPkfsF9kDhaxtuyjjKS3LDnjK6fHiurME+4bytHQQaO8d7lXqnQ4Xi
Nf3MzZ6IciMOVKsm9DIkcQrzCbHTSkm8sGkpFc14x6l5l/sl165/f357Ud/KFqCmSzJNCL8uwG81
jzJWhnGgx0P2keTXKtLq4RF+s9q7ljnh21uk1fw9MxLlWoUcCDVK0WXLJnGCCTbNLrgP/a8ibvqP
XYULAh4qkvxkyVFZoDLdtkgwx0p8jRYx/jGjaYXlr0wm7iXi1W2jIp1TS8qkdc0KRbtIYda5Qp0q
8Lx16S2q3numoSE3x2viS3Z/hDrbO0UaEFDKD2uVbwteDMF6THNTEs7kYDJnNdCdrmqzi6EEB1fw
3hYE4UOpiAsI9Kd2+4Xi1hLI4DFRJR5CP7bQ0AvlUD7Ygm8pa6wnYS6PGmRCTWzVpqc4j/N2aYiF
mnGMfaWNrcYBoIkA30RQk7nxkAwfW1y8X1rsrh7GIIuzC65UMe0PwIBkC+XcpU432fHH+5v0F1Ry
c2euBTMYLdReKMGsr9Tvm9QWUhKIzPbHzvRqyf4+JUDT5D4/FaFxqcr0cSizd3ZANSHUX/NR/l86
LM/VnD+ETfXSY9M8VrFryMXHgcJ41WluKqaLpJQnFSljDN0DL2TD9NrgQfpoHBVFkoP13XlIKfqt
sAHImtTjNlFLnJl9Cibe8kklgEb24FPyqtfdVjeeFLvrsMoGSXiwbuvW2K4b/XXwCmSVhLybeyWb
5bRfFtPyZ9G3n4I4wW0P2ERB0XtKmW7d2Q55bvM/+M7qNyC6Y+O0vf0DB0v+Sz3E8/sZkZ+fAWC4
xtOn6TmhOp87kREnf6mSgsDljFLq1yw1ushpSjRU3TkI1G9pkGDcdX82Ow8nK0jrBFVFoE7bCHrq
0bCPitnyO/tHluXLI9K3+bWoQJRZA0rNjZyaTlQ36UkLgcrfH3ynR7tqMxnAdYBgQijevJpZoKxW
sniYJ/SDHZHUj0rQnqWk+SSHFq1vpfClPvtY2MprZEr/6nAr1Lg9kuLd3UWC1hGZxK/n+/YgKMgh
hylgNH8J7XfKGK31+4X3sojDkx3UnSOCf+5PfO/2AZ5N4rBGgcCZbkcc+wyJIDJIv1JGpGtyS7hl
xBV0f5S3zkDcPtxweDBAL4bJvD3hsYwASM/z1oXzd0i7ll/kDUwGEMWemuaxU6U0wysaKtcJ98EL
ENXetZXI+GwFE+TVWOhnUwnr87Ksjdu4GC+0sqOnGcXGR8QINR/vruQymVH2DlX3P29Yrj9/xQSt
IBPc625XqV00qWgrzfLrQU0fafGpvqyOrROFanPGUlV6DiVpOjgQu5+GGBnGM5QkEC63g1I5XhD0
WCyfGkZCra82AVvWxkGEsHfsKOlBr6FdSdFdvR3FXJqq0YLR8jPFKn1oLiYFxNH266VMPhtG3D7F
S2w/5sVgfWyyOjsYfq9uQLlg1SVBmWAlD9+OHzRDbeNWu/pqJyh0EI4RS6bxtQQZ4XZYs38UWTwS
BYyLI4uUOrPZqwc/YnelV9gXSD5ex23zU6pioFcDdQIr0hVnDoR+6ZA68+4fgvujYDV5O1MDvOJE
jdnyJa1pn/q2QDHAlrr/MhfwcpivwuNAB+h2FOobM6WIlq2q9FgN9IrwQgvtj/8wF7AsyOQQ0gJl
ux0lM1It1/uBvRlHIRey+bFADfHgUt7bmoDwIJhBjFk10G8HUa2iQzKY23CKCvV9Zi3xu8UmEJNm
K7lomJI78tQi/FCX6skGbXYwx708la4QvwB/JsiIW5Z/ILS01FFb5mhEAnmipFngeac95ga1ZX3v
TDv5pmvpVDqYKsmLE8uGlLq8nZPxYCS4yjpY91QhLjtF8G8/UJ1ycCMeLA+gkaArUBgojyoz8wjr
UkGkrbGhhpqJng1uWovq/YIxXOhqPX86UlqvPQdh569cn+GrZmft9/sfdS9NIdamb0wMBp968waC
yoiqoc6IYUro4RCLDaIHXgU4feMlIac+dVpvuJMs5o/3R95791ZWKb037iAg+bdfGjP62qShziu0
hNGHBjsIrzbTb0rTfLR66xVf+SNQpMm/uA2dfh9xs4H1zALgIvMOoaXs0XD4mQl1uUAVcpdxkQ7O
5F7wjfcGGDBkfSFCbRleddPHfdrzymajVHzLm3KqnQpd71PdolUREXk8LS3qs8UsfYnMzn4YUaf0
Js1K3d7q/wZd/8eOgLCRedZXOthq27mtQje2ZPUS7QI/RCzsUhT68PD/kXXsfNebUTYneBmiJgzX
i3VGlOCMmrjuIyZn0n9r2w9pOMfvJfk/5FNId+HRvha1SLu1273E3h0le71mtXIZSQSW2TXX4sb9
HftW94kFREdn1bj5hfPZbCATI0KlBKpIcUkdXozejohX8tqbIiU6taFifWmSbvbnNmi8Vp+1h1Ir
9B906ob3ihFkD1EqSe7SA7u4/8N2Lk0SgRUVSvaMDfkm0kItVu+GEoUavBYbh0uyXU0myZR62XDz
NKfNpEmKPxjaV0tuhs/3R38rImMjpbmuCZx6KNzyZllyEpGFsn/gkzIOjWsn4fgcBcZQuTH8DZTd
8Df0UqsNX5V61U5ZWeCRE0uSeFy62sDaEcywYxUkKJ5Ef/WEGVMW+UkZZ+tZ4HQ5qZXpBz975+aD
fUluvLIIAUZu7h8xqYaUjGvFyVbH57nv84daqvsvdhYhLzKglyIofPlyG5gHigc7QQGFe7qqcJuB
jGy7kKmsUDjrYdFTO+r/VpIJA3JejgO69s4ovyCQnHR8ut7IqtpJlmBBbQlfmTFndWyr0lrH0Kvc
uf/53553+IkALVdiF7fctpwsZ6LRynYQftDamSdLafQaJU3iGvokzhNpj5PbQfr6x4OubQnQRUBh
VlDM7YFnO1YV9uSmrwdqWzuLZc8fSlv5Gphq81RWS/GzEZN5EBzsXOmUDWHtrQUL9Fy3DRE8jWLq
T5HwEc8OHyi4tq8zlt2OFSoakpzUS2ulCt41NuiMaTLtd+hNVH5p0u5rLfq8uqj+PGGgTMbRp5a5
Ql23mKCot4LQajXTz+wgu2hp3Z+xtK0Pqg5vX05GgRiJjBu4LsRNbpe7yvQoxrvM9HG8yy4N8YSH
9ISHENtEklIeaY8eDWfcDtdqdtuxq0wfFpDptnLVnOwBBK8s+sBT4+HPo3SOP8keACcN/cJf3/23
WlScSY20SLPpT1rVnKeObmVWSePB9nl74TDKGqBzR2P2uO0yNa2pYenQmr4ZqKmnBe30MmihBgRP
Yjw8kJ8EvXl3iacjSZd1vW4DHwqNYLF59SkK0xq+Xc8srOw8myvTBwEtuXPWIkOsZ/U1TsVw1Ip4
OxTTA/jAgkIc2lY2qww9FQJIw4/LUb3CyAuu8pTWycGlszOjVTEGmwz63MR0m7CVmkEeQroy/CyS
wsc0TtTLAODGL2tRHtzWO0NBw6RRsyIZYWFtHle9j1AnKCKIwLFUIp231C7OI7ZXlctRKWh3qFXY
bvUqA8i0+U5RG8VtM9q6Xxhx6UsjyqnhqI5nBR7hwWbcubXxBDNlXC/W1vkWjk0jremiRdd9bK9R
N0oDRLej0HgnL3H6VWkU+UzJbjn4ajudCZaRU6BDwYUEteVYywpJE3bUGvKnJMH1iLTdVFlekAn9
YcjSBv3xQX8dQ/VnYmvxx1QDcIcXTOxPi22fo9RQHhbEJzwz0zs/tNLMr9pGdjrUb55EMH7540fm
V5GMeBn3OITObo8NGUlAErjQa8h1i8uOu8F3dTBblyYPosv9wXbuPPJO2s+szYqTXvfGb3cQPTrb
Qi9I97FB1x4JPYyzNEsDOocYoMxSPv4x6p8wCyAM2S6S6GARb8cbs2rkCIPIDRYAjo2CtlRu5fHB
rHZ29C8eEYbOq47B9vCIZEjqKosZxZz1V9PO5lOYLR1y/1zn9xdw/cGbS45EFmY3zSMg4FtAJxbk
WaElgqrg3CjvA7sNYbHHR6H2DtgftSVucbSbaWbT0r5dtzoXk4FUvupjViw9SLYVvLZpWNGVQvgi
dWJdKk9WXU1X3Memf/Kymf1i0qdrg6DAe1o0xqNt0g414rpcUGnJMgQNlBTvlThyehEtrQt80Pxg
ZNHs/+kC0RymnLnWfDl8YnORdVpddmZlqX5qUGTPquCnZTXhfxlk1f5ADBRd1G0PTamXvEd7V/Xx
8x4Ak5XtdzOsi0/3p/L2sGh4u1FYpoQNwG4bu+t5mCZIwFFaRmHPoQ8TuUvXkSYAo0BcOD5y/ttJ
cW4HVG+/ujRC8k4mU6COIHUPc9aU1C6j/J+xTOOH6CmC66f0g0t6JtAG6cnE4iny0REa/8pxuoIN
LuzXti3rk4ipcZJDFue2QmDv/rq8PW78TNpqa/mYhsq24afFSw28TQh/jtParXsCwWqUewcsgHbw
oXfoBoyFdgBFXO4rnpLbJcG3yAbthP12HCKFCPWs8ZSyVFypTiY/KCoq5ag+X+WqbD2kfWZvSHXJ
NYu6OLhj3h58fgia+Gsll4RuS+3TbTI0GB/Cx5FsuIwBkuTabB8Vj3aK1gwDk4B2AISZNxilsFiy
NqB9TdchhO4PWekSBlHv1FZNdmVUyIXMSDZmuJA9VuCGUYhUlIPvuzfV1VVz7TeCONvC5MskIu2h
5+9HodDxXI1KV5N7/Y9vUgL9FY4LfIHUYttilCtLKVdDJj/uRuEF8zhfkkIUp/t7dQ3Rbu9rRoHE
i+bMKrO43T9y30ywaNSV0iaAy1nKdFEW8c8YCZJuVYHxNKb5g0oMcBD67B2SVR17LfGuYi/rD/vt
pUVStguyWmcRl0o8dq0RnNogwypcKY6G2runuJ0IvQFjIgmp3Q6FFL8mVTPfa+ynwhsSOlrK/6Xu
PJojR9I0/Vfa6jyogRZr0222AAIM6tTqAsvKYkIDDumA//p9kNWzkwyyGZt9W7M+dBmZdMDh4hOv
MIoSV+WJS92xfz2R+ZGi0SICa7oTcB6PZ+AwMmqr9BLX3LpLcy7qsF5y/0zo8Oxbcb7vu34/gE/e
ajG2HeK+UlloPT+iayJIw4v2WDTyvbX29auXF8oPitiTlbI34ijVED6ebvCCul8OPpCdB6jp0LX9
GqXBbILW3dLEzKzsUlkLLSQqEcA8i/XKxBsSeoSoj82KHi+B4hQb+mRf6qWFakSz1PGkFX/CRDRv
6eQZgGOd7mhMhriaquWzqiEiBAbYhCVt5vu29awD9IAsRAskiw0scOLJAIeSlWkLJl7lFy+/8HPz
SxWN4Gyn+uinfWmrny2xKSoq2lCbSV1XaULZgfFAz9N+tIwz6Msf5dHTCeZY27016QOgEP942VQ0
APU0991km7oWefY5iDzmMc6xYoiyzBLhCJHkiOaue5TEXwkcDfTk5ZDfF7b0j/28WKGWqS1xFD4s
9WzLaNPhXCxjY4RIsC+3M14xNxn3I30Tf7wKUn89+u4i41ntYE+ZbZeeCoYICJjehQFqwkcxpPgj
YwhhjajWup0fMorvdiu2W6VzYW5Wed2taAv8hzCGKSuGwUuqBgKl0NR4VZfce4om48eXP85zx9bP
c3Wy+IXR56wxGkRjYPbhMDXWB2dyjPs+La2oxwnoAj0yJwoATZ05t545/MFzoTwWkPJSRNiXzU/n
1pp1gT16Bcfy4vQ384q2ulGP4/Hl93vmdAQdx5WOAOZ+Rp7Et6Bk18qF3Zws9YTtY+2IY2F1N6uz
jmeOkacpKHZcP410suqaxkLqvM44RrLMiSyzlTgpAGfWFJAjT8Myd9C14d+ZRFgGxMB7kHpqiKHB
fJj6seTWcdr1og2ERs+gPEcve24SqcbTHtsbQM5poTDv80zYgkJhNcwo1Ohai8CWNK8mzTmHmXt2
KE6LHUADlvfU6DjXhiJzjNoj2Kz6uA/Mt7B9y+PYgVJ4eWU80/4g5flpqH2B/rQAu6aewey6bqK5
jncbeLlIxrSrbmzYSskapOKL1tXfS3+dQnfp86vCJ9ab28EL+1ofrufW/VYDjT8TE/2Lx6L/gbDY
MySXaWmDYmoa9oXV6vqFZ2CaGW9+Z5qHotPd0IclhSxFIbd70Sh7CFOnH699aYsx7nEeO7pbB/QM
naP+UzXp67ni6TMpI9X3vckJPBgLolPRIASu+PgLn8jOXaQn8kR067UKvC9GoO5zDVSVbpDA2HDE
8vKVNa/Hxcxv5Y54nqvi1Sa0S9doP3TOFG2Wfjd6WiQViqUvf94fwePJLbAH0fC0udfJn/cu00+f
l1KHp8aaIq+vaSn97Vlu14GTLYepmNCvwownacxRHDN800KhOnnE26uPie7qw7Za8qAhfH+omq08
anVt3wVzqW5c6YLg5pI4lK4yPv4HHE8DLLeD6bjAullvPXkAnWGHMGTO4fOeAXgx8dSsUbnacbCn
Et6b6rfMq2w32fW5v21i7EJUYpa41G0UytN1ijRrMS80s1Gv8qAFOhgUpPBN4xxpT59ljz93gIM3
g4aMMMhONng8wbjIrltZBm6S7wiNcWjQ4jEz+8JJ7SYsa4XOqa8VUbNrm+u1+zAs7QJ9uq5C4tMl
lIM+JwO0xTNH4v5dn3x3SgIAosmeOPYfP1aggU2pufKSMU9vuNjbt26V9W+nBQ1XoesPbuGJYwPF
M7EUwnwvr7rn5oRcgyYValPQf0+uG1MuVemWqZuQ8GyxUawKp5binMvxMxEV5X1AvTv5ioj/5Oqc
jVSOlHBpF3V4zDrpLG/arX5vwzY4lFPw63gc6FBYZIEq9MgyThvtO+FgLgbPTeY89Q7pahVxbyIg
/PLUPdOOYhicF2wqquRPp9JVzZhbhiZpk7RVNYeIAdURheOPyuyDeOP/f5EbwhHD4FxZWYfcrn/r
a06cz+uHlx/k6exilI5EPYI+MJLQs3y8gAZzNNyslmaybvVnUi4zcjQIrxnW9ACr2unMen164zEc
RHS+J8VrdMIeD9c7C/6+bmsmttK0OaQMModL3eTXptvZv9zOeDzW6fLkZkC7sKKclerrjesuf3om
Uvz/xvxhm4NIL7sP56rHL1R3aeUMLvjCbYOT6M+BfrA20R28YSKz8rZz+f1zE+hAtt0nEfi5vQdm
Px30GMtuO+zVSFZPTGGH6to9wVB7GB1jPbz8as8NRRlKJ82nMksN/fFQrd6gi4BCFU32Vj/MBUAo
ffLxnfLS6sxQz61Cd38tDhGocadNPORMIQwjhk/CZNv3VifEFeqm4pABZrtORdufWYZPEwGk90nt
4VmgXeCdItU4rrcqLzpeTekUtiTFqUOB7yV5y9QcUr1vYg2pg3itg3M74OmhydAmlW6Yl3SLTk34
gE0X5pjVRoJd+3DR4cMRtti0nJnQ50dhP0PNQ0PutHihJm3rDb8w8KQ17GiaqZPAdT/njvrcCqGT
R0KDeA4UrZMVIuZBIMLJZ9vF0OEqbQrfQoEVit0PZ17ouRUCtISbl/Af3MXJZkZB2IAf1RuJXo51
WGarGw/5bMYZ+Ws4QRo9k+A8E38AcjUwB0OMykE4aX/3nzbajjVTUkPdtzam4pXmI3tj65kTVkjR
HxoWUB5ayCjHbpCaR73X1aVt9n00tN4YpVK0Z1bs0/fncYjgEUPZpclOGwDpSLJFa1ZPqIe4h63z
Z7BoFdZkkB8PkIa+/urefzzcybXQ6p0Bvc/G9G30IfLofZFI7ssEVum7l0d6ulLBHbHxd90T4rLT
A22EOd80LSPt+g4XQZ/KQ220/RnHjacrlYYYNw9VQ/Ig+FWPv6Y/tgjFdoFCMm1sLwunzpIWEOMl
BaRzjdJnXgjHKmSGiMo4XX6gVH9aOCNQwMnsHJUoB8FhfG7mSEfE+UxC98x6YBS6ZT4tYFboydbz
U92ZEQZWiTPmPZX5+jat0jtjGV2+FgIlv/qRqAwBH4EQABv7STdVzClTZq1mMptWnyCBUSO9Mmrv
Xx7lB9XxcTQLEg35IfRjgQXRgnr8lYK2bzKyTT2Z5zG1Iqmv6RfVmo4V9xLln3DRxrSKZZ0q4llc
1a9LgKYiyYYun6/4FZkdFier7Pu1HsQb+ibZx2bUqiVSnafiHLe+uz6Xc4vXhgIFPLnTgD5tW/jj
G1Obv4EBFu9xCSuNMBWz+liqdJDhNMyQIfNFM+lNlLKu73Nfkjs1RtkbKP9qLKVqAPS6et17vZYG
TDdL2l+ccebeWvdOS/zyPD1dYS6ZPCAUKgY7u/vk2+PnRLfUXfRkHZvpYlgLnew0zz+/PMozglnc
U3slk14F5ZBThYCcgB4SGnLj6arR8S1kfte2akA6D+WA8sYRm1bCcGidMsbErIdc6i/Tq6Bk2sM6
tbabQnPkdTWn0/2kqhROIAirc9tgP/cfLxlWDMWuvaWCM9Ap7EJBd+JbGxO15BUZclfkEZ0PH7Vh
6as1XjtbU6Gjmb5+0S81BulpGgDmHWvXkVRApD3FAYjQa4oh6VdnHIpmt8Wa6kvhplZz9IKJuKqc
egtUQzEenNFDINTqRfGVFvESXGSFwwA58rEqHC08IyFj+VAyO1BXbUgC2Boh4APRR/bYpUdrov4H
59k07yD4qJvCG703ur3iPab3UzvGqYdXWIhOWd5G6EzOB8NE0CMyUidYw7LTF3hdiznebKWooxKm
Khzhpmq/jk6LG+ioa8bngqDutugw5zhuzUbdBjFy8+DjtdUBFgGjHqUlSsThmA/2Gte+My83VtCM
ZKlWjqZITiOSGjAF+ZcX1NMzmJuL83CnE1H2P015jN4Hfzc6S6L1Zo/Saza+nRQ+x6GuWeOZLfI0
wAPvQ4AMNgLclH2qpCH1qjDXttoSa3Xb6505G1syb+6GSQM20wQ5lPOxvXer9Zy87dPNycigQKhT
ktg94XOY2d5sDgAADI6+HE3Ar7Hlt8uZdf/MKGT1FqYfRCYeKhKPT0qSAFuTJcf/NJcSwVqFIr+9
ur8MQ8VLYT9ndo4ngfnJrWk4vYf836SSrJuKaxckWlS4jf9vvMvPo5yEdlUPId0aBgWFqZ/jpt+6
JLBgjf3q6uNdgJYQyzFh6FQ8njHpV1JDiYoZq9o+7IbCCu2qVVHGaXomuf9hbHhyKAHXA5HI+WyR
V58khX09WEu/maBH7JniT7429ceBrHe4qjVTcfpodX8zrnrWXmvVADc7tyT2J5m+dVpYWprvHiZl
T1+FyJebwLfz9MJOt/59QHU9jwahwbATUA/R1uoDLQwGNWMN2LXm3ZTCzI2X3ijP1aqf2VGstr3S
QwmGy+DknaoK36KNGmyy+ZV/tckpo1k07vRd3Wyj1h+1g9Zs1P3z3DuzmZ9b7BzQAIOQF/eA8Dz+
dHUrS4xaSj5dZutxXULCp1Ct/zuj7LjEHVLnk8o/HiUDPewVm78lJKpUc51GxpqVnkv/nsZtO/2A
fPq/8S+PRxn0oYEqaUM02Kz8g3KW6QI0ZH3RIcgTNQFCcC8v+2eYnFRgaQftVSZQiaeJg1RuPcx0
fJMGfPV1PZlLFxmF+phZKfLebO5wFWQrwWY4H+BkBa+wOBcXHojM0PKX9s3QqvFS77IFhyocIrRF
R46t6EBOSbM/2kNPhiTKP+1Jz99DUmrPHEFP52s/fThNiTwBR5z2q91ReLPe22sy2IZMSjXP17NZ
W+9SZzWxD57dM4nPM9CYvX8GsxH5S/Ql7H0x/hS+E0gtKfoxKxpMATjxssiuinxMr1ZTf++uVpkg
hQJNBQ3CIzlhExmdPd8WwjoTCz/3HLSF9qRoxwNQdX78HP2Wlq6+ThJYbCs+AQ6roSDRY3zViWz4
rmkUzYAiyKY9WL3cXreGN3jYlHlfW1s25wQxnrm6QQwgRUbIuTMuTwLztS4clsYPzXA6l9bgzTcO
wm9xs9XmL98GgJIoOXFr77h15+TO8cocL6OaoZZFZl+WTZvjEZDQmXzwuemlu0C9jthgZ7CfTC/2
TIG7uLVMaEC8Q7onjeqFnvCmkKVZ6xs1OVerJ+1IM5dLZyr/oBx0Dm73TImBgIikl7SXOB7o9eNP
bG6Ot9RbLhNZIZzpsJKw/jOz+9q2+pDaa0eTJrCStZ2baJLbeJWWOEZ0RTZFTbHYZ06KfWE/vrR4
GiqK5K3klZQ9Hj9NJShNLRrhWVO41hsxChXLucvOcBZ/1E1+HmYnK+4Fyl22k3T/tP4lJWRw4uk+
MaRuYtpWTgh/6WZeIGJc5ITM2aC6UJiLNUHLapvj4nbzdW30X8ymme0D1Oeyj1TfVTa4vUw14ZxZ
8sPQLoZ2hftcOSCUULcQOwiT78YpXz54CPz8WS8ddkAtfrjlovMtcYpyz2VMp3fk/m4ULzk39j4R
2NzHU6iLVrMR2MLDBqzZYUFZ+vOKMvO3ubWwbZty/3WdOvUXX6uyS7uT3q0tNBGi4kzXrUDlWtjL
cD00nrmFZaUHvJThHUHfApDOoZS/fDOcfu/9YakfU9oCbbTjBR4/7CCE5qbr3CfSbr0oV8ojnJDq
TNh1en4zCkcYGiZU+1GPOu3Zp96w6wOUfQJmDJLoTKJT56IL02L70oIjefmdnmA99+EojMMrA4K/
g+Aev1Sd+Q3W1oCa5FgFh2betni2FzfWdmdnXzkjcMreem2vuX3UdQwwg6bUjqPT/1EOkivOzMaD
O85jaFbmFFZq6C/lTKMJgOq5dOhJ75tnNfnfDupFyBsAwMmzgrDLFwLFpMvd/M7b+uLGqvPgtTm5
w6WhdfTVJisdcKIYujfwMbc3pdft/ZINjEppl8KM1NhZr1Vgn5NFf2Zt0PuiSYOuBW48p6ro7YYf
uiOaPlmxaYfGZ+VJ1WXnfB2e2S5EJowCsYDS3Gkdw+t1LGFSgRH1NtR3yLOPt/hMLdFctM6tSFv3
FsXW6pAjQXsmFX0CCGXusRLARgnAOWjwU+pV2piIIeN1ktRO86FxuyDMLB0hlqHS57crxsx36QgB
1h7Tz6JyUWeuVnnmCjq9U5FcpN2h+/Qg4BRRaHn8+XH9dUzpWUuyKGzIi8Edr/oh1y6Q0jgnL/7s
UHuPb5cs2pHXj4dCLVQrJh+dNVX5D2O1WZdbV3x0G3GOCPFkXveXconTyXsI1lFRfTwSWuFdI7xm
SfoU50o9x5bHqyrrrbsN2aGvkGpZkc2LU1kP7yq9VQfb+mUyAc9AvroHTQFRtnV6w7gZs20swZwo
H9SFVTQT18V07vh8Zk73rNi3KVzrOOuezGnpqADiZDpDdW0rgJRjGpG8zNcNeXn88qn23FCQshzm
lVYEzenHk5qPwPG8zp3BntR6bNhZfdV1W3+1ynNieKc7cp86MKHsC/oMuCGcrEnlWKvMM6AKuae3
UabRoZp9pzoO+CyHlrLGN9i9TgkooXO2ik+Mw/ahEZSiSM9lQcfx5CUxbLMGKYY5yYptxjTMMkJH
zJDqg2wIjVy11Gvztn875nterKsLdwZ5NhuDuN7yQBxTk7yT7eYkltVUuMrb6l2ftuWZfOS5b7Fb
du/V/b2+v//8p/RgofuT5gBKE10C5nCRqL8YMrEcAAs7Zz776SEM2GQHWRNNcESAgDhJSImytxk3
8j4JJqFHm01YNMv03JX5Q2/054CMYRxKVpRPd7wbxNzHb0TdE2hJ1onEsmf0sQGrbl8snVUQZpvn
X60Y7MCKwWDzrl7HEa/lPMc3qd3MwQipbpcF+pqWTA+idc24zm1rAAXoTfEAeSjxtrqed5HxVFyI
BTp7SE5tfzbmke61UAXmxlk1dhvJpcSGASVEcbWZEyZ/elFwbOj4DIdbIEfAV+VQjFHttv6f/CH9
wbHn6b2wrSyLy2VcWjrUkOJCNRXdRVkvLTroaS2+pqWT+2Frtw4QIXdZ8iRIHdQ8/NaYXzuLgTlr
ZlW7YA+S/HreqHdNlQLzIvsIh8K2Y7p83XKwS12DKqAVPmUPV4yvpBqxoH95o58GS3wKVFT3eGCn
ez69EoLSlnbpiKTuljXWrUpcyCDEnEkYhXdmrP18OvnsBGVU9smt6ei4J58d4ZANvHYjEnCvQ9wE
ZhqjgluBVKLjLzwtjRECPXfj/xAFezwqvDUXB0/ufPgBp0nGLOB9gvcueMNRAzNa2HUVN+6w21cv
Krh3+jqY6bHKEgBwyo+RPRz0b46X40isNsgqhbulX1DmUfKwucV2189V51zY3TTmiW3iQpAOqVvR
56uVOKxIzm+XbjAUbzbYu0uo5VC7D0U/pWbYYvhwSIMcATWLdHqNtNJaMRciVzNjut4Q771myqBK
Z+40J57Migr1CENHvN3qMSHFMWxVB+kX1nY5VOv2Tbeb5fW2ut2lvXtdbjr+WAxjz+80Njp+5GoJ
Ou4KB+rJyyvnScnRCQjWYCijyse1S1T5eBe3/aQ3mhgryhN8zlIraUM386xeFUpUDUyTrgpNfbBa
9lGVT8dpEtZEgWvSvqgarapLXS3dgzWrArgglc1wbhrEm+xCJ9sqe4zBw3FRNc0SNU6HUgi3OWSl
rvojWnR4Hsh265pXL7/UkwSZA4klsrvCWPQfmfbHL5XnszVV81AkE17K8JQWe1axbWn9q3QLNA/b
yCIQUaXl3Bg1BLohXlYR1JFY4ZEdOt82KCen3V/B439+W/9X9tC9+mu5jv/4L/77Wyc2MLj5dPKf
/7hfHoZpHh7+dvtVjH9L5vbPr5wr7X/tf+T//qPHf+Ift8W3oRu779Ppbz36R4z0zyeJv05fH/3H
oQWtub2eH4btzQP56fRjAJ55/83/1x/+7eHHX3m3iYe///atm9Fk4q9lPPxv//zR5Z9//+2HsvB/
/vz3//nDu68N/+599pU3fvIPHr6O099/s5zfCb9MAGV73RGxMCoJ8mH/iRn8DtAXPTkUJ5CH2rO3
FlHb/O+/2b8jUEDYwTYA4rFTe377G2TZ/Uea8fteqAFgQk5HuxPZj9/++8Eefaz/+Xh/oyLyCqOa
aeRpTvIuWBJwX8DzQo7ittvpYI9XlcQfeyQpedOjXN9eDkTGWqhvcy7hZ6za7ZYNb3vcMhGi7GrS
L0HV7dbpLArtW93lnzVJThs2rtTLcDDcoriYzLl2onwzvCzS8NSVYV0aXB9jkyk31DAZ6+K8VPKT
XncO3DK/3Dx0J6DchlNQpO+WaVrWg9n7pR8aXEFfN8yAViohtupvelvvqf9buT5JGVaGWtLXASKS
eERGnmwxorXMvBVsA+Qz7Is8FcI0oq6e+u2t3LK8vs6cEXbD4jb2Gjpy41FR32zACcxl8XawM3fA
tdncqgjl2aUM5WiiiLlWas3obk59HulLozdAa43mk5w1D2uipdXnKDMNzY+Ih8rv+mzan3q36O+q
tcHeNDNT8DFLkbVbNI2z6SI1XCMHoXdgeBIqfyvX2uC63Kiul+FLqMuyPTSj0I8AjOmWpW5ZfStR
ucSwA40pzpd0AjO1SN36YpVm/17McIRzP+uGxFdp7x26DJh9CDC8vKh1m/noMfoIrssC2vbFUPtG
8Xk20+qbk5Z1HteqV+PHQkoZfDZ1TXwu17qqYiwRTTPe8gVFZSxL5GGdGudjW0zqq7cWrBP8Gzcz
qpvC2CLdliuXhqgFmASa4KlEmin2mlalYdVY1c3gGQ1uLd1QGViB9DgT+GbfBYee1OFegvXBApZV
n8eVtgJvbuxN3Xj+ZNrAHZq1OloW5OO9mTOh+5sbaxu642jJ0Mv8VAupt3BbBVTl6T+Xypgh0HAV
RlpLXScWwYJIMwxBFYRWv+GPsK3OqMdNSzQQooEmg4PRWtiRlNuYPxhNq2nhkKkWWTPD6OtIpotb
4oaFWXAYZE4lw1FK/27AsKgOZaAFQ7wa5ZTfQtyu/jBEa7xa87luLmqugz/9EX5WuARtXhzApCzv
Cqpab+QE0d+KraoZTHGgRav7Y+TPKdInIZ5Lffp5q0Cefs+wLXK00JSumi/xCGB1hLm/Vh0CTCRI
UccOr241XJq+Zf4svXDWV3u8yFluU+Qby3aP7Y7lYnG/Dc6tNnEcRDkibp8GSFu3yi3m+k1Rq9F/
E3hYS4Zm6ow+vfGq/QbQyxhoNqRrc5N5RWlcBJ7I62PLpetc4oa9XWAhPf2RTrn3LleFJLkcm/o1
eq+LDDW3ngIuHm2sridP262lZw1/Jwzm9HCYg6IMlbPe+WtBiNJUojwS/wzyovEz9U7K0fbCTZjB
d11kFfq5vdpuPc3vMbOhWPN2Mgv5GQTAwHnVB/N2GMw8/0Cv20vj3PQaOwKGcYA43A2RkVNYjYSe
i5uuLfv+TSetLgNwW7rOoaRz8dlx8PMJx36xPuetW37sG5LpqKlBPEdV5XpdCMjIfSVdk8Xm9IMX
1+j8ZzFqw9X7DF2/9K4UZU/NJBjqq6ErfHGhNtZsUvseHti1VlRbZIicbMyYpu27QFFrHW/ALaGt
l/wQ6xOUuWXzRs9xuQhnQcyUznV379VghOMMRr2Hdnm+FbE/zc1tOdtZTs4xcs5Zbb/dZxOuS2E6
67IHg95aNlYoA4l46vilzp8uBkHkj7ria5tShHYgnt+IK/0Ua+qSGvUYa3JsyiMwSv5OM1XD8mUd
nBrO3EKDsQyhRso/Ar9EscKd8vVbz+H+CWsq7w+9bYw3bpsjWzbWen0I1kGNrzpHYIIVjdaQHTut
g2Lo1kXwzaG0BCIFsJK88ifZzeGWjTVt37qEOEUjTsxh3TvqaCCVExycVDAdK6LKGaHw4rqHEt3g
L5PXsA+8IDdVNGc1bD/TVaMMgUx682HdLJBI5mjnGZocc9/DVglSFbWGNl2ruTKMaOx0+UEE0+qH
Ogv+Cp0bA1kp8jtcmgJjNP4KSn8pUPqXQc+jQOlePLRvp+HhYSKe+v8gPCKi+dfB0f9usZJ/FBzx
63+FRqb9O81Fl8ADvCOg4h0x+1doZBi/03YG3IllLFWKH2jrf8ZGmv07hWzCol0aAPEhXFt+Co78
3ykOEG/R3wXRvLetfyE4+pH1/U9+5u+h9l7b2KsOUDqM4CSN6Igydp4JNg4k4VybCvGhEGFsTkzU
TGr9VYNP2dtthMQZl6uaLlctcLQI1sL2Z6a53hyxJZqvPecAp/JYrZ8Glcv7zVm0L1Nhm11sAtP7
OJRej9b2VMo7e3IhOdfzNDSRHSyujT/WoH1bbI3MP9AwSCMVadsy6jWyn3Aot1pEdTUHb0tnnQdY
OL6+Rr7dbcth2WXuLugQZcFHvdBaL+RatN91TqUPiV3l6fesQi87rpD03w4GLKkg0se6+LBtZd8d
Cq1gBK8Q5TvPaaUXIYyHBl5X17UerumMVfIy6GsZrw7lJeBZZtdHvuj1JSpaY/pgyyJbr4Ss2uYw
wvaswj7rnAAVaPKR7BaoR31BXW3p1lhuvqB1JXGmLg4N1r7t95+W3D/D3p/D3MfFIz6kg18ir04z
lXIaVbWTIFcIZW6ue1nA0rqvdE9+hDNFsvTyKI+rYfx1f+9gAqwh0t81qljOP1fDsImY5sU07mEC
WVYMQbNvjkM3j/lxybDVPJMPgi/m7/20PIn/WZusSgaEU4Q45+Px2gYcYVrMfwBaHOq4t6r6Uxt4
zdciCMbuuIs85VcBOBikOkYXWIrp5gEn6aYGecjXQuAHt5ICqymXn8sBYA1GXrLox4d6mhFO+JRl
W9BeCBwxXuHcyjkNygXkoD9tqX9tbcaE1Sr1sRVF+pS1l63BYBFeWTW+fsO6XlnDCt4vbWrgdViV
iFsksbXplTUZ3Uff3sAcAZG0ZKzQpztgVWUbXJM9BfFZSaeBSl0Y/jtCJOGF9WBbzUF5yhoS3RfI
vc/FuIM1pkEcARjJ7cor3EXEmmgsA2/Obv4TUyPvE5IPyJA6g1+iUbPZS34cC909zmrYxLEHruhf
OE7tPEx+7lxJR8gco++5UrQctWIJJnDlq1q32EQIRywYLJpb2QI1NJx7KpKk+oMy1xEBcNX8UfWK
klvWT0UTjquLFpptCaQDA71xXq1tOwZXhUt1kNoxUxCWeVX9MWVL1iY03ws/UqaHgwm8pLSPHLtr
aHvrlvnVyLNNRjN0RCNyIcnaYBW1tEEdqGrNN0oZNk6Jde6htC66+W60mtG5cXEEGclVZHqFLEQW
cLti+Xo9mLVPoyyw5485KEeqNoMH3qXzec4rW2DPGDns/hsl85re8KDN7wZI4gj4ZgBjE+TLrY9q
MYkPU/jAW2SWvjsd8oaKfFTZTb6/lQ9qch17OUESRnOfsDtY34osNYsIMrFFhXSedIxbLTqeF6th
o3EjF3r55ChE+iwdqI5XVlt5N91UN7D4iaK0y3yqyjzOQHqJi7J3cxF5ba7jVyh7nWqnURKg9BiG
fKiypX+AhV895LY/K2DSJNbsRuX2mNwPzeUAutmJUPFEx5CjTx0nEu0bPygIWdWg19GonDuzNNv2
ShRDaSQ+Mf2V6lfi5hHJ9o8WWNr3sCHEVaPL6SDWST6snjl/LJhFM/bsAZsekHdFF2fSqsywRkqo
iQTwmhEvsWV45frV5keyVm17oFZUmqEx+0seT1g63U+Gsr+5zPHHWtMy59oXQVBEFJgrH0ODbdEu
VEZrjCh0pvWZFhlfozYL34v1oiPGw29Ivt10bOcSYflNDrJvK+aI9LONU32WSEv4qOokk/T8y8lV
/feaA6YFT9tKI+4nZ3ivfG01Di21UBzOq/XBmaVlAoh1x0s8Q3f/dcdDC2jjPnzgK1a7tkomxzCg
+iQO/rYA3ug3N33d1bmFg6cSIHWDRmlj1G01zMjMLSbqU2bn/+FTL7jVMBExrmeMLL+vQNLupZ6J
h1x16CVqveW0sT7UtcbeGgqc1mUNVBExlup9rubh1hNq/T43HHrhqjXpJ9EsyPSxPAo/zgzBMaUM
ab5Fc0C82cTGr7GJgGWbpCBbvBXCu8/0ysziOpMoL9TkKm3ibyL71ma2+AgMmPR98oAbRoNm1kGs
fGvCaHBJWX9qlxobLbUYSad3wZvUhyqGHFahM2ELQj5hvVG0iFt4VO9TrscKMWw7fXCVQ5mdFiXl
gC6o9S1CONu/mUwLNss3SGwVnN6+L4noWa78DrG5f5PDDHytj6sowhyx9OEY1I0+U4PIlN1dAD+v
THWdmmqiFDFPQJyVDoPxqp+RBQmBW/ZaDADIMUOOB88L7Sbwrqt6U1oInVy8BtMo28jiGFhiH7Pa
e+U5ksZOp2W3K+Av7yBgMn6pMr3xj9pWtw+Fm1lO4mb59n7otdQNDV9rTWoRQ3EEwT22JFkoXMVd
Vpr+cNGCCr8LtmVGdnNsi92ocNuMixrdsSaSfeeKq9wiFojTnBZ7LMHyZuGc+/oHOU7GAzQ4/0+n
cZjViWrOPf107dO6lCaLPNWK72W2WSpM3bqfr9DcCZCrGnt7Q9lobNhC/uzMUQM94jt0F8OOcYKd
u8RvbH0IbUSe+VapCWu+tvsRGd+iIJ9bVKrGUK79WiJS8X/YO5PluI02Xd/KiV4fODAkpmUDKFYV
Z1KkSGqTIYoikAAS83z15yn9/k9btMNqr3rT4ZXDslCoAjK/fEf0I9EkPblymof+oP5oqx4yKmW/
dXkoXpCkDjebl/lPdQdQX0kJnxtmJ3qHjttg5T0NKpWUvcVJ2erMyU2a1GzXKOB772O/k/kTcjuq
ijxQBpUIZF+nYKRcmpFda7fdwcE4r5kHYx+59jozwq0ItegdGG4kyy80JWfugfa+XJgXrq7dz6k5
qE8Dz3tHdZhb3HUFSSRRU5ryxhZpgH3MF64E5lH8TBTZzy9NOrllPBpbVifrLLcsEbrR5+7C2xUF
YSbShE2wuJ3zfmTTWUNwFtoZh1trY5YkXtAqv2mH7pMI06H53k5j9VwQiPEWFGbZR16eBs/BNPLj
W5VhUhoqNfJZG1L3rSRbmylyabCKOuFQ2buyWLyHrSu9r0M6pi+ahERYiX4o0sgs+nY4c83czCI7
3bIlJonZdCKFBjRLJjznz5g2vWcw3809C7OCpp4tAllZyotinpu5jpRKa8aDyazfNVn2FptYb18v
vGVf6sZ3oFpmNKEZ++0U+d7GaTLXTgtJU54CR5vALzv29DnrbvuAPP2JQ0AVNarID9rCjZGIuR3b
oz9lAPYLSqz+DJK84IBcBDSR4d8hjCqjyJNaN8ieMbIbtVmXEM+bv/eHksNquPVN87QiUBUxWJIx
3dMnEE4kd87VJxf+0L6ejX5pDwS/EgXECd+moCwizEcK+qddMVhT3HjwWK+VbFMgTdNOVxeNK+Ml
g5nXrpU77gk2tVdQh5NAp+FjmOn2VChGyvMW6csq2dGDlAbOKp2xioyk5/LT66Lb1KtyM/RDCMfJ
t6prKd3LsoHzmpn5bArwmBoJH7o1vHXGDGkwRtixU7ou6jYCgQrko5qp1XBO4IBt3K4bdfeXWIcN
mRLW32/Zmw0IYdChIXL/FsOh670B43M/AZiGErtyZWU8msFkhhXc+IJohRj8KrRjbDy1OmukTUp+
3S7chauClaNMoabV3/f+2KrHPtwyt0xyAOfx87bSHPKoxkwTV9QXxLuPuUbdERXORgIjo4jdHahi
z9sxcnUX2Hf0rUFCRZBRnXevNg4faayyhdkbbslnFzUqPm0Cgkw/QcQKWfePJJaOYRv3mUd7s5NC
EO8sMxX9lZHVWXVZtd00X/V+6w9o/whdx0GTUXMVHOVJYXwztuIkjyZNfL5rmknan+y+Cbwr3aWl
TbDGOn0Oqbfj9Suk8KJi1Yw3wbwhz5W5cJ7mbFnfe6vrdWyCqAQc8lobUA/l4HNvYW/buUs4XbTe
qoKoL0ByIwsM51t10rU/GMzWZCXDdnk7JTX2MM8d7PQy9/we1xPHCzOu6erdU23tOHETzPZzttlN
m3T9KKxDm4ly2wX15jZH4N7QPrfmNjPjNlNQ677Dl8/zBWsZNQN+IDamdYO9RvM+3rRD6WS7QeZT
sVuh1KkL14ZoznNHk2SXh036XkOh2eCjVYjtqOq7e9PVajusvavtnZAmo/1qlcPtEjh8svoin3Qq
2Lp9yY0Yk+KYMAvG4FZmmtbVQJT3s+XSLUeO69vGuTd9NjCAPtPYk96lNY5fYqGmgqAYp0e3uk3L
/Gabk53fylqwYLsoMVraMkAoufV63GnPYvempLf/3vFIEH1Em/gh6LZtAt8KEOU15lpy8g7cbjlO
mT8+LsIZPkPcM+KSBAKXX07K86Na9fNdUNc90NxCqsI+650yAINHShDNRNncWLlf4FMP0/TB7Dz9
sjEueVHIDmEkS9445VmbGRmvUJZur5ufB2nULBna6ronJSCezEWJo+3mwbdW+umd9NQik7zZijXy
aHnmXBY6JptSrn1Qfnruf8+f+F/Q7D9Qj/8BXThxlj9xip9OdN//+c/3Tn37CTz78b/9ziwCdp1k
nRigwbtwPgKE/Q6feb9hEeDYf5Jy+8AU/8bObPs3yHAbNQWiIlCRExDyb2JReL+RIsXgDnyGyvH0
1/0D7AyH7wf9xklLiLGN5C0KGvE0f4wVEKqHDZ0YVLDgabzp4NLMLGXvN5Hwh/HFXpAHczyrev8y
c8yNnE+nXfwsknB0zbVjbZ64pFiF+IGu6RbmIEGtUc7mkW3XQuRjcDe3TsjZ1t0IOL4vhOimSxam
st05ZhN2Bwo9833hijQ9t2dskaeBY8zCRHlinj55m2nD+KxVRQKejxVpTFJ4wv5riROeNa/UNkUY
ySKN9K6iGGJJSMhfvS9mXwxNyP4Z2um+yJeALLutletyA3PPETzaKiGn3dzpYnic/cbz4xblyRIv
wbqVN5r0qW6P7SrIP5k2MVr3NqoE/dobvX/nppVn3rmjJ4JzrwZ7SJyl9sG2rQUZoZ6atj6UE2v2
w7j6tdsn5FDURRJOc1W+MkXBoQxBOG8isQdZc4L3ADGupnro7JOkxPfXK4cnJt+SQRN560ZLuc3p
tRW0Y6Bibq9eX9yB3eOciXdovtNSFrYlkQJ1r76WWU0wV7hpBnW6jKl/bSJ3rXr7UGStVdw10Czd
l8z1VX+tPAOC0PGa2TieEL3gPRj7YTxYDCb997XwLfiXxSmUMKEXZsdALYWavOQQ5g2V08Y0abCN
JpxP6+1ACqLlvy9ECbmJqohsPJO1VfOztZp5eInIOwzTGxZuyHY2wNzzuMFJGkz0AR9W8UWoUo6n
P9+V/U05TrVzDR8Xbs/GGA7KiZdFjYs8TqVn9V/EYvXyebOzpf3cwlDUt37LQb0MaXDr1cPJKMMA
6RSfU4rfCDYP8UUX/rNYvebNqgsJDzpNz2aQNolMRfbjwb0D7alj4S1pggB/3iKNPLSLdJoup4qF
pbzN09p3npxUyPGltRnEL1y7GyL6pdRsJsBWGIyDsRFjQB3jVLlLjCBYP5QLlFaEAro+o3tju5MG
WSv8qMZJ32MuJgF0OBASJ8zKiFxnPs5iqSKNod+8l1Y6Vs42rLqwwnA1KxPOuujMW1poZEpkYgDi
lJjw+uzHVgNhdKlWpcy9Muxle/WEJYfTuFC49nWRh/V2U9rkuj75MhhfOFjau1ZwyIpJYdUOtq4S
LSylMi/8UXtPthCBjANJEUXcpvxzRWNJ552blqqBoul3Ge4NNhsvi7Ihs0tG17rgxR0otjKeGeH6
6XXVYTi/BaIPGQE9bbgHKOhZXbXEztjvnWkW9ZkF9SjPvbnN812GtgHSa3EQlNx0fVMPB1AJfY/Q
ApPgsLbS4tFrCyeG3cxjMfaduTMnn1la+Cjt4nE16hdjIhgvyQvIzygbWTquG8k7g64ddI6WLwbG
OTCCJQmLIjj41Ua4MFJPY3dC9bw4ZLALd2nAuckOKfGNwdLyy2I185qZrS+cC7kNGmAKE0wWpbKu
CFZr0sDe2XOtnyc9grWsXVhcEHg13darNvDV5rnHUNoIjlglkMkzlZTbd4YQ7wJdxhZPo5rfajuY
dmk9e/c6C5436a73skcbclTcNFNuJo2z2UbsrQvDI/oFrI9zC+snH8QIaIE266Pf0pW21dO8A83k
k2mj71/oe0C/wDSmvqVyNp6oZEpvBv7OpPB6xYzurPduFZT7BiMvTeTjelnZpX5Icz3f9VXh2OfS
79+ROA7E2qmKqiVja16aLawfc38OEBgMlv0OvA4fSW0HKZ1r4IO+KmLXdDBYD6mz0VnmVlP6Dm3j
P/ul7ZXxMoohVqjQdt2g8/J89DCGSRW4n4U3L9t+kxZsOzwvsovaLi6HSfucHW3Z3mSIqnbezOmM
6byTaNd6Z/k+dtPj0HngWf48Vc+iMtsHVgCbaVsYsttpbRTHMQjEW1BO4bXqOS0HbpUmDo7RqxJC
9sucZRzyynqYdxN+fRpC7Tm/8dvcv+NrXo6eDosvfUPQaGQBBp1NOKZTTl4mTepplU6Kc5Fjx1Vr
Wc2BxNPuicieIE0azq0tZkUh7ktcs6yKfvZcmf50lU6BsTelJR48+OKXzpzHM4uk+7N58dU9stF+
15aLeZh843wNcB8BwjyYxdJeI8yY5c1KbsQBssmKnUbPU4wscr0Y0ATz78NB2QOnPVN27WFcK/Pc
mU33sbPUq2ib6txa0ssiQ84EbucOn62mETz1prjyxXgDDFo+NNu2JatF4dIIP0ZKQT3Ek5KXQ217
sTsO3d1YjjUn4dMo4DS2flGy989t2zPu534tkqGq6xtTFhltnEb6ApLb7Ym3n3Yt6Nd7udnMslhe
xpLTVC3uFrNui2Oz1ktEoZBHL8tCd7Fh5uqy3Mb3VOU3oa+OVYsEQ1r2LfXQ/SfRttQ5qU48tYYC
I1PNNckIV53VjkfCrBVqmFqb77KYdNR12YXoejO2WpF9BpMAb0v7ZKm0OIaAK9HWY28IDTPS5sTC
ghisjtsFAUMUbrN8WEBUztj53mxHqilGfbBGjR73YZHXFyBFZ2hT8zaZejJNj43dFWXUNuYUjWq4
qXqxXDDkkGWbtuGlpt5zr3XqfmYMMrwvqCGm9G3xViuMzLJq74vSdDLgoHZLQkjCKsJWNzyVZUVI
QOepsOUMVPc6wQI7kgzupx3wUuAyrR10ylRyb23m7L+UoTW9QnZ6TdKv2XpQOWp1CpFNGBnrvUlp
QD9jldPfC/b862D0nsrayF90l7E+Y7KNlW/qeJR92l44zaQOcgitBG0s3XmLm7HAjKDklW+2V0hq
gGw81ZyRRzGAPy3FpW7W4JlXw1h3Oc1/+9pxiFWuM5JtambNzwsnJoOmgNOyPVqpj/nNUuNw5gM/
flsyY9RROKl6uBFCtnt6mdtv7gL6VMNGxKDH5Rd8sLqMB9ObEulNIT+yYYdnee/3u3wVzQ6l2Y2d
c4LakdskY5EBXxptua5RZwl9KQfF50nzIa7n7dKVc5ue6aaqLle8u1FYrdW+xowM1mr45FRZ87ST
hWFw8tY25zHRs6BG3pzOFIjY466fnPnSkUEXN2ppBFqlYn4L86L6VBWqegkKt3imc0M8LzIb7hfK
y0gv9rf2bDLX4Cno+uEwTUV1toz126Z989DmUIhIWIOrxqr0Ve3NQFXBVr7p2Xb2tEObh6yYvQil
TcdK6eibbjKzBAwbR2raq/sJ4xyIBuVs2HD1I0TGdg4raz1lfvNYnpBegjTMPcb16bvttk28lP73
mqdhP9EFGcNvGhE5s2k0FdM9c0LPbqqEjtsWFNfr2+DWrmR2zDc/veqwzDLZLSmbrSmvirr/rmiB
N/BKUbwGzdLed/yaznnfezrpKUR7gj40kroyyz1l3NnrzCh5yNaAN663reKRwJByL3pdXdc43L7M
dVU+9PkPjWDfLCS4L4a/H5aG+dSv1uxGzB0iFXIF8O75A2hMNRRwSpzeKFsblwl2ILffK+WOR+LV
jB4+0KSV3tc2wdDKt9LILSBv7GIux53dzN4RBpGpoeoqhgbCdY6do7t8V+mTKKVNO2mcB8EGryRp
QNj3KLYfNQRiyMPZDEkdpCMQnUR3aICWvbveWr7a+AuvVDgwLgLuf1mJLEg2TbRL3OUm3MPQV81X
xw70uVURIuBtclzidRPmDrCxSVqja6c7XfoZlKi3pcx0/W1pz+J60ku3R/iNpbDUwz32cfd6MJG/
xX21uhFinKn6IRYCThxbENexUuekM4FIkWfEk4iZo/KTZcjH4grccYzHRvexRdz7iWGZjChAJuUm
wi5LImCy7fIUYmFewW6oMjl5LbilFXQJ4ZfDUZAndiaj1S8e0MGzbBkrus+Lxc39Q9YGzj3oONgL
Ftn8fOoU8rDBFf3j3JicPeZ8seKVikPcM76V2XCrhbU8jf16BY9WS9CZgkR9VE3ZYc0qZ8cM494i
UjL2bSq8b7jWQJzLoh5vA9bho1iL/HLRW/rqg0r2R2opbX9XoPTczcKFRypWj0WrULVNp2C+FJSU
lt124db0qEROr6az0B+LFyMPmAJLr3ugaItXsT7RwRkG8XcREMrnSZkfDVa5p3R01euUWyi8hxxN
X02QyyhYnyyvayPb8TRL1ZAZN+M2pjcBS7yIpV2HT2HonEbYecVNwwHhxqgHhHO5jyDOzYgoH8Du
r0GA/euwFvNXi5lyt7ae+DbVtarjClMkhSW57G5o/JqOUDPiEndF9VAFYfXiBynzdIOSDFKuGZr7
pgnNs7Yqy4vVHMwvBLP2u4q41KM5dNh+2X/km2iGNrG0nD8FTjffmVspioiM33VI6DhMeTddtTuR
x/t6gwJiNQ8fi4nSNseY5oMY/PFJFAHilsZqvrjmaB5Xgch1rfz8siV8/3zo63nfGJALJ3jsvPVw
UWCTEk+ZZZFONkzrp5XMkO/ekJewm8540dY8jqM5yG9uigFkcPvs2kOOem+xMLL5KGDwkCPTXWaH
JQ/Z0n+twya8U5ISS4S9GGit4EhR0nhZomM+r9ALWlHAVxBXVdl+CoSWX4ah1Vd203Hqnkd1mWnF
Zm5AO167PMmG7R5KWUkWEeXkkBwA0l9cKfWFZ/TNZe6k1q516k89yuAcR6F1SozJQatZw9cgavNV
7UkJU+dWOpaxNSq3Y6ztys8CvRzq5I1N2q/KGrEuB0PWcG3dhandP1UtuhHIvxVauKDaXYAfpxv/
x+yFd2nq1Q2bbYNT2qkyTthAKCc2WvGD0zt4GBidqghGW4QJGvHpa9vV4pmw9/mxsTbtxmIhjGCX
tpSNWtUmJh6pJTySzohQGZhT5a8ElYXhAWTeR2OrC+coBOTNGaZL3e+Zl99KTIdw2v18O1XCxUHT
Bu9mkE8vvSrN/mLZgjG/qS0MM+AAy0a/VrlCeHXFaw+4ujyAI/PyLjbhVEU7p0+hXL1Dj3r2E+gH
JcIKFUc8I1d1j47bFn5sdul6mFFFighRhzJijZ9VJzAq3g4he1edGyg3sJW0IcG8Y2XmO3yXYbHv
NsfBa9UHiaIF/Q1bZruXBXnaYK+M5LQU0M48+9JICqMkqXhbQUJq094tKHrmuLemosCThm5+R2WX
JUjkmidei8BekUkQr4pCo9UPNVvmKTuXHLZoNS0RTWbTPi6dAMmvhgroK0xrjDxKfxsHyz3vs2mI
Rt/7pOQ4Jd04G98QDhDhjToj1puzfMpyJS6ZUh1CdrQfL9o2r41c5XcW6oW9PTuoeLrKvxoNsXzy
h6q45k45jRm6ePFY7nsYzrWLIRtgHYXlFNdrYGQ73WFIAuaDH8KOl+42d12v2qGtfUTcrCxxnStF
lXOX33u1JMaMwvFwl63CNmPOXeWth6C2jxdZu+aV5UvgwcLSq8NAsDj++bhlm3nfleEE+NYOa3kB
5JEGCSrrLI/VAhEcMUQYzqeu6ev01iDijsMbT9asFXb3THjfhd7G6nVMde5SNNXBPSRD0IHddx4k
0Wcy4b3gMFI7jTsrkMUinwd3DDqTp9CTxt7WUzaeyvWqLN2XAPHubc+JXByln8Pt59PMaWYI51Be
ZPa0QomYiqtmA2IUly659zkf8vDLEtDVQx4aroh1V9OP2V1Cp/m3HB9E/liEswfbu+aqJ0MBywSJ
3LUMriSHW3nnSkfWBNKAFxy3mYXyDA0DV1Wpdt+gezaSk4IcngS6jgJwp6L1NrZ8jrdL1OQiJXyZ
1EZrJ8khQkiDv8W5y3TelIecpL9xx7WRAtN2Ye3ScRouxJwNRGNqtpr7dvan7UxBNss9SfSDezUR
nrlddEWxioNbSCc7ABJp/6KshTXuoTyBJSPYP0veG4HLxXvDNIIk4EZpIa/TdTrCvOnhdjUGAsep
l87WfU56onFWZCiQD0NvG8ZtrkjmQiLjSCfyVuwbhxB2RF6W5lIxKHOWMh890/JYdivS+Ri5coGV
hBBG4zbE5oG8Y9hAa/9v769Bay4wG/iQ1ktj3lBh5+JrmNGu0psy3GK8tumWoKCuL31LLluss2kN
6KzhgBUbs0Vmf+pq77Zf9HwpR3pEfInOJGt5PTmhlIdNyL03Gx1D0uDhjug3vccTacdDETJ7aO29
qn4gyLEz5SNYhsYc0vlHmhznI2HO1oWHmu8oR4Igpc1RvphcY5fZ3TdvQG4VjOMzXRs0O4nAuOxg
EqPMqt1bsONTRbBpfNZ9P8aU2mZLJHDJxUQgETtMM1W8DNVbK5fHJdADlw+eeQrxieYlr8eABWPy
sCm4IS3gTGJlBMMdRohb7Ggr7DzOBmCurMyeuo0pZMqR8OUt6p95MLqzQWx6R7FEts+W3jj4U8f5
WDCWVUMYFTCHPYrc3RC0J83URuKiNrHEhsO4Ay23blEIyHgShdgSvaQZ43O3hke3n9o0wkRRALew
qq9Y1XfYF9TX3kGXTukHb39BYT2NMARNmFcb2ZaHrPQvjKlPD7lT6x0q2/UMKvS+D9yvyiv9KtKs
+3c4TKz9ZKbF0ZtFfyRRw34YCq95xzSaXfec1rqI1bG8LbeADa11WdSQ4l1Z49i+CNMa0NXamGjs
Dgav4XJfZuIYDplbOYnmRbtIVbu8Q1mSfuz2vO2eKnD9wKK/Zvl0OW1L+bmchvRpIqUk4Rjif3OI
ZXo1tQLM5Nt99nuGkYnWzU/rij/IWqyJSEU6CjvIoxgkDT+RMwFCTRNiQSNFRYkh8MxssifiHtZ8
P1gtuoqunfN4tcP03hi95tB76juxcOhmsRc4QI1RMfmPVpU1iVUYrN+tIjF0nKYoXOS7mOb8iIM4
eK1xHKCzqW9bW7+tjeOBPosm2Tb3afQcdDQk0iXZzBhvDK28mPyuufX18pVZ34grsmniE3AToVRO
byHsgwTKtB4SAgXuGMxeNW9y1MiQLWnJbxEbDBGTy3xmbVn1vNVFV6HgsRDmqab9VAyKJAuFo+l+
q9c7a8SPZCyjuaNRpznqMTUSUVZLVEvTImteWXHlFJ/IkjQi2YZdl0je432BhufrVJj32+Dcr8P6
uBbFwatQcYqhfjb8DiJZewcFjX9oUX9kuTO/VNayXalxPZfLtO3wOkt0OY3YS6saLqalq6804rlz
ywUImhl4j61tcCBqeBkt5eK12ar0Gk/NWdoG1vc2HJjxECCfwOGgi7zWG4++031THcRWC/x1jmLg
JJ6pD3UJg2IPYXlmtgxhuQj3E3Rbkk4WFiovnWO7955ZWKeXsZnPUZ5JKnQ7av/G3Jt2CAx8eIO8
PwxhfU6qFaqxjPJLdn+HLCFpuXNMdJpzQwx8IRBoDq7maCWqc450VZZYvC/zvoQuvnCk9K4dj8cW
Uno5hI5ek20qnxozZ6PtpEVIrKVhAVedQDxV536mGV00NSatWz12qfecdjyZhRpI53Qq1nTfetL2
Jmj/VaejXI78VpUrOJnqA0QApvdklda32svapNAeZzfh6T0Dgt5NRKlcimo03kJSXCOaQlXczEhX
UTo9NgU/KQlAYxBbIHw0vfT2uTfhQhR9mz5tRclAuIz9mfIdOL4CJ7BCiPUywSzuOmNd+HZ1EDc5
NBwnyty9Izxg3g/qtLo7aXPaHdb0jRMqA4hdEhdQsECyGDY8x3XanM+gwhHywcuxkO1nq2us2E+B
tHO58FKeGmh8S6VsHOSx7QjfRsWcjvtJdYrz8kBbFNThOu+IDrgctTeeAxveLEM2xktV9nf0dbgX
/IbVd9QNEuSh4uRiquxRjGN/Oedl8ZDVTCBYsjgcxGhIv51Q43djYMSu+7F+tFdTJSMHLMAUOCU0
UNkcb6Yzcru0N4grfOtYSFGTfVkAl49G2NREhs1l3+2GZTGvsHu3ZycNeqKt5TWzjXBLRgPN205O
s3KSsTBMtEeV8Or9jCn2HM/P8CRBVy/qlb1TBRkSRSuoMDkrn4kddC02FaEATqaMr2AazNQG/iqr
tq5sZygfN5kTerpVPK4tNrwVwxY41Z1VhXeDUeAvZXD0YrEVG/qfjUY0gXthLkQYiTwbpqjDvcBI
QrYbVYLfVD4YWF1NT+56+mJShqeuaNhcSwqz7AaRH9JlQGLPzWIXdo0hV9s32DBmMCHRn01qBCha
HCLaa8+Dee6a+WylkpksW2TBZw3q3rPMLM1DJQLYPYrbvo9bdY6MqASNN9cL1VvGDSu1t19XtmVm
VxyhGNMe6EdAYrjO0z+rjPZcQslCh1wyHMrColLlZ4sBCdSz4VQrIiJ7OnBgoyt0JIpkXX8VwPBz
1golhggWHN8SaKlMl7DB03//Q5KIRJaVN7pSOyRnM/7VySejBiJEvkw1E14Scq/Iht0we7BSz/1V
guyHBpIf1yfIxEFu65N4SaXzz9ef2yCUtReqnSK1rKRYiaYA1GJoDETmO8iBsTI3z0gd8unKHEvr
1twa8ADRIp2E+zayyzRszPDKGsbe/YWv5IN75RRBg4qCjs2TRYqAsg85NBLFHaZGnccEFoj2XHvK
Xi5Wd7N+D/38R2qbh5pTov7oOvvJn/bfc7Htv9cne3z/8a86fZpvf0gS+P3T/U/6++kR+zstzsX3
av1JhPPjz/9LhCOs30KT14N8JRcvvh/iEfuXCMdx+C+njh4P6xgO+lOB/O86HCIB+FH5VQmpIHEk
OIXZ/H8Zzm++MNHOIMOxPEK8RfiPZDinUIj/8ggRL0BQ0il1gDwxSt8xKP38XMvMUFjIrVfYDPCY
Z0zKi4dP2nUr42lb5669D+WARiPra6+LBbm21V0tXfu0CWLZeSPtTHfm+XTiPl/+8CX+hSnrZ7vU
vz4aef0E6ALekrL4wb5kp37d0JfxtmSeVe8cg+6o2NVlxRF0GRt///dX+/gSwb3TlUcYHmmz+AY/
NhkxQ3edGIs8ouQ3TUS/lZ+bpWju/vlVyDhGOhvYGLLcD193lq2Fk9noMdK1TeNC0xFXVv70i5rL
D4slWhfSWLH12DahVIi2Tj/6HxbLAJ9B6tt4HBpL52dTM5vXIXbzQ+W56UWRGeEOp/N30afrL27v
558MR+XpwjSRIaOxkYl9rFqHi5n6WdTIEOe03K/WOh87qOEzelR/VUrzs3rs90sJ9JWei5ec3p2f
73GrsFe3p3x918JwNQ7bcIpi/4oD/9106OL8+9/tTzcWWMTEsAGQNhQSnP9h+wm1gswxIdyLNX0a
iO/fISn5vnrW9ou1/PSx/+t95LYCRh/057z4/qmY+PRB/vDT5WZRdAKpK0O0ZST4HfWOiFqxaz2G
FNecq4uwk+svYrr+9OxTY36K1wssl0GAB/Pni0oxnc4/JEoVc+djo5ub8d0aoY9+8S3+5XU8LnTa
yH0C4X6+zoQcMfTA7dDsZvUz6FNN5n+Tv/79b2X96dHgdoiG+vEPmrAfsXt/+A7dPCcUyw7wfOTD
GGUN8EMeTmKv0uKh6cRVmdbkYot930nAv+7A43IooCg2s75aQ6heq6s5k2y/MGT+1d1bJOxTBYoW
G8/ih7tXlA6gGaFAfXOro+XSxVlMeM7//u7/4kk9BZRi+uTOSUT+8FuaW66DSfAd67mbsa5b9cKg
0qNkIvRnpT3t7y/3V981WlBee/zEJqVUP9+UABsyglxmkZGnSINE8MWaggvwkfPUrdNfrNF/fTEP
5ywCVHy0H75BtybTSSC8JrhEVwe9mcMdUrCThN1wCKeiUehXj9KfX0ebt/CU0Ei5Nfk3H64I9553
s8XrOIVze413EQF8gGl2JuPS8SKC9YzhWYUr9gfIU0kKsEOMgz/RbVQO0LqC4nQUpPnnzKh/VWP5
5+eJaRQH08mxDCDy0bSMuoY8KMJGI455aAfm2Yxtjs/Hv/+B//w8cRXBt3CSe5Jo/eEHtqTKAq6U
RS3BiuvF0hD7Q793Ked9KlX+q/7CD1HTpwWQ6xF6xs/LasAX//MDRTae2VYuGFUDNwBqMHmotOCr
u0uUkg21CsPwmrtpnsdG16cBzFZgPGFUEUHSybn+xfnmr75jUo9OkxZSau9HQtsflpJhrMjI7bh7
4r3G/jBPdAccCI9I7V+8R7+60IftrM7HzKUQHgNNm5cHdA/ZzrK6Xy0OHxJH//Xt/giUIp0c7+DH
vPZyQe3a5ny7qWHK+0HRSxSh5MzewYzkVwqpsQHOSz5iziM+ZT2KISe+KRwLalb++XOF3tn5oTVn
mfrwO9f/j7rz2o4b2bbsF6EHvHlNy8xk0kosUS8YogxMwAQQCLiv74nMOn2LrNtS38d+qSPpSEwk
TGDH3mvNRZDvlHWshgLT1WZiZdyVCSDESPZ/St50TJub5t1bdXkfcPks2+Uz+c37m8pUjlHlDm4m
7EmquSmsnnwkt2VawDKJcG6j8YR9st2x9FdxrYJ+bY8TIozZ9azohxVb4eesjCsUjs5Q9Z3FS6We
MbbXBvLqN2r8pvrepolmFt4u8U8rLE/Ijqm8ElBTOerv106yMz7CO8IQM1Y4mdZEAjAXpntYIGxq
i8l8wnTPK6gaGhJTV0k3xxWsKWzBNsHugzA2Fpu6bhPX5nyXStQta51zTLRv+7bbRWgp6MSPftdv
hnZ0wOQQeLqWcKt+JNizu02ljMQ/OQR7ITm0yo7W19AJsVeRpDvQlVUNecqZnJ6mSR23mw6ifrlv
o7Btjjzx3ldKI6e8BczQwiL3g4xIyqb0gmnlOv1Q+IjFA9pJaV+yrUjgg2X2EJ8R0QZJ8ZgaPYrU
E9kI2J9fcwhICVPbIhV9xHCg7CMsYpE1Giny2nbp6S5daBqYddx9cxune6B/nj0GoQyQkaiyJtsW
9W60bjJXThtRWPOziEST7M1cmgGKkUp87QlL/tEiH+hXjhDWIj0L8nKN6T16EAQzvmbYk6gDGInh
IuXBy452Kv3wYBUtqs5wbDN/k410jzDqRX16JOUoe+0N32xPc0U5la7p9cK67qkI2y/m4DaKtL3C
eF2MNnOwCTltNHL6yDM4wSmb83hIaCCsGOS6D0mUVcERyfkSDgJgM99oOeb+Jg/jAjhQUctVXnXT
wphykm+NKAHxABKCMVILspS3UVIAaUh7Ob24XokQFIlF2W/Qqbs3SZO1MZjmunRwNdQDQlsMOZa5
ko60gISQLr948fX4lLYVUYeGNYX3edhEj1h+6ePMAsNFx4sWecmmHWxZMBaGhDaewWobgD9QLYFv
oLAKE8UHF1XBHRcMLYITi+SbCmTiI0i43kBvz0xSKTfKNovzJPhUOfNoPg1l3irmJ2gR99K1ZixN
EVbA6mVcku6llXTmswhHv92GdmXQ7R4L6GdH162NKjxVva+M7JDz0soO7G0q/6Y0WlQZwwWrNeah
+RAg2XwjfKtLz/WYgeDClQiOiwF6eJdaqoANxnYhwZ+FAGTNWwCQl7pAvTxsrQbmXVhf3lRgAqG/
P0bb4oIDG0cPNFhu51YBDmhBhtUXfBjrAygx0cvKW0cAYeACNxApVn5VgR7zLxiyjAi8ASd9zqnT
zYIqsy/YMjksCDP/gjOzVTjf5hfIWXMBnvUX+BlSZ3XPrg5luLzg0fK/UWkLNk2ZSYEXZoGpdYsp
fRNfQGuqcoaRbeYCYIsvMDb/AmYrF0abFTFvKa7gtoXhliULzq2vZC421kJ5S4cB4Ju4wN/cCwiu
W5hwzQUP18+tb+/9xK2iU93CKT2GbSAxKgZBCRLMV2yl26J0EEYuLLrmwqVzSBMz0Eea+fc0RMS3
L6fUvLHZf1RbCcAJREMg0IlzlmDeKUSsDakrDXLMlOaKvwp4oCeAfBqhVJirEvvggtFT6OC/gELN
f9WdHwNOUEyY1wzaoO+hVim/iMic4ceUNoFnjChYJZzUUelWXxh+UFJGsTa6mny4OhXeU6Krwgee
66DZ82cGcCM6sNpZ9xdCYHWhBXa+xXx1zfSzcff2FSpodGlr7RT+iHar+wK1/jCM2T3+TStZJzxn
s3hBG5OE4obyn3J222S6lQh+2oA2efczyGOvfS1T6XXNCsGzlU40U1ueME1Vrx/QIdsHQ8311yHJ
rUXe4FVA9JCeiGNae27FilMA66mIg8/kuoWCaoy0BcsBYwxbkoEM7og+vWiuVeL/qDP4/9b2+/8N
XkVb9R+Fzb98eIfqR139xNz0T7zn5d9c+3+0DWjmLXUOFCs8eAvD99r/i7z/ReoV0D6Hhh6l2NJT
+D/9P5jGsKUufQBgQUsg23/6f5ZJ29CDB0poBqgym5L0f2DDo4X+rjSi54XGlmS0IAzoeeHF+1B4
QsNB6dbk/tnNnUmpCAd2qw3oHC3DjBpwQ4nZ0/CAvEk3WyTk2gFN0AzkO8LQ89V2smvDP9px38Nm
6WoyJMQYJg1G86lnUq18Z14b6E/xQDFEIB0tdeO3FIU7JEeyfd/yWBMoMCiFs1XUY4n2ri/bJjiE
ziBzNRPuhdD5q45qU74FvRO2WxA42AYH/F/VilKhQwIuoyF9Rp1PBBWqXYcl0Q+zPl8v339m7qp1
8Wn5HibUQYEQZM2XrMJnFuX8Je6d3Hpj0FfV87nv0AmdkrEu5peU2ZTxnEeCgUo5WNWjjnLJOMoN
PJu/42Eu9GDw2K1j4gruzfJkO8wXawgeFr22jS1LX5ytks969hCcB6sMiAR+KaoF/omAzlyeECFV
JmA5gjR9xlOpa78OhNfWjxwmf+I3tCpOwm0mBK+itQW606XYGLpQhqe2DhL3Gbxi9KqVEQu4pojj
25UdBUjQYqClePJFLAb90ynrqT53sLeQbmHLKOIDXDOnXHldm+FhMnITbbqwxPjolL7bvKUNgJB7
Z3KFPBNBYKHEzrDD/KVbL/mLoZYwHlJTudCR08FRO5nzXmS1Rlf5E2lsmbIfNr1TwwY2P/HmpheY
DT1nlSW8GFgUiQ79yU4ap8dsqUrth9apxz0SjArfmZENxvMQu37zVtEAFPdeXlTRfiDSQ5+GYE5g
bmhmqTvQoUP8DB+oeUmTGp1h0TtWu62FpO+Ip84W2Tqr6b18cSwtRmAZnvTuPKAa+iflE9ea+t8X
Pxy2m85tqjGOfuM8p/Mj9vvucmGVGcHEAebgvuiQGOFgHTRloV5bN9F+vM6riRtNCDcb6ej4pqzv
0UDN9r1d+FF6U9kxVnMQzMGSf9ml8RrR5swNavGUl6ciFJxxGafK2dQ2E98HYIecvL5CGLbxCp6F
VTcGER4biqMTxE9QE0sj9haCDEl5JsE54C0i5G83mldWtZoMgU4Gbq7RHXy0JhpBisG37cE8lqee
q909yRDPBIaltrc2Bkrtv0rEhnqPiSDaWRJX59msByx4wQi/HiHK0Fu3g0hLd291M5fZvvw3y4i4
e8m9qnN/EMQp7xASeuJ8PehKzdy+GlmDOAfpyK+LsZnNl1DjeKfyF9OD60tDPsbEj5Qnk5BZTOfx
mOXr3u9GTlxvzvqndbkjE1vT+pzjIG5eKXvy8XGqGO9vyQcXxk0VDJN/9PNpML4qosp/1AWsfcTk
iZs/VQnxqjRJUGNaqANwUngnzI/8CD7K9g5T08ts25pGioAawlW8lY4Yqbkzgb20A/XLUU0ORD8L
rg1wyaGmQhlyI0gOtZ/l88v1m4rRLcdH5t9O8yadZLn/faszj/XUmdsyyZX5tQ+z2b61CHod9rXO
OVXYDvjusTC5MnkNn2MzYQ529lFCubMPJ4LivoxdrxA6RPlEA9hXpyp2bXEKCEvFYwa+rYQAlaSa
+k074lw6XT0eVeF20aeamiPdBnZvdocmcfpHM8ZvtlK4cMS28zxuPMuaF6+EmhIXbIcAiLHLRsP2
9zNzSrUz4tniCcww6By0IWTMg9+LPbGwC6AMBIx+yAb9Y5ZQkJ+yBvfGUfem3a+JXW3UTYTGHqGE
bpz9YDMNWNkFD+SZytNoniY3ydJvenZSaw8lLon5TNv6Rke4YGSfItMZHwugQvpQjTX3sjGWrKNs
xCYenrLkuI8Vguca64BMIYPifYwIXKgSC7+TBw2NhdiaGiN9GYEf+ogA02q8I4UkRyTRG0EFzWB2
dZI85G2v+1svHJHPrgSdDz7Yccb+VOWlqvCYxDjUNxhADe8WoI7j7yE8cn3YCY5opdGej9vSCEYH
cNTkswcccH7W91nQ8V+2gxnrOwZHu9krlVjGllsSrr6bKvW5dDPXQCQkK3Qjy19vJiRku+tTNrUT
d4c1xEXxnIGO8U/X5w4y1zzdQKTIoDpPYxE9VrLBGkM3rZs/542t4AYVstN300hGD/a4CoqzIDzG
ucWozc9jBelASJHv241Jv5FRxlOasP2jPAcP3IePkY4S/QqaJCjv5wqh/dkcwrK+h3EESmwtHTeL
b1K3x8y0GoOG63N9+Hshe1599eUnNrPkxrz+WnV0dp4n3uq8UgWCr9VMlwHETu0LeYvujm3adbkq
Li++IgrF/HJ9TCDE8AoefeUNZEE21fJAjwIzlUGqZtDQ5SdyEV3p5h+l3H8zgWRe9r46Cgm8cx3f
C5iS0gCmn/C+cVTNSVzkIihOhBpmzj41Byk+F4k75k90DBHkw/DwGeRJLJk7XoncGmmKYw4LHxSv
l8xsW2eThK7A4kpmMNUH2hP0KU7fFe26YerAasctFvR4Z9FpswvCi4WuxErP84QidJO0bqffpI1c
8YuRd+XAew/sSxmh1Tly98zPbs0qlvfBD+Q07a7xClwZUbkFu9Sg7BJPYzZ/8ch7g4timQhMc2wJ
s8cO3buz6vqvgqCa1eQjZyPKAmXzri6zB56k9Rig1lRhEa7CprsrGuOR9sQj/e3joGx82R2emDKJ
Hk0222dHe6xy9KBW0keqP8eTQLgW7QYapiFVI/j5GwZoCmWSYz7FcVBhtNLuMWZxW3vVGK8rG0bB
KhT9Y9+5h7nsD1Xlf/Xl8KLqclzFI/uaMLGeLLc/G4Quwopg5mf4OJWUHxQAxjsX+aqvfnpWoK39
ACDL3wz2nDzgjui77yZAhPyO9DAw2teSxUrCsHsuZXPXVmLnT753U43FeQyCh6Cih+IYZ7dKgb+F
xjojSGEv5fSmW3HyRwuGZRT+xJHwTVV++9ioYtx76OjxWQ8MXHTU0H2hu5pOebp8nGQ/1302mwGZ
mm1uekc8pH37bMzZA9yEHw6IU/B1ARYS8jrbtF/THQBbPqSnyEmOUArQoEfq6Bf6COyBrV/PHtpp
9kDe1h1k5J0TgW6xVXPHi+kuMxY4tggeknH6irrueZwzdZJBX+9rNGPo+GznRWj1k77iEY5GuJ2S
qt/ahfcSRuoXmFe1nVP9g3zBz7ajcWA5mHDGcfhlx/OjH9D7jIvw0ZnLo9Do7os6fsbj+pAa0xdE
/sFKSt2vGoFjxZttxFNN322NCBr6XvW8uWC5WcaKB/rOikNadsFJeeYPSEkAOlz0oqjOYWJ3wznR
86508zMN12SVq3jeBJ0zbkqGmfCZgm+5a/2cC/mII/8Z0Tg8T87SqhI0SbfA7LeDXfW7ETeJaYzM
DGB3shLSp8veENEhgR6RZpIUBKBP7RsFdIiWl09RFxdZF9/WjTFGx5EcguC+aGNYPvHUZbduZKjq
zsbXBmCIQe2N47BUb7E05D9kZ9PraxMPXSklXjW0UBa77iuNx/xMxEEi1mFMl+IP7fQF5vKPFjdR
RCarF+g0j52cxdzn40pFV1rSQhh3sKsCFwE+uopjTXLYcK7okKY3jZk4cMIn7BLtNjJh/b0RjBAn
e2PIbPsGZ1Ef72oxe6CG/TENngyUkF/UFOMdcXtAYje+m7vd3kgQwJ4XvUT+2eI1iMogwmxyl9AR
D69tBRQ+/338xGW+9l+N++VbMXdhi4bQhV0bK/H79ddsEa9iFRtwhpHMsp1zLxw2JZJAkr1YmZvX
ITUoU2BOjOkTzVYk6l4irfhbXsw5qRC9KOiUQrZl8HxTThk9pNkfKba6YOCVll5K7SBQzs8JxqKu
VkEf9s3tlLW8FcM8pURLpVlFT/0grObGwonengEuWslfUqla3VPt9MPecw1egL9/+XyY1fDdLRIP
CYBHAWTR3ULo804K0M1hbWGjGHezW7EVEAK50HHGj4eVjf5QwdyPV/kuBgTl3liBoLodVG+X4Wqq
Azf8ww22aI7+cYOFIM3RPyxBRKTLmPCEPzQKdEMbqUTgexzszB02xEyxKpIHxM0QtSQfrhMdDhhe
nEAjb4zCzjl7sS2/LeE3KV30juINRCnvcaezpbVsqN3mBWJPG+LYqoB3eppLOdYEHJzLwZuiYyIT
9qo6a8mwqUHxEULeS55fUkPM8RSl2pr+yrkiDGPZ71ITSIE8+dkOjexTnAjqMcxTcXdg28lPzoO+
EtveaiQhJEWcMMkwO0FplsU2u4FBtRRbRCzxVaqgpTYmxIL/KhE4zpNfZu2PVFEiMnfEJowdkomD
rafoFZ211W1UHw+EcTku0YxVVf+y3FgSamLP43dksnOyLZuZ85BetsA+5fGEpddL2z3bmPbWE3oi
hHVqzPIGF2M0fQ1ZK7786Y76MGXkGrrUHgvCiQ4FGoQPj1PnNKgkiQjhGhJ/9BoAo2CPaAwc2PUB
E8xcwczC7au+kz0jk52lm6q+z7H4U8pir/L3AWbz8uBRr/wywDZ6vOxB5y8a3Xp6yPIYdCE0Esnr
AuWF+qsgjtyjhEfYv3MzUUe3COaqgFSkAB6fUWLMWCntUhBcqzxs/96wzQe+x4pn3I3vIzk6ybPS
kZncxgk9KQAp5LesTQwz9U0P3yYE6OawPlybMLRnKKEro2vl29wwEkeLkMw3phMTthIXtehXIOa6
ftt6c+7emQWCu8PIYG7ZV9Dvh2c5hPy0jDCRjEpkmodPHbLp+QXxujMcIurkexy3k70P2WqLTR1i
qVn5Plyq3ZAEIU3mOCt/cHtp4FOXLR654CPOOg9oJp14l8hiw05rV8GC0HhZIt4JB5Fb8zfuJjjG
bjM39HtCv4WswKSheQugTOufGT0SsQUgw1VK1MCvr1tZwEt8NoKW5hfOgsK78xkEHpgyCWyCUqWP
ZEzoCsm94gJanvLA/npOQkge++WBpJu5Wa4s+7eY7oqpBghFI6hXE6G9tctba4OJx/zSBwnempQ6
T+38ukXDPbd2vg9TLzW3rpVM6W08NWyDf3/jXuRV//UaWNYehElLKC5SL7xmH6UOaWHVc0PQ1tEE
Bjw+VpdvOzOxoS93+UpxSGG+HZhhwhn3YqpqV4yR+7UG/VG+6cp7a8OCTkqCRVucp5gzC0xiKZTS
eLrNgfjH6y7PEZmPUy9us0zh8dDlHDNPEngiBr+mtGfKZN+nLBbEq5U6QgMZyXbFNDKzSf2KuRrg
HviU8tL6aPApHpoJqSv0n8D7anlFlNwWfWKlRzhlVoalinCbP+xZFkXK+1MVBAtgCtkfBmykGe/f
GiVfKqaLahxBERreFyMmiXbL+Gsaz0085Hct5O94NclcY+wbIk0Z8PuLtawh7w7ApbnIp7PG0Ki+
CF7/qWDj1UmNAr/liG0o6p+CzuZFO9vAoz4z1fnjx73/vrwlfVg5KGjplS+f9jEWPNAqahLJQDqc
tFm/IKnDA2IUro53Jjk88S4tujw9ILU0+jWy/P8EnP1fa5QPipXlCFhWaZ2bPu9rj13i+zPeBVIB
bF6gIlOAHWUyIirNFWgj8F2hmS44nriRrzMwa3/Fmlx252sRluWpaRznZGI++4e39b8PKmA2QPWE
vjcIl1SD9weVl7SmA6vN9tduIsHprPRIw1gY0xzj1Dn0sJLR6yOz73tcTYDVG3yNzS8mGWq+hemY
82b8/Z1hvd9Nc6YWHf1Sx0VUEAFpC+8PysWdUndoNvF+O+yg4dLG8y2DNA9iZdbo/kStEAEZaJTT
fY1VlA3r2JlkcTc5g198AoAz5d+allnYNqcbGsCRdwPuZthU9YuR4NXY6xJe1h+yh50PQQooqWzL
Z//P+AY9MiOd98cNTmQqqc/8A+HptKNmk5rvL9dv7V0JUB2HHRj26sxSUienfC7y8Jg2pFicexPq
xDps2COsElHM3lbX3ifJXrkiJqpBOrfDwdPU927TGfMLbmSpdtcLw/y1+KwD2PVf4bOOazude0Jq
OH31ic00PXbTttrUoRFAffJdAtCSP5PQNPoDbi3WoN9fOmTQfMd/PtYhUnWCVhCdY2Lwg4/ln2K3
3qNbiQ/wRJdK3EJ2e9vURZ7f6hFpwmtUhCV9u+v24Nr2bT1Je3SkJbF4cIZ26YY5sJjO42Sb+gWd
F0gmRpoZbTc/Dym2qoC6B5wNRfp0h/l3afUZhaPow0t7pjIjl4EqzQuU9A/FkFjuHVwzXgNK1JQp
2tK8GI3Sp8d0baG6TH7ZhWc8JRnI6L5I+p8yda3sibGKo1/rHn/isezLJt+ac01TvL8Ui2Y40Vit
1UA3N4mTgSkCpAyeIY++GV0wZzYmvqzXR+rvAgob9XK0ep4n94EAxrj53rqpqc9mpTSjtNgp2lUb
SlZDPxbuBOIFAZT6KsLA4A7w66w8SWTw/VOMEj38SuqYB6piRuO9v9YjZHXw+E5J6TNtqQZ/GTRV
mj/S4OqZJBQ5T3TT22xvSGTh12kAmuk1iZZ3Y8joSf80wtqQn8jFBPBachMwsepyyzgwr0hB2kGB
YOpliCjdgA/Q+fZ6M05xQbCnIMsjx4W2bLiM3qGQr9KBi2GqlofCZSvFinGtZK7PyfWo80tbsxZM
MgnJmmCQ7WE7u/adLQOj20boJDuoV0u/2/HSZVwjW+Cl+4QiTh6UDmCNzxP2xBsedp6Iv9vXhNBS
wdIYLvB6c08YeQvPd+T7ClI4g32OdmGkWXbZ8KOqCawHNNxGiAuUzIPN313m6/5FobeaXwK8r1gr
6cgY2U9Hxjxj1TxZcblGGDrEmyIg+3Ncmd6AU3GNLZz2JP+/Jbih9KDoYCQcNtEZnJ8yCDiTIog5
88A2kC4CCQGMct+5QRrdO+kQVc/lZfTjtzRdj6iW4norSTvy90zzhHqFw6GXgrQqBv6HoZjkIdDE
KPC76VL6XB/0qc1nmsSXnZW8XPyGTQd/abxsaCqai+66LQYVHpKkjAE+Fk1b4jmevbSrdl1N2oNY
BC7RuEoR6ytoismykb726mdKQz7YIBKMwqnz6/I1hCRjPxqXkiu9duuN3F7+VlE3XACtJYD0VYd/
Yn4BfZGax5GhnHcO29QtT24RLKpVE5e5OI92zBJRp+HyL5Da+GG/sXLbnVEtNE5+dBtkMuvUkNC+
S982GqhYuR3sLW135c2YLHGUnRE0xfl6+1/37H5UBsvMLpNG8sMutTs/8cB0xd5XHdY0t4YBgEfP
mNTj4EuQH0FuEktbg4BVCCLTZKjf6gTA0h7Zbk+ekW3rmkXVyWaOdhIkEKAjaiu3fSa8ZXgSTpKV
59Q1mL5dHs/OgcR6L5Qmb8TEjPgWpwD0HodSWvZTOlRBB7fRxWe8B9eG1ZSQico5NWipa/RSxkxi
A/Ex/ZZauEvWnFwQ1RScXGjarnW4kZWts8N1xzzELZzqBhyMftRMvFZtPRIXQRPfn3F1Y+zcBThf
7N31WVCRV+3RawnWB8fH3qiB/kKWchrX37AaLItsNMpXX6PO27hGQFk7OxVHL4xWN0BgLce+u/75
dSAdsG/hsRWkR7JNC3Wv8TejFkC+RhooWjDSQOcHBvcMHCAojIxnROLLLz42cOtTdOmyXH9efdl3
MzuJw9cWTnl6kgYTk8eiDq15f93d0XHnuKreXQrtAm2Utdwq3XhI6WZ1Bweqan3Ic1rlaxFDG+Uj
bXN65f3NNBFIwBx/jlo76ejHJsm5gQ25AV+Kh8SxIjFtrlNZ6Ts9g7JC5wVSIdc3NtcZyPJF5xfC
yqL6pvIC2zqaGal3az9r7e4WwQPPfl207LoYJKL/Ee3U/8USEUaHv5/Zy/m8/pouKothysTb3qH8
GktY814DFshmCrpNJLmRx+tCW3Ri/jXSsyLAqHZD4pnKzNAn1cIu2wgc8fm6FlZhn+qSAKpVf3kN
khkCgmGgNQmPvblMJAlZW+QJbhUuE5R8MOnJFL3NUD5MArAhwOd6VuOAxZ+7gCwjpsYJlMXbEMVs
f/KkcpbH9DII6gm31yiWAv517pI4f08bb3lBMu8GeosRIQJ7X6VtesxJXeCtFw70ECZOfnlyTJo6
z0ShsKg0l+WegS0/4voQd/VghOgcgs6/meTMezOC7IvLTDbgjleRzdazIR2g7eO/jMTiFX2dpADk
mvkS2ixVs41pWWZE0XqhfrjOOtE4u8XZL4kk6bY4tLilyzDzORNeQfLks8RuZkKdNcYGXM5leQs9
wEK450no5LUVZyzn15MzlIIHJQ9MDo45CffiMOFB/9QDHkYVaQAX3f++BLM+Nm+WIN6ld2Nj0PFc
z/xQhXY1oEgrr4sjGSZwDEsjZoFwSYnHp+NC6w8PNDhsIPi9HPUvyhC2QM1YpRRXnix55wlN/389
TqFStyPtmniXOCO9w98fZ/DxONnbmTZWR5RDuBrZDb6vliG4icWaQ/DFZZA8EsWhD03BNGTPii/9
Y2557WOdLLJaBkHaISgUTsEelY11A5BpbjfXoqBQellEGde2G4P09WQXiGjON8vwPt0al6E5XOYU
E71hFtMumbH93NRtq0DImZ1TAaGz4h24Z1PsGcBPdP5rhjnHmo4uGBdCXpjhIuNMN7Vv1vGwSpAC
k7gLb3ZaV9rn3QH4tcVzPEj1OS9hSizjbDePNgXM1T2pCrp6Iq7ECY8l1jFIMBYc8G3RC+BpLOoV
a2cLSUNuayOII+iy8LQhAy29Klf5LBbuVQtyLWsnL+I2vK4isouXRfXaj2LyTV1wnYVWJOi4QCrZ
HW0RXcxqw0C6afa2qXjd9mTSiu11IAurmAVRByzze53V3K/Npb4Iqfz4c7eiXClUxJ9nLj22JahX
T39oR/y7bczLw7SwbXvszXF3fLgb+mzsWQRFczvEIDpf1Kz7gHKmr9IaUBh9vNtrg/gqGhFOyEm5
vH9YCihP/YuA5VrXU65yJ/293F0kCdeGpJUA1d76l+mrAa962qNKDdq9MxFXc4cqqkWhDe8ovtFp
NgzARhKAojR6yVEr3ajtqDUjBPm1so4aGYvYpg27nYPH0clb5Th1uuMtn2r6gnU//RzMRqAdxob1
s2IKrDezHc4vEsBtfEsEFuTV9PL8sw52A/ulxOjWtKCy7jCJ2Z/28xhBrKBvjRoVaC9B1QSbApG0
jSAVINJKVex8UDbQc4kEPlENgdboc7/lOU9SwzzbbU6ff2WbjdK3HvwxYz1nIbcxexMWbuImueK/
f6qdD081fjKuIK0ldu1uAEXkw3VUWVqxRTfs0/VC5bX282MCrVffu2Gf+BuQD9DhaIJy1RLlZfUR
TV7xlUi4UmztqLTCtUkyK2Fyl0uHAikv7nxCAOSjHK32Wfjt8iDCsEMvJEzBljGP1DCRpDzKN0e3
rTxe+5dlz0D9DAsxQbyGEXREe+aZ3677masMDRJqNd8voSDNruUNbT93hR/7J1J7yTv+/amx3m+N
aWsEKDzptqEljBBUBh8mI50xkXxsiWzfsnHqvmujqNofTTpws5I6VhAM3qLeWDuMQ8yH2OmD/CZ2
Kaluqe1N7AcSmMbhum9oL9vYPxzf+/bFcny2Rw8DdgJzQRsr1/sF2eotE4xlIvZmGbnqUwdvHNtx
DxaeAPYEnB6hTb6tPnmT42VLp6ILg8fGj8yJfeQIbfIPzYR/T7YCh/YUCwJrYhRwO70/oEy4BkJy
dET1YiS+C8wgHQ7dsIQZNwP77i1TjCb5di25Gv6Kv7drdynurpvMP5yff18/drr0ShHiAo7iNL0/
HMrllArayvfXhZlI+1TuqMsZYOF9wQ2D/k1JZuYFoDPWUJsmJvFs3Kd/r7CXrtB1ejFjWBZ/MKEt
j9Y/Wy+Y/bHgEeOBNR2Vrm+/Pz4/9rRM/GjcQSoy2i0f3Ntq46jQ3tnKse6MsmBcP1WUerC2fat6
Qs2l8QT+4Ty9v4+4gbhWJKW6SwM+Ysb84bLFQ+XrvpxhkPiN794whgX9W6m4zZ40tR/pnBnyt3Pg
pz3De4YG6tQT2nSQQRYSSvOHo/l4VpCrs4yZgc9EC/PjR9NyC/LJ0LIpD9fS1kyYgJ6TpSjc00cb
kjXixngJtp/Jxevd3hzOY5ip71nQNPMNm5UyoF3vOfIY04eiddHbmUmtFw0D71pdDHSr2iyJTZKz
ZJjuB9Soavf7L/G+eU3rmtEhwIEQp/5iC/74HWg2ljZxJdXRtaqlacz7f5nl5u0CGrEdfDlOWlTT
fdc2fv8EnYjT+/sjsD+s67zwTYcHDKuoTcuG9eH9zaVlOMMdbTywfJXxy4yD0dg21Iv39pCQP9BM
hp72vqZlc++4HcayFXMraA8EmVPLnLpL0wPEJk/ndWcWXMaJwSg5i0xUaBDFanbuNPtsfY4BEqi7
dvI07Q8QPo3Dbj/1JjL/ZCPf0DtW8k/L83uFOwQJKmYm6MgxGEswe/jweGsJU64f83jXon/InmRD
+YjK3UrUZ9mbHszr3I6Hz3ZYe/3TtS4WhaKWz5Vsm/u286fx6x/O+nJW//lIUxPZdugBV/OhJFAg
vT/rvYGbg2ZKvi85mHgnDTCvaBqVMWwBmbaPQQ0WYm2yWf7pIyojEm2Uril2ePcM+0sSIDD9FZEz
U57NaztLQfQ+TwHDarqBLKLrGscbcn0oVf/pydLeRvkxuNApfFrW0SJ2/P3X+rCwMwixeQ6dxXse
Abmg/H//tWj5kwuMkPpoRikrlUESxBJNKazOvr/OPHKdgKURnRxi0nySuYXUdtmagpZCsPKH43m/
snM8pLssY24uP95Pfv/+eJj4IfVnP4pIyRnZGUaj6qOHAtrWY022cIyMlxoUnUH9LbWXlD2KTrtH
lCYH723oJYolpAUo6vfo7LEC/P7wSBt/fxewn3M4URFGDhOG/8cXz9BZxSDCMDo6ZeZs6USY1YnQ
sUCQyUJPcjddtBCdHZAwqRw93AHHHAnV8v0OrGIbexGm6CSyb8uskeOB0wwBXVWQFyAd6tjxty6e
6OocVaBZBeGVy/Q3YJA93862M7i7pIuL4NMkAERuf//d/psBFIgHXhMm5jSUIx8HUEQjwSU2oaYL
3VXA5uZFXZSqwbyvgJFiKkEsoo7hpcl01bwSZ24/lCAj4yf8XLS6fn9Ey9vpn48chnKwNByQDy3E
ZZL8/l4oE9SUld97h3o0xtcMe+OwjhIL0aCMnXzeW4nhYcdDqKK+/f6TvX8t85EF3mcBAGH3Ya3/
8NGhPedi4iQd0GuySbSU39irZoq/j+zISSfCrEAH4wLgMILwsyzT5Cl2cHms4KjO1jqJsUoiS5cG
exo1WOu6JwxgUy9/0GXICB5qspv0FoBvhNOwLPxNmA1ptWoR5uW3zpg6CcG6pZMdlRuQ17yA8LW1
JqoDx3yS9unwlAP7+9+MndeO5EbabZ+IAH2Qt+lNVZa3N0QbNb0J+uDT/4tJHWC6BHQfYEYYSJqu
LCYZ/Mzea4PSFTiBRa+ToB0RtfIU9r2HrtPpEJ8L6sNbhOXdQw/58FubNnp8NHvl7MZaR1lBHgI4
bq1rxmyTRiUJ9Yk+BO02EXX+7BYRmkZO54kliOryYTNGjrwlwNUrTjx5JCIY2CmObH5igkjnIL0N
Ijq7PGE86b97uPuOYCDrvxzEvAb+c1sgazLYqwhi2ZlZfClqEL1hjm4zhlRxzxGqg58jBkp0enSv
kI4gqh5D01kzcO2ROLiilRcuOLNn9qQZPHy8yXdg/x0ucETUxTqJgdluXfSLqGBhlTsH068cY4Nm
YygP9TDd2RkWqFMSYnfcO5h/kStKIkfe8DH5l94pcZ4OujKai0NLFqzk4Os9MmCjfnP6wtVK6J+I
EvaZnWUvCihDfjJJD6xuLLN/CQnj+XCEaEC7g3SZ3pD5cb+wHhIDm9ZIne0+5xYk07I3yO+LGihx
WPH7A1lXrEvw+iRP7cAoipGmBMDJM8yvQ5B2FbK24QMmbU1mgg9lvtt5qc8HxC1gkn5l4h5YS1sn
lZyQ0lUWatHAgCkQaF2QtLvOKx6wKbhw7Gao9xIqi2NkFD1CStJpkHl1uW7uwpK7J2DI2m6HEMfG
uYap2O0GqctyY5I6JI4lmQXkHJZlssk0dl7AZCMelU6TbfIUmTp30TD0ESJ/VBbROpO9wlozetEP
z8yTS6ECld3XPrEv9BmZD1MYUe3RjYPswfCjim/fqm2sA9SNdEaZIX4urWmhmJUcNP7utNH1FsnY
snRZdD9mNUGX9PUEyw9CVFEfc2vMwlvEBwxYCkmO9o1rzRu963o2dDPGncrNHPmdurvDQMQRSUiO
X/2yzBRMYNYZfXNs60Q7oL5327tGEIJQiM4ddsQv2uGKdUOpjm6fDfdsv0Azxz05DKsUqyhQ3BaA
4yFQHImz+1nbWHipCfTUpHppC7z1K4IV4CP++aiz5qPsf09Zny/b5b1LywLEyP8qmLdCvTdBdTWn
xRTjS3Z8R9DwksYpiZpiLZHQBwAeGcedNGJ8q7Xt2pV7dvou0pBcpSMpKjkauFXq2EwIrTE3LO7a
WfcXpYLdZtnFwFvdpIclvUj3jK6fj464lftOdgp9VF2JTZFPoO4nssBQZneml+36gEkt+iZUdmc1
7zhg21O3LgK4P1+IL86BuemeKV+8ZlwTfQqMlt9fN8T4RmroIrlXtRAsAWdT/4r04OlBKp1wggCF
V4PEOUYShM8H9ch1LGJxe5A0MkeFhyjy82yX5R5uZyTEWrDnNcAcl9GztW6bJNa2o0eIE9q1tjqW
KtH1fVEZMl6H3mjph8oeGZMbaSu0VaojVdiTCxLtSIGFgPuXX/d31c/112XUhf6YsvbKnfn9101M
pjQDHrJ9QcBRc1rWwLmZsKqOynJkI1No+bhbVtjUxMzeF81aj/+k3pSyK3F0olSLN7nPnbk19Bm9
WZrDBHBfuuWmEoqOws/Jjj0WuVuQyKQVLlkJKXX9PpStSIoVj38+Iayknv5ZhoXV/6WitL/2wHNk
ps6wYOa36chzv7zKE7JEsGlo4Y02eVl9KSJRhDcSOnS648Ym8SLIHa//dOwe91KfRPMiVme9pP2U
hWQ9mBFfUq4iZnnOA6EUSB6WbfeyBcuyCsQCYo8kViBIRl8dCjhrJZtt7akD2eB8BC2cS910IKe4
6NPo0HqbBJE4s22CnPoqMk+UDDC9S6GJ9JhQXia7xi7VO42IzkUDpmBuiKe5741GMHaBLlxsNNjn
6W2FpBanKuHd0WbpK/58lxhfX7ZX/TD7Acw0sIS8r/1u5bnN5EJPZ6zrMz6x4c/kN/iS6/RowB3E
6tb5j7hePQP0mQyeZYupGiRqLsqbPreLgxK8E92/tS2/37y0BVTgzBAYsCAxnHuU32/eVDlMWCwR
nC1NVMmvBmkbASZlidNZMRRnoZMlXfsdK2AWPhRa5eKsSyrr2epGHkc7FF0ZYqxJRXvLN5PbO150
2Nw86bRolP58Da932P+esCDvbP5DBWvzOZjr/f5hCYzEEcT2bM/eui+eS8DB1pOd6iwWXF1xVbWr
AjOfARDbZa3qSiv2jVUjEZFuW0ky5e2UYYZ9aHqNKLKKrHrAGVe5QF7TJO7GNLR7UBYEdWy1BCTd
83L0wmP+a11ufe2CHNZZrAZMQ8w3Bt7233+hiqI8p+nFoQASpn8cDGaGa5YmobWNrZKkGcIweF+s
Qnwe7UoPtWJOMp773aTyrP7RK/HnnRJq6TBmuFwLnNV4LAkRaAxWYEzzCsDajpyVPImfBSsBTiq8
AbgEESYgeA2mcJfRf9duz79vt6qFz44vZNhZg5UFhCyNNM51kWnaUaRNmF7+3z5CT5ptZ8LSfwpH
r3f+sjtht8Gv/r/ftYvljM4Qi745r0++4qemRmi2FaXBXrVVhJaiyqxgj88D4tVVdCOvolY52JF9
IBo+CS/LLlJXHV++m7o81N0Augg/Eyzq+0Kyn9jgs2pvi96vSBTi4oX52ibU2UMHT4e01kZivf4d
qoHoG5xDF4z4IxozbL7Dv7KtbekE3sNixyyniqnYUtPEg8HPWzYRo63m7MipbdSW/4kG1an08gMs
BYbARRiUkkowPpijwUctNR8FDk8/1cKyA+KVxheGTp6/g5Q+H7+bjT6wlE/CtEBJXcdpRwjkonYa
JSfWYjHgpTvvrpOwTT+MfGjkreGO/BnV0Gjs5Lqg11kX655AIX6VLy3KbqImvOGc60HjXSj58LOP
uJIjwFQ9PTP6SAoHcf0xbWyzolrKOkiDGq7WRYMclQJTuD5OSGAW/ceiBVneecvyaqkVi6qLIsgB
V9GTT8eRbhf5PfK+WaR1NUQjFZTNR2C2cz1bRYiqCSicN3ZXSwP9jE84mYogSp2XnzxVKGO0TWQr
0mKJ9Rn5mIszeLldO83n1xLYZppT7gUVqapKs2M9xjLTmgQYtHCP90t1tIjtEIDw0QyrjxCcpbFq
d9nV5OxnsoDB7xVD9IBTS8zxOf7Q8JixFk+9tWu3Y3+Xha2sHnpop3JTtNSM22pQgqELGvb5ZjYr
LDcbh9UhfkbcGpP5KzcQMr6QpeWKDVlvnXt0l537Mm13PL5OPSUxg7BERmTirSLnCG1dVMaIlzSt
h6BQIYcgqDnt3BvyW1xgzey0vGZrgUYx+5UIc0N+X2qP9KrZBmfAZfW6Ej3ZcqX662o0iNIJMQFo
Koz1wCI+Ys2y2u8R+cjvdtck3SlrkWAjGJsoIqWpWEIWV3EkYbNzWWnEs8piWTOz/yq4wYcmQo3o
jaY1PUpX1I2L8jUHyu6alIdAhP3ioBM6gFZXaxuc/qXq0TLgXUNh0LiKB0ZUOYXrOFQHSwi61OVu
CYpReBfcSNUPnVdWfdcSTEzBaKqgf5olZM2HTeAs1Uh+3auaAb/LeUJ+RZ++vCV65AXazyIZ5qC6
Oo1fw1rTkQVXUEdXvha4wWEI3CRcB8Mg9KNhaR04fjhM0wZRWu1sISQM8b7IJh7Af09ImoFZMeE0
WbaKyoi2uYLraz6PKCC5p64e+LGoU56GRkY8afp1jymCen5AlnsYcAW/fDjMxVKUBCGjelhdsf2a
G06zZshv3LNgoyoSiL/UMzw3/sUQvQEKMMezFIkYaZi9EJnUhw8GraFbQ2nkhv0udGSmhIMht/hl
dMC61tih6Wi9QmGdczOPKttDzLK8SxcHAXSUzOG6znUJYT7u/l8lFDKEEOA/kZecDRIze2k3OM+I
85z99VQwETuRKdIOQS9jxYbTodSqVWUFF+R6o3gYRtAB58i1a0YpAW/LaJ1Yfjl+4sgTZbdqELjW
b/n1zBK14xIo2+OSHRDWupw4rl9o08Xiz7V4L9KNvi5z1fTKuIi7zvBuMbWXP8hoM8tbHbusw7/u
dWgwjLE/sACb79bBrFkcVcSRpx2JSb2MDi6PgzPrPoFJQxROG1wrBlpQ8sCv2s2wzpyc4UDd6Tci
JUUG6Vknxz04BLfZu26sijPVVU7QjmqnjINDRNJhUFJGqOTNHn8mi7l6s5w5EAnnI9Cx+DYWeVkg
3EC/dRhHVFB3hSr3Dq+CT8MwFF1P1vnTzxgnE1SzBnbCeOg80eoErHRRdgrrKZeHmgJTX42tnQ/7
tEdeuLeTEZlJCSmZ0LIJt/NmdIWyyLOYNXaxTZFMmElV5P2NzXIh3ls2zwJQ9YA33KLbMkjz7I6m
TVu7UTHwOEYGCYOzrauNSt/r2AAiG6mVxiESWKDZ3/qGdyOajRLEk5XAvzHI4cIWPdhxNDv++x7+
C3MFMqRDhzs+6QHXQdGrihUm81mrm6im2vZSp2SmWplPAxKWeU1yH19fk/yFbQO07EAVufnd89X8
GM1n/PiAgdwq3+JYc7r9pFmzWHcQnUPcUIZBTTygtrGD4kIvCZ1Fz6OpvEfPLMUjo835uwgmejk/
NSDxr2RZYCzeeUAN0IOZDJe9X0IntTxbW20m1dPihokM1j3rSHQ5EzQmWhPRNZI7wcLlN79WGRLP
wo1rmbKUEIvEamF+DKTP8Ok5yPVLMKm2fwhTDq9dLp3Ufux5bdp76dX1XzZixu/1KK9N0yKpirWR
ZTPCxlT5ez0a1hL1SG52J2p8KgDqysYl8C6kDYuk4dfEhCSdeVfGOiNt38jT6igdw3mE3GF9sESM
5/2GRfj8/8++zvhaEjp8MHae7GhMh3m29eXTtaibLI2WcO8XHTWJKwC1LcpjedWWt31VNadSkGT2
vpxpCcsHyplreY85Ysb8+ZU6qQjuwV6NiEvBAfK6Of65UZnJVr8Vr3xS1ppoIAWrdbQjXyYgdcQM
gpdGuc/LKc+3Lbpy6nMPbMOHxrySzDamA2ST8vyJfRPzesZB3evNQ0CRHq6q3jbOIN6QXHUepvh9
k7kmWrvMLDlhwePcgctBUZ10I0WKmTp/tRZ92WGwORTsuq/bbjoTg5/0+52Q5+iRNQwE+0W4XLgZ
PymWCMaOFAEy/vzXaegqZLsW43/x2IInnHY6qEeSYKlCvv35ol5zJv63I2B2ixMarCCWIyxWX+cP
tcRZGTXo28nD4OZcFAF62YrwPqAxTV/KLE9A7/UD+8JtX1kRJOaGV0oQZwnZmHZmHZio9jSspafR
DAWtx23cV2DJTw75iP1jNbXzdp8BKcs5GXbx+LI4qcZiDNkZeoRo19tw5H1wmKaBxom4Y2q/qwuY
8KZrLyWQI/B08Datqf9nH/XygxYDXtvF/Igaiw+kpmt3tdTWbpj77qnNPeGeBizOPH2mav01FCty
W5cNLbtcxQiA9Xw4vjjX/4OA0IGRpOnc9N4JmsAiIA8b5WNpJh5j/CQKwEtUjaxoexH3g22eLQBa
YPAhnLFnObmsfSMtj8YX1YWz19yJpiA8112ZBDcVKIJg51rQBXaZH9Fu/vlr/e9ghIaDVSA/UAcb
ShzE73faLJjHdx3ABzVC9sGz0z6/aUkQoQhS7ujtSk0G7a7JkzZelaNVMVMvxjbasecpoBZ6JXzX
qba5DH/5ZP9ZkMCG4zjE+s3UYSbSfdmh8pCPfu5lw6nDy3gz+Oxb76tJClAC2qBI6zL7zDNxVqoC
3XfPYundAFmI3twHqmQ+cZRW5mEBesGY40xf5Yn/ARJ16F9tM7LdF8Sa9rjrec3fobso4jWriKk5
APJNjbPkQRsfptBAHbQ0Vz1kxO5mJPqAXnYocLqtGLTOL7SlW7MHGVhrWQeZf+54c7637HD0baOZ
qdpx7yb6OlSJ7H+wZHflyfU08ohL4tUee2wD5KbzgsBX5XrhDk1AWLwEZQXrVrFBIymMKEH1s630
0dxy7yuYwA7ZzCj56kyzjktNSEtAGSGkw8G7kAaa0aLgXaTOTR5gnfYTP/nmxUIhNrmKDtOrHNt1
KjltbSSy8Wm041KudXLC8o07TULtI9BB/J7E3RfmWhV4xw6a7UDPTEOJirznc+nHcEy0CZW0lp68
sVLabumrke/0/jkWYuoxpl8ZUBrzSbEvNYC9639VMOzG2/5kNbZ0X+lShvBiMt6mRzRI1Fx7cLyq
Va8nITFj3J1InUszs7em5Qf22gsxT681wouibd8Y0r4hS5YsBkPFqoZSpWWHPrGbmjKrwlqbi6I1
4fRhNuENSg5dAist26VCkxywuq8x9L1qA3jpFtNmAnn14OcJlM54ci30hTSYiNkpMB+UrIvkwMlF
zGMJthWjeMLg6pQ2rW/tFzOXyVNfXTyI5vYh0+PkhdzaKdv8q+d2ugkUWT0Q9zwEDUvz0iQX6zOe
nC5+SionJwmSyDrvbhT0tn9+yL5gLhhA8iJ3cLHOWoW5+PjyjLGLzVha+ygPmFl7p6xs5IODoulZ
Y8dANVzZQ3wY0xaycOsVbMLIT1Mj3wnj4q07KPYBSQVoakN5Z3Q7IjchuDHG4uYsUJVUG5wqaX6v
j6q8d2fExXEpvSoTOeTaqwJnEySF+2APmrNDV1bm+5If9xJ0kjde7ZX0Kn/5lX8fBc9VFlNcalGU
kybF1nUq+D9kdWeyKtQbvXnyrmaDiuBZgQM+QvTqxm21lcjYnUNydayyzmSHtvg76LNj0EKeEz86
SjbqYEsicE85AA6HltsXqGm4uZ4DjnKWzI7V1oeBljR9oNCp0qcs88rPAnR9+Lcz/D+rL0s43JU8
DrOiA8nJ72e4rhFKTNC0OKVEbtVbdE22/J5bA5PgiBBFXq/WiCN7jBIUglHvhuVLSFKu8V1k3NW/
linjn6/yf9cVSD75LCgbTQSqnvtlsl2bg0XueWCcBg2c15F416rcs5Nj6ykBIbyNHqeOs9KrkYHF
oHIiHMGxTES1DV3Hm2aqPZTO1wKdY6O7yfFx6avIKtJu1ygtPDFO8qZt5XgeG3zfiT8XNgFvZ+r7
xYdSXwWTDboj4F0O7YO3nzgd/q1Oi6uY10exyOhQZ7h256KJgsVuWCXEKlVBwTZaPABbcg+bdh22
XfepZZEKfvJwiwniz9A2d02al9r6z1fvyw6Px5JYFIbsLn5IEpIYU/z+jZp1pVy9arKzDM18PCpe
Du9N6KFct5RWqjtQ3zx5ZDCwemkxCkKXhMPSH6yk57H5V3h/PdszEevRvskF4Yv/dj1EUAbnUlam
sWmNmgXw4jgJs8nobk2FVXrV1l0aHkAz2CZjG2d4RY9kZPvsOtpfjsY//8b270/lfBBR785rW1Kn
uJO/lpfM4AbIN2Z8AvzNiq4iezI957P2fSeBmHgPDr3xAw0fiAlE2N24lUjcxnfCrkXCpFWQSjvO
lvN2E1daTW8oTaCRMP7QBUxpV04Py5/sGdLNb8NBAhzsrmPf0HHmVxvnIEOXdT2y136deNUzzE1L
LqeyY9PfaArae9g75scyLrAYbXW71DfadJ0VTi2Ott5bcwRbaNyaPoCFhhmMJbUnGWsjE15YDcUq
DDVGfsuYziJG20C2Mjr7P1/M/57q0FAo6kxj3tX8V3FkDZHdjHlgn5b7obHhU3xXQnnRKa6asd77
Cckp58RN6vhhEU8us+/F0rxwZ6vrgJ2EZHO6qeyyvU+g8oePTGOa8Fy2KrKeQyScpIuQYNltu8BV
3Q5td1N92KMhxUuZJ1MPuSO1SjQ9A6tLmIci2w7QoPEu9eNY/u0X/31JytmOkIaGySHVwUJa+lVT
CoxzMjA3G3QeM8qU2EY2TrnOkPAWBASYWQucR3xSo982q6ruOnY8QWZ4x6qth3i1zOUnE57WhemH
B1zXqJ1zJQPGCO5UE/pUZiF5eitM6Vr5CzhkWtMB2jPA5c/fIfuWucn7346L7T3dK9pYahgDJcqX
Q6BpR8WRo4VHTCVeptYyN8reYBmgZ2m4tmd236PL0++e6FUH9n1LCT8kYm6ArnCmZZBAJkBj3g2m
RY+xSE7romOQoIWIN35VU80rIkcQ9D0FPESh4lfek20ZUlLQSeuD1ElGa3aRci3TyerTI0ILLNr2
VTOcBlidnsaEJIjLorcsbYQVB7+3q8/YhZSyRdWediRUz0ONyPXnHq6M4OvyX/7FydHAhiEX5RWF
1ty+NPoUCprB+WPFGAT6xxTLbbVBcm3HWy8CZrqZyFvE+TboVvuwkEZYKXOQI1W18bFfuz99imiw
hHDgaIvAtbRfIJuUs7X5a/zE1B2e7vJx0tRVwYvbhnOXlea0pYHvzld0IiiEscu1y1RdxAXA3Dfh
GLPFeJhCW/oDYDbdKV9dnqv0Eeg58E69aCFybB0XjPSvBT2ykLSENMWwrSd+4V2jt5rxrneeXfxK
oxmrs3xlSy9VO8wVEbTzCps3FK1/8hON69H3WjA853IMXmQl+WyLTasAkwog5jokahTAHmy1MYNF
jOC6N91mvR5nn3qbs4GqSVnF6hvG/1RhIYp7ow1de+fo2jsyKt8/Lh23tHnpvSxiWrwdfnt2cjNn
L2k1dNRLIw6diBac/F36xia2de2Wqi1gN9Rex1TLIJ6cg1n7m7dddI7opX62qd7ne98aeoucYnjF
K8+hQSpIj5XMGy1mgke/lI383prcHo9Y4BAj5FYk4IS2ouJX864tfl5EKj+QFaH3r7nmskDteTDU
bijHooERK0Ko/gmTA2cniMuMn8K69eYYU7Cft9KWGPhhK1MTvZvJQG/eXKFmFugYBUabxuGYBe0M
KR4oTYRrvuEFdo9GkVRbdzLNp8yzJdaMyV6NojKRStpil5TRJiPxlj1GcEkHqJd17lv/hCbpIg0j
ke1QabMgqhLrqbKcbUE+5zmPVXXDKH5at2bIV5PaYK8rkM5t5rRAPNt0vEdu5IHtcZrwyOYg3GaE
sV2cWPwzoVXc5V5NAIsxPqb9YH8vE03dZLLxnqZw7FD++eOJLic4E6Ck32qxB8YK+w/gi5oDccqn
C/vJaCcb0T1UjRrWuq4UMg6tLLs1k1ZxCyel3nRBebCGqtuO/GGnrIj7Tet3OrDZqTNWRIJEn02S
TycRk01t4QneFsqub41oilx6pcp+N/tY/84AfFjnIHzWOuoVYFladFsN0j40srXOilCKfWLwKNPr
DcVrZyt1dKR8Bt9VsxxnpU7ChEzOzGbVmTwQC21VE1xqNAt7VQT5BgeyvR210NzVI83iKta7z4Gx
z7rRlfcQSC15t9EgHnmFkrPDPKNbB4oNbGd1OoGpFFdNraXpCsldsG+08ZSSTLmNpizaMvIeNtDo
fH1W9OsHvcbkOfkqszYW2VIbtKj2Dw5hTO1E5bUnzUy6HRiZ5kFrzejoW2Bi9GzUN8yg32Rehnfk
BjOtsPCocNzelFp8n09ddUZeMW5JCGY9KWJ7wpg5FTtdoWTeRKWLg79pwm5bo52Ojdh60UEwrFnI
xjvL0MLv05BmpBsbYFzK8R89yEbQoPYhTrzimxF3utoMgpnYU6XqiF4+cN5S0YcHx4iIxfMLThuu
c2NvqjGfVnUz3E9gwFYhG0KE3IW58cPEQ5k5WtO+U+RebNlUJvVGjbnk2EGdtK5Rfz8buQmO1Ewn
f0eItHXs+Efwm2N/HTkIsrqW3JUh5nybGhdcqoVfo5+i+gB5UHw6GkknjpH7B7/U/qktPTwRXO2u
AyHVbaHJHs+irX2WqZ284M8Cnd3L9gY8RPKWaJ2oIDqYxdkOzBBZQfctb5EJk0nj7Qu2xhv4qp5c
tW1HWIDg5C1Ki/C9ysTajvk80DeCSJEHUnfBDUaoQB8Z9YZr9LBc+cz0t5DWyNUoKr/4x+iG8OcQ
2w9JagQ/80SM907FbKrsjPEddWCh0VYO/rYkmrx66/TUfAsm39v6ELDcFfdX8iyM3r8padfOdqs9
BqRqbwPM65sqBS/cReJOE/jLDyZbkpylraYDAqyIsQdO6OxC2072SnPLo5dp6QVhttwju5veSXkg
DQa7xLbuxfSCkDo7u5kf8HS7NXKm0UZ/q2U3lUtQXKpV/kG4E7CRxMm7hrBwyupVkWX8Q9G28hcR
WeFd60NqIK2mPuWh+2rH0rq3qEiykj2tbRfNFoHfsPa6dFpnIlAbaaknWJHBB0UqSSYx4x+VGs1T
2WTNfVAMPYB4Fd5HSr+3ZVqvu6yrj8lQsfhsWgMmfjFfohB8VjH5/Toz02ZP7lW8qVT/hCYqerBa
9x+vVyPnUe8fncBRB4vq7hB0aUxynM1BmybZ+JmKYocDmDzxOLbXZjka31xpTOaq7YZ+XbCmXTOk
Cp8tCy2s5ZREl7ektrxKZzIuodT7l8JP6hefN/VjboUZQEhU1ReaaayxZtH8qLOi2JNTQQIXjwG4
V5HuK8OHgeoiBfYcQlycuFdvY+oMK25JsuUq5XjPZuSGuyAAMjJxnFBlhcmnTwLX21QhNJyNT9nW
B+jGHYXE/r2wC4BTNkn0XhsJ2mStBIAz6DuvqIanzvVuvRieiFU08p5NanvnEEO0byeG2Nzc1p0z
ItAb+6ja02spvMC16G+S2PFf0xh8rV835muX1NiOsfL+6DCbH4HHlD+7pvMYK9YlMh1zJGZHFMW6
0rv4wo7SXrua8nbUJu0amaGEVhL17WoaMrpmO/+W13p+k0gkKysv8LUbTdX2Ku3ZAWTMlfdmNOR7
3R9Zx45Vf+mAPMJtjvzbIozCN7utfSQxXJEOVspHCrZqLf1o2vM0qM806dN+HRWp2KYIfPUVTzKa
0zwTP4bMvOBFKT4KpVts0gej3rg14+o15aW9zrsuIpnG8WGwpH2yM5Lc+OaEIXVdoLnbbDAZZWJw
rjGceV2j44jILIAGgkSoIYy6u9TK2nepZPmQZXBBtwZJ7iHauLTdpWPoPSFO8bZlRfhtUNr7gGrm
TY9RI4VWv81ULtaDNwIhMyp/XRgORpWCg53XZPXA27E52K2vNm7eljcpteiqs0K0ZEaa73jpZLvS
ynZ+7kZrOwKYMzoTdXRr2Acw/cme63TRQDY9G4jq21WARvaiVTHdDB54xKu6FKtE5uM+79oPB5LH
vgOteWSf5m8LP7JObg7/O42qj5EjZs/0ZNrEjkuj67ZOczLy8RN3rntLTXFRA+cCbCBtx3b/WEUG
oiQpKJ0pP9d4AppDCx/9G50MknaVXAKKs9kBX5IOoKud3+AtG1D7bSgBxMZyw+ZDlkF2gQmur9mR
Zbdl32gX7suayqcdu1XrTpd6xD/DO86M5znw0PzCslLsPaEmklzCYJZw9+O7sowfBDbqb26uvbpm
+tmVnXXokLQQtjzU1UuXJUNHaGYfbYlWKL6luMQPrFjJVk9L9xmTQQxJOa13BRSJVShGOoKoHO5y
0tVXElPnD1Crzt4PDMQMMcSOVaJQe3tGAa2sdYsLAIIRu+qsGrNy3k9Rd4HzrUNBzBGeW2lzydCa
nz0oV49+2xsMULvMXKVj7T8B+KrVIen7+Fa3Q/t+hhnQ0DcWBgn3QyOWYl1A0aeYcJ2T1g71LHEv
umnl+CPl5WgYx9rujb1ChbdNOjt+NGJXXlDNVVsl5UeMomEjJeaYFl3TupK+fm+6Sn+YA7dXGqim
uxodxgkZoOQR4RixYFi+cNhMtwkg6VXThx8GLh14Tw45dUw3XcRdqwbRyxqoeMYdreC400Y2Msh3
6C2IxnIQ0tF4sYvx2MzsWjKuCBGbjP4YJxW1Z+JNT0lZ5j8Mt9Y+ilznFyhy/wxRIn622LznUEDJ
2CKEingI0LeHjpyO96BS8b7DpvJJ0Fd6Oziyv5liRGnARoqdaGw1k4dySSQqG581egx9i27FRSPt
hfUetBXHWRzcInGi9qNTfpFsBG7zkaUmX4c2D8lyjDGpgyc1SBzew8Opt0GHa7LkPhXx3eCo6nMs
2AlloZu/F2bkUGxTN6RyALkeD3C+LZ4V4YFI8iFf1X5vnl0VVadpanmDtdmtQy/1SoAKPkbNKjZU
6eK71AgU5kXsXPooIfNGi5tvjA2zD82OTFLXuE4MLnQfbHqoVpPDB5ajpaWrCqpGTxaJeFRYBS4N
Vde+CDTv6A6ed1N3eGVKywx2aV5PZ9Nr6lUVZ2Klg0Q5gx9hsJHZsMUTw8WzUPgb1RQ/dNRbj25h
6yj8zC7YoK9UGx+4CfJARv8vBgu7U6JrxiaoJ2dHFGEPKLaCVIsWYDNM6Xsdiwg1flOdQw4xJmJV
0W5as+U7tHr/JTd7hCwxQGxgcE57MmDTbpGbof2YRr26n1AMPKem0J4wNtDISCzSbKUiezcmnbrD
xdTf6FFt770grbqPKbWnTWBKXqIiybZ5S7VXsfU7kQMto8e0y0kcDHu5CfPmVcW6t3djgUq9jX5W
MmxfsjFPvmE+9zcNKLU1WwFzzVQ6Pooh17YabXe8UkHF2lsARLJFRXrBlLlqO+HtOEU2hLMtAMbi
2Ukrnw3vlYEOVJB3nxkTMH7Ie+7aR78RaAO7HhzAXWlntn9mCeG2WJZSoNph35nlCtI1Hx7URRzs
az/1i8twZVDqOLTy+yGdpL6rcM3luB2ZeG/YTIb9NgrgBW+HKbH8QwrNGxxilRnxprVjhCIdPVL2
3DHJAVp63U1P4Eq0c4zHjNo/TRJvR/zUfMM3kTL0Z6BH5YthNgkxV1qtFS9ydFS/GmO2dtti1L3q
NR+UdtP0Ni219EEyP9Z+yUSlZqk9vjA8YRxgxU4p93o3+ceJpKJwH1tt5N6xffOtU5AyczmKJMl+
mlyjbd2gEdiUtRPr59AauWZ+IWd5NXeKuTcxNRWXZXEfeyn6zLSSpKfM7hMmR/hAGTFBGgzaU2kV
brkfojgsntoR3ced1nR8mkUrsGxBRDi6NBhRMmp3XdNmqA5AQBc4Ecve4jyXRWHtQgN2OCGdU/vh
T14dnGOVz1/ldQiTec3/sXcmu3VjabZ+lUTM6dqbPYGKHJA8vXrJtuQJIdsy+77n09dHHcfNsHzL
rhzcQQEXSETCkHQacnM3/7/WtwaEaJSZKy4y9LLHpmS7/m16LR8tr2TYKSOL6DszciKx1XKVBuHA
xcCqqu/NfGYY9PTMtCPE58G81oaS2paThpTxslqF80EL8zX5oEtM5WSOjZXfV4uwGnhZ1bSZAsj6
xlbAiy/eGzWuOOwYeE391ooRVTScgRA7vN6i813voBQGnVuhf823RO9QaQJZuH4nJ6E4Fydifl7r
tcnVKoKeTjH7GqzBU9vzm+pgUitSCK2sX/KIuhG5ocYE6Wm1nOy10DGiNQQBfANeE17trF8qifQy
aNj3I/iBDNVb8BvEwRvoK4yDtSmGDRiyGBXHn+qnfa0AKzPngaW4ROQv+sa+m8ypak/cRXUi4qpP
SzfAoHSQqJxflElHCtt02ChpKIuMLBnWXB94lbHgrqm6hDJUP/ZbGuJZiQhBU0rlN2Xfn6gIjgmi
1lwptbhDyZJ405BNKCHMemlkpzCa6INkkUq97Ry+Y4aFk67xcZIs0ahCrMV0XtHqQ1Av+5dze6Nc
HJofOruZL2Odm3L3Hcb4Sq1LOwlFEPAU5nTvLA8Q6lrW1THgcCatGhGczsCmPIoQEqiv5b5fV7bf
epJheSDPkgg78DLZ9EV/7G1FYoDHiSb61BUyUlgYdDJ6B6zZu1hQi3wMIbfJvZX3mn4oXkvJv37/
13bo3+vqEPlxxqFhoy2omtbbSywNk9bIrE/0wHQKvlYUMFUZuPQD94xDoIzVIyrugSkBLashT7SR
4VxXixKlt/bqjDmS9EB3tX8VL/3m471Vr/HxoElTfaKoiNHrrX8vCBrKcRRyjsMrOetsHTx7zQT2
kfK+Y9k58Lwko48wG/9vbojk6hwsg7UELWew6Pkxx+E6XWgGkTGbeY4XEGeiSNg7oyAWx/m1tXW+
17/+Aj9Bix1r5VFLm/x6+jE/NS+nebJHRaXeq4VGlvmtqoSCPII1mC/PhBy3TZVZ2lX1SvwzpI7A
kurBSD3fLrP261nzHGbpAPbSyIJjnjL533xvUr66VxWFdf/+XGBG9pMtNN07Emxixe6anf6KkqQp
g3BVKTXj1ELP1PF2LnFynTe1spIqVijZQvYc82A7WZ9/fQnedm4Y2iYeM+4k7i42J2+a32oe271u
0zlK6EEiki2qrNhIdXV4u2fBVz8ouX4bwp9qf9MD+2n4EJdB1rjJlef/f7J/9gQU1ZzqFVLdSn38
hmEr667hvwumWY2B3XptOrHKxGFMamuU8d+WzKglNi5+fRF+EoxCf3IQDEprdaPS6HnzoGMitipl
LIqjY84axRAtzY4CMPNDyyDI3ls6AXdwzcZoszhFHO9JywvlFR8H7pNaJXHxnYlS0YpV71BJjtfn
ltOvP+ebAJuVhWPpwlrlbzYdaPQTP05ITSJFo2RlcaDwAQQBOUXRAfYiZv39ucVBlQKePD7FgWt4
brvEREXp+2iBqvp1zQf50L6uqRkeWPsRzuOIvTgZJZF9JyowsMRqJ17ELh3bpgVlMFuad969cSTg
uajpDcz6b1QEq3Tv7/Ocbdk01DXiWnXEcz9pe4pUBYdI5eRQ02hM0bF3SETMfGzMY9uwPX0fDA4N
sl9fzZ9XXZupHbUBSy+dWObZH69mqKE+MahhUu9VVON5hG1RPSnqsKo8NRnhMjFL5ZD3pQlJJFqE
vW07yiIYpkbjQB572VF6n5NdRFQbZaEe3ASeH208lZqW6ZdKUMjfRRi9fWQIyH1dbqnZQ+nHX/vj
R7bMXMUTn4bk+c0kxZ31zYnp1P3GtiKBRF4UuV9n3Zo+v6TRTQyer/3N3QIF8vZ+8cAgsiUeRcVL
+tOVSy320NokxcFIaCmepBnCiozmrmuxWFOdvGtoPpuPbVEAaXBlTWsUoZ61LlvLKpw9t3kTGklo
bM8+xSoeSD84C2DP2y4lDhZErJh24Jl/76SVRVEDLC3syIFAs6pyk9cdLrVCpM0g3816uzIsnI1Q
8EQczxNv01RsEBvUhON7CqimOIBRI1wc7b+2uvu66kZzFFO9J0fBUnYJhO3yC/r98YaL0Ks39E2b
YHP+nEyEvGtodxwRJL5sGopaPoX3xDgaradplfg46SY02Z5Ag/KUEwTUv58nugSbczOQnTEbW6zb
RfKNFjB9ALcx9dw4IrW3R0LERBqg9w9b46bRJyV7zkZaIV7SR210qbQYuM/tvxD4IUJkExAzZhJT
D25AIMhdFdMQgcyZ4wfeinRY0ssWCIfiGRm9eeEGZOyVu84k3eR7zpXK3lG9rnqyGDbJENAzdgjd
kRi6AGHfMKzUhlTbVc7fmDHfOgzjhSjJsSnZV5y3ZnJSHOPxrFtmwYOZQQHQsC+cwUymHcbsYcb5
QbmXLxsbMX9nvHbkAbUwGpQiVIzNaOap+cgzT2tGU00e93NftEOFYzyeD1LnJjfnZbZByuuUYPch
56JOGPG8pdUkMu8sLSjGmccYKhmvc/7bszL6fD7RepXzCTsabl/WGQyU863UTMlceV73JmtiuOB1
CZpHp4ROtM2pm5piowVhVx7SLJDVnt7J2tl+7elKO+bwNE59qOxSe4nUjWxNRGtdWImEscm398/n
17pGudR6CxmqWUXRUq/vRJRl8cbSsbJcghYvgo0dqomzW5xct3Yx4XzpiXNg0R/J2ujbe5lTaHgA
V1FMT2O1EMJOfiWBe3mtIw4RSaDdB1k7KYcVpHKgxu7c0mNkh+Web3Q4EZm5pVKkWHstYPyt/TTW
wYumQUl4qQGk0T5oaZNa9oYb1keXkQNe6ZB2GKGJba3mOvlmktpgPCK9VcdDugxmcQkQp6c2fBab
L0XCcw8Rc7CuwygOsP4VeGp8aVVOt1ELI1P3jICp2QfAZOodMbxo/dy4cOYdlSSCqBrQtc2enUA4
3J/PpigzueCm0q6aB4Lo0WYYGeF8e/H6LJ5PZ4DaV35XRBLJcLfwmfKOUmPNyeG7MD8CL87krTOE
PqJG5lHQdDvpkt8ckV513z+sa+uCbZCIgWKMfY76doVxjArxuQ69N0ucz+y0APDbidXtsc1bcFVX
0pFmIuqm9mjU4lAgNXpMtKLJNkIrhn6Lk2+UOxKq4xv60lTIy5Dh9b7g1DD5Uz2RCr7m+ubwjnlu
7shzCtI7pZVpTdceyNCuRoM3XGtr4ocPjJ1ypDVI54teF52100B/RU8U4wAqULMCFeGWYzcApqlz
I/FBQemzL3pHBp6SZuRPrtR8U3MHI2/FVRTFaJiroLbTu4xTau2FDOfiUGFEpqs/qROHjzmYKm8F
+wFrD+Paw+4GVIcIXfMqa5LqdwjWt+sjuzhdcMUFWiRdhxb44/o4RljsomouMbWhn7pK1WlJDiP4
WmIva/nVCVGmeOEKB9n3qBrIr6xYRe5+vbH46diILQoWP4ej9UivvY0B0cwc5bTFPuBcmDhrhyZo
brh+KQoq18haGbEZWFZjU86j0v9mP+v8dBkMLMGrXJpLYSDoXT/h34TDddNF3aJF9Wmcm/wr1t1k
uo8pLSY+6Xz143mqsO3arHdnJDDg/8W8QNUaDpfTazDvKBSdVTfI6uQgMO7T935VaZ593MDHEMNq
XGyine2StRcgDzLIqaqETpML8Nqhi8GYH3CI19l7hb/dNbNQ56tgGLgDiXhcKmOE81EpBNIfgrFL
Og+UZDF5dgfv0W9qvLX3KrruqnVVGaZd7OElws/VVn3hnGxtAs+lanOobSXwntTtqnACmjZoBrBI
0ioOcRDW9s5I58zs2UeM0eifzXNtMq0E3nl1DGN84fnvOugHn2M8gY6HLN5oL+1l1l7yII+djab1
BZnPGVaCDXQEfPRnd74IUpz6lGWwPY6vVnig64gmy2qN89MqFLGnhnjw4imhXQnD6oyvEcnq6yMg
jARp2LwLfiAkxP0JGSjGgd4ZomW/QgA+WoPeOC68ItZ/bRYEwQDAHObP4L+aigzqxow+9gByH4c+
GMvtGQzf2EqkeOAPRX0yw85RaMCOiYBz0S19dHf+nEFb4SpcNDNLdpOiIHWshrmd9vGUrBkV7UxF
u0CgMpX9tdnMarv59SPy+iD+bWYEfwjelrMnhy6DKfKttJ1aLLCeNLJOyMGVfAd/QNstc2sTLkKw
hCb3EsyRvD6TD/IxkNZVa0VD6CeMIrk9R9mgFYFhxDRQoZHUsGq1NJtY9y8Qb9tHMWm0Y7wwIcuG
bb1Ot3cephoWc2Ev0m8ynLtuMbC79/NAEi0Br2AIL2arVo9Cig6RQ5iPCnBlA7vseQ/9Hz9EYrX/
/E/+/YX0MiCoUffmn/98KHP+95/r3/yf3/nxL/55GX9pyrb81v3yt3Yv5dVz/tK+/aUfXpl3//7p
/Ofu+Yd/bIou7ubb/qWZ717aPutePwXxo+tv/k9/+I+X11d5mKuXP//4UvbEXvNqYVwWf3z/0eHr
n39IgzXwP/7++t9/uH6BP/+4LIuufWma5+6nP3p5brs//2AX/o49mKFid0Y4i++Ks8n48tePVGSo
bIDAn3BQNJgW8Xt3EW9rvoPqDD9ScF4BQM2E2JbsRF5/YlK9ItuUKizDUqh//PXpbs4D9nzb/u9h
rG/OlGsV1AK0SyF3nX7hhr1ZgAZ7bMk6Tye/NzVw+EO1PEXptOv1TBQs+OPqMhi12xxa08vEYnoT
K8t0LLREwaoz9k9mmKqnFG4HfS09PMyxmt0xwWfftyb/1vj7nw2u6+Gl6frm5R+Xz1X7j21ffH3u
uKn/C8aaQ3nkvx9qu+aleP76/Pdxtv7BX8NMvsPYz3FPUhUEW26p/xpm8p1NeAMhbRyC8RZZDKa/
hpn6bh2ZkJJsymoY7Skk/TXO5DsC/7BJQFoFAmAJ7d8ZZ+vG8V/TJ0nrqOYpv/MRKVypxlvB9Uw5
o6isOkEuR8O35Ti+Udi949TsrN+4G99I9M/vxceFYqgyrPnGP24mZJlHcsraxK8NR7nMqAe6QYC6
ymnnTypbbU9F3oTITt3OY1jdZLGW+UU4V749T5RLkTV4KdS5sV+ik5oW+gYm1xrRpfQ0s8ttPgAp
rFIWupnF3i/slCLfouuellVEnkVV7mVOuVwC5NFu/3bDvz+9/yj6nOBbppU///hxo/b6zQiqhjqq
shzZ1J5+/GZgyUyHFOzEXxSZbTvUkh6x4eVGNRqUQYqu0651SENeW6+/fucfCyh/vTMG6HWIEdm5
/vxvGzRzWobOoQKARK0INwaNQX8R+vyb88cbc87r2xgES6xOMvoo4i20qxwdSgeIsfzRQPXuN4ao
NmlPSINwCguYcgNSAv9vkHlShsGXLkjCJ8JkPmIlmy1Ppop5j0DvaM2puiMepWtIgSm1b9Fox7eT
g5PQlTqYND/GK42ipO+TE+3E5FPSTJavkqxG/FBpaietTgnTGI3p4+tl/P+z2N9WzJUJ8N/PYpsu
ooMZ/zCNrX9xnsZ0i0mHzgb0VsqF+DZ4As6Lpaa+c4C4UUNGUME+bD2a/jWJ6e/oCOBzYrVc57k1
ZOf7JKa9o1MABMOx+IFBNeTfm8Tsta7+r2mMtdum/E8NjSMyByU+44+PQZLNFH0JUsc4IEvrOEDI
uVEro1Y4rqlhc2wSyE7wRYvSzMEz4pCy/CFdlKe2gfHgNomuNo81GorGKxwzVCNOt73aYODNkidt
ZCd9RPwLLxE9VGz6BBHZsJqiyrQPHTSS+Ih1HYxClCcSLfdiBU+WUQU3ZNynOdNaCvxMwUE5uOTo
5hiai/QTSR3SojEBW2yXZORbx7Vaz37cCOF4aZFWg28imkdeOI3xLfD27iZAcK64mKyNaScMJFYe
L2JAPaoJHfSTrkLEQoSZcUxm2rVockRj7Ah+rOT7NkZjeqgTWtZuRvw6xmvIXuGhKZk+fI4HYbid
chEitxKooq6LNSt8h9GsDrdpULCbXkL0Mp5pNahCXYpV+QBDciJ+lLxqzoi5O9oiNr02qOexQmhv
JpT2um5lKZuLiJiQUQcmG3SmFdo+q5AUHuopMTiozDjvlnsrIT33YUiZhzhxlUbU2p9VYCpTfyK1
rRP97WC1UUbxYFCixLnqR5R/4x3OJazZXt5GZZ8fpgES17K4hCPk9XK3mIkKW2fgS1UQQduChIlh
0OLR8UgfCqUrCgJHt2mZt/3GBJBiublZa9WpMrA+n+I+Sz9J5E4JClJAOvbNOEcyo8QR4RYQOKWH
e4SxAlhxApeQjqoqi7uyruk9aG3XpjsrG8aRFShpFMogFPN8WZOmh9rcCUxXEgpt+FrMBgG7KFF/
qL2JP7K8cqR5sp8NtQcx3k+t33cBNtKkKLEgNImhjhs9ZG7c0h3VGVXhILSjSvhfeUkdAAXJRG7p
g1PkrXQnZCE3sKX5S/pR0sIaaOl+q2RWu+vCxb6J2naSfkt5CYM4L3XBHUquYyMtqr0DDkS6qRZP
j5aVjCJdWeLruDWDId6aYkqmw9CWgerFJLMnrm1jH96MHC7VHUczI+TKxCuTKSPdktWjmdRPUObq
FGh20dqoscAXnZxJHRJ3tnPVDMkhD6vmFhs6NBxZrV7sQaxohgXJ8OwODZrh9ytXIEdFG4/GNmas
V9s0U8r+ECLeVg8wTYasdxMYOMmlMVvtSLU4ZqvxKGQITQd5epSom4SKcPSImNbqrjnZk1hI6SDT
P3VLKCra45mhKNuYg68Ve92UlsH1Mg0jQSU8/MMVEIQw8DiGGOUX4lmXyavDyLwR9cDJX4NnsemH
FP2UaubNFXW0+kqpMXl4cpD2LTzaPttnaH8VAhJb5RQ5WH49DqxK5bJpr3SvnmJZegZpGbcqTWVJ
IyKaDd/GGqW4lkjzcGMtgX3f27OxdyZQWW4v43HZzJkR3YaTlu5415xGvrNIWHx6BHhBr1GZu2av
D2vKUo+mC1MQwuTUNgsfYWjZw5Ayq8/stWZnEwfjBLFZOEnqKXixIMhLLfQLxsgt7jHrDnRqZG6Y
TWNCDmQbNZ5O4LuBbBRq0CY3yi53LeCS7xOinJ5bim1ko+Z5uCCMb4F31bgVOjRXccb5z6GGkiKq
/jwt0Az8UtTik9nBScOiEtgHHT3C5OGZSI9BIOzYI/PZpoQ4G1rhdjPncS9oibbclE4Aeo5e+oiY
2YwEoc94i/HWaPk3SymyU9M1+vuhyAAfCPrhUfkxderxHv0I88gsneHFZHNuHGON+idkqKB6iGlV
XlVS1NPGHISpedoo+8WfZDJfQQxhMVB7oL8Mf7O1dxETHZ152Ge3S5PTrLIjJIvoYZs23rKSRcsF
+ZHpDRLu1MCOVPBAIe0aCl/PHPlkKt3EPKH3821jVNCpMQwEeuKFldrb17PCk7wG8lGTclUhQhum
dut0pVc5YjImH/Mpt6DJW7PagKdDYkwjcnQ+VkmITCmAekhdXQVCi9UbezX63SacBg+rB45OnUoc
wG/FNG/jxIk7batT2MMtIYwF0WGLspjGsdIdzRmmmGuqnWp7o2Oj7XYKXX5V6SsXG8OCPn2syHMj
elTVWP1IaUKQqHcW8NPI1OTXAstjs1Mbp7cQm1YcHPFJxGBXAHk3ppcrRXAC9VHAXsntPvaLNNUu
a7UgedNt8eYOBF6YgebWcaP170dH7+/p8llIdLOsvuER4LsiO5o7BP7kNOdxwNemiVt+XFTGhhtO
Uclc0+Z9uknU0OlPZr+kePKMGOTVtyKKLfvA2KgWF/SdhrR0yob1Q85Nari0LorC48iXfQBSOpNn
w2Y4fFAiQ6muRNyhgEhakXB1VYS9pZ8GRiL0DXncEBuT3q4xdOTZkiBfjLpQ3bQ2ziOvJQ5R+G3C
NO3B007gFY5WoriiCjC7QfSTM5aJbL5JuXgpO2IlDl0Fx17gGcTpphsqp9kzvzeTr9s5dzNoEsZI
NgHqE4N1NbYZjTtnrOtHQ47qQilzsrTjMtLSwhYxOt9oCy6hv2rCrxwxxvcOITE3qhMgOC1CZ/no
dIH+iY86PCVKs1zGaVhCeWzi6jYzo+ZBo0yBaFyDZ7fNCXujNUrttluHWJm6hUopzs0j8AwuQvJR
c2kFkaHQUoNnK6OVI5QNh4aWiwRVxziYYxYADzJ1nizycM+K2o3eYg7pFl5+mO/g93XHgq/SIlBN
mzvFmNC2hwALLzQnpdkeYUL50NpjczWEgQrKcKmSO5ss469j2xp3aRrkui9FJcPNbCdBjTO6Zu8H
PSvYZfgkOm8oxmK35EAYD4ZmGD13pJImSn8jx56Gnf29Aa7/qDQhDkC43NXXbokMjePm1DyyQ+tV
NpSR9oUJdmIp1sH6I1VOuxkRdtBcR1ZVwC1chnryGCcZGk4HtJTHaBr3XUE8nTfKNr2YtUplw2lX
4otJ+KziDoj5HbfhIE1Vdp5FQsPOLB4WQeb3acrDBLtDjiDdLUBoa26Pq7bdIXjDjxI1g/kkQAsS
LqqVZnGB8qrCPeaQbYwqpm9gBnVSrzaLSGXhY5ANbVSUaIncTG+Hp17VE3pLsuZl84h+LI74NPUE
G5jW5UHKe39QZEgMn7UoXxtsqBhJ9DxOXUPngQEmOyPhzwvUxa7Zzfb79f3HTTsFKHPcTKs7gZWq
CDqLsBDqZKwYda+5Y6hEDnOcVst9GY5TviUZ2AQmpUUq1fg6A10xZxp1+DJXLnurbOROYTcY70wH
HS6YRR2lLC4WsZ+KgCTHsiXavsyawN4SNj7erZFT4W422Cxi2ol0rpjbqYuGTSrpjZeSryTuR/Sf
fpUR9fmh1CHaOG6g67GzG3Jw8S7n50XcrUox64HuOedls0zbi6DMBsXLu67CFSkd6hDW2Hx0UOdD
WosdO6SKsSgNM3Js4e+kUj/SSLusRxjEJeypgA3gnPLIdy5rNhrz1KYN2+Cpuw6bgjEC53e6AxFU
AS/XKuCMpE1K4Qq2kbh5IcxozOwChyLTf85uAUvB4Ot56/TbcKhmAmlJbz7hzJXRBuhlgdIZ7OuM
z6QKnymJzAyPOQMOEnPE36nTmOKVKWRPvQWnR3euNvy/OIxXL+iWm5eXjpri/4JCIsWhX53BL57L
9u9lxNdfPx/ApbDemRy9Vajpf5WkzwdwKArvoMnTIBZSlxSg0UR9P4CrVBEFBWQH4alc5af/OoBL
7R0hkzqyJcsWq17N/neqiPShfyxEKa/cDdjuBuXNvxeg0igsKNwoQKwXVkTyfcPSt0tZfyp0DGuI
EJfJNZGfHGLak5caFtbMZ7dcDxx4JiAuxmQroIxpoX0zWqgjBHM19eWA+6Jx9WzJI4/WmXE7LYvh
kzCiH6JJoEwYcLY/AmWX78mTLmc3LTRWIi2t1dkNsbAUHpNvdjWpjfURTuh4FGli+hoHg6s6qc19
GSyyd8naYc/jVA4Le1Cadu1JNssfCLtrt5mxQCCb9Cn5EtT4EkU/V9k+ZN38xuTJeTuvx2I/Ltbo
saJ1lxlhJXfLZJgEszjJeKkKa7I2EevHrZIrLD4Gu/p7J02L/JSTXa2QCbIKOEVatBfwi5pDX4e0
0uOgxqSX6AJR/ORcCG2yP2LWnhw3sk0FFl8SKDdmIvv7jFTOD2AR6k/6mNIkRmp5GubaOpEQ3UMb
wtntDlAWSs+u+56dAl28Qx2VQ+WRi2BuuBjgKHE8R5dx2ZeftRQwMvIZMlr1UbBRS9hDbo161jfs
6jGa2DK/s1DK71DeVdtsaQEfJCIx630KavmKPqJ6VzjBwP6SlC/OXDlJmHzBULtLK7Xz1z4FHNT4
hEYr8UyJMwOgqjgpBavOdhiG6t5OVcfGyKCln+p+yS97QFu7KIjNT0VZJVsiP9FSEsfhRWRcYKrL
PmVFjX2fKJethsvhIs57Fi1YAXgHzTi33InjAKmSQ+UbQxrf9XNmpXSGJS5WNolsoDoYgdteDNOu
HXu72Pb6AyLDS5UMVn+uOgJ+09m5yeMFFo4TGX5IMiMztN1CtjPr7gF9AFivbHQuTCWw92Yw6R/i
Go8vZ4HpOVm09tIpZX+jjiiv2ByJY5eyQ8F8dOgq2z6ZRbpc1pznPrS4FL7UkLMh5KG29rW2zi/K
LFC+WssEmBrF8Oya6z4BKAUtn1BwJps72sgJGszPWZSwd+pZEa5BmMc70BGTX1oLB8skIfRJTr3O
5Q/zS7OvbZaciDyYLOd2we6hqJPjrt8utRHRcZ8gh6Db/2q0xIn09NAWxBo0Syn59N3HjuO48zFq
2WZZBDaAll5ugUhIRrOqjNmuNEc2dA62X56vxJ+XePyEHDuE/VEFF5FIxTXZXcgOc4VwFUOLb0Ky
eTZaX6UfA6nVD5QorNaLYFiIfRGqmo9ApbhrIr27XazCvodMJJ5tRjJuWyFaP2vqdAuqCTGfbdYX
OWdMegIy9/JSmNdMf0Z/mpS+w9wxjcfFxEi40CN+X44VK9lcmVcd6MWe7zi21JImkFfsxOaIAoUE
gBB3owUmqh0vUR5oXtFp9TXpH+Yt1kcyEygnVc8IqdTcs0u9vB5b1WGIUdvbhECJDry7fkVlQX2W
dIkxG8/Bzmn15S5IpbIxaif0yTJbTBbspdjYuIMgAqQKjgzZ3NQBfjKnqqaPOF6MJ8B1I9fXbjLc
uUt+dNJ42I46De3ByttTHAr73jb0egt/xMFVVtsf2qrVN8pkzL4SG7bpKh0asAUCyAtA2iC/B3Bg
HbRcWx7sPkcMzHkdO+vGSWCW5xf1sITAwhqr8qMR+d9S8C7dhAmTqALhZhFuA9dmsrvpunm+mgc7
5ECqfI0sCpb5HN3XiTHCllDL6AUie7SgKqUm4gVqsmxSa5R3VtdmL2qhGTxV+qkaQvVK7TvdR5hG
XiRZ4teJVNrbQm2HY1tZMBSHOH6Jxnq4MTKzuszDUN1PUp0fky5A9mUOavXQCM1x8QRE8SbR0mIR
m3pq5HZWl671bKTHXjQ7C6oRtkgYKKM89TqCDQ5Z3BSHuGG9dauirl7QuTwtk2U99EXVYbETxXBI
pB1sliwQEAmUWjwsztQcBkvCDA0VTh2BiBE9pspFsx7WdACV1FwWYIczXt+LnvzpB9xw8alIwv65
JYZmi0MWp1UYhxu1bnnIxyFcLgopxZ1Wc9gXq9t/0DVfjcsr2mLxfUUB1QXs0Fxrau/swtgiR8Mq
x+VbUanY22mZMbMFGmw/tetcVVfqS5RhLi63SvHQTBb7RSTymexN51BUS7lTq0F/iubMea+OZnsM
MwYaAn5hE0eSjjdRHbWH1g67U531yo6ZFyIIYJsrOLjhTpb9OLlgQTlrTAGwLFk6xm5Isw55FIAC
CL1A8EJc9E5jxx8lnU/Q2k19nyH7/aL3kRx43mL1IddTlRKpshBHFLbFBWwC/VLU+fIy6K3lsEF2
yqu8Ljv64pbik3k3PIFoVXb9qKqfrKxbvKaGTcHOPdcf+ZVXPWKCe6hPjfm6FJO+T9OIk46C8WI/
A27aBvmSHZHteOVCpUI0Wb/hFJzuicKObmSnZC9d6VhErTUWVUqEspbbMUnVyNlNFquEPJU7YZfO
aTQMPnHSL9D9luZGRlIcOXyqB01psvuxmrRLUy/1I/p1yzPyua5cXUvKXep0CJM7LUJ1K6Il9syo
Nu5E2duf2wFxhDZajNQ56WmDUfyWtyHFMPDwsR19SApUJuD7mmcI2cvOqjRr8QiOYLqHA1r5VqHS
J0iaBitcBqroiKinvkpqyzj1iT1hAg3iDW1Z+MJpazY3VrK2KQBIBdcG7vxj0jbd5xI3ySFD6+oi
EcwIYhe5Tyib8jGkaoxoWA+u6j5tVkRVfBchy/1mOj0184boAbKVGqU/9uohhTCRLV+pCvnhaUFl
VSZePVs6QWT0INolMD0Z6coHRF3WF1R2rDaNcPLnpmUGtJRZbtqgzA+AvCSWYqEcuy41b1Fs6ePa
CCkOemhXF9QUzX2UwQuhsbBocgPCSJxkXztIWHHi8DBWVwqxyTsrtLXNAAXuoDRq9LmF3or3XeSt
b9u5OFX5nDxFrG8hp6Fc+xBFHA+TLCs3ZTiHlxAQgr2FXZg8p1a7nKRDgFw0tJy0Qivx4KiMKcXf
rGTgmBXPr2EoVAgQg1MCSeYHMA31caa3dqE1YIygHqebisXYD7jlJwNOzbXWztjhmro4zKw4t5Fu
M7dS+8TEjiG8dZO0l8fWWNJ5B3N03FWNbd1LY0w+AJROt2kH584bK6U9UuFR4g3uOlbugix4gEJ6
V/uSqgf1ANYSfPmf6K3AN1owBUw9+zVXLQaWkbak9hpLBb1Ob32KdI62S9l1922tZXtCfrsv+hSz
TdSz6VBRceIRz7TnxaiBAhgW+Hp73CzVClxJmdOVWouII5ia/F7v2nEvyEM4kj5C4a6zNOIcHGX0
rFKoh6lNR0Kk5xUTsWjDXnL9N3o8UeXKiVPwpkgkX7NZDrepEgRPc547q7HOvhQt2mU3XdLgomQ1
vFY4c/t6Gug3sdlQKIkJn4QuX1YNRD7VDu5TlQqCXIoqpYyWartw1iOiOBYL4u6gxEjN1bq3djqV
vgqdV0MSXijFJq4GttYdvtxDlEQjYJS+vFndyOuxQviTWctLuEEwZRYdRBr/DWbOD2SwDxaoplqw
HfNsG/yxKonn8csRLiUG/WIPpMy44NwXxB5CZ4oeYRpu2jmOH5V0jLZaP5s3gZwDgN3ZsF/mPh48
c1rp/g7Lgpdr2vyBfE3rpDhMEa5RApQu+tnxzSQLN0WTlCcNnOamAezznpcgmbCa8/TDUqn1NkqN
koiUjvWEgk6jbKJUytvcGY1ru290orpy9b/YO6/lyJEs2/7K/ICnQYtXACHICGrNFxgltHbIr78L
WdVtTPbczKnHMZuXtrZiZiKIANyPn7P32vtUZvaV0hqEQNWwJ69VJypPQ7JrDiBfzWdJxKZv4D3b
uK6VnuV8N9tONZKTnpS6bRo61UXCI3pSlQr/QrIk1X6wTd70pmd4lFQ0taQqpnecCXAcsr5jYDgs
KU323j06eafsHCHxrtACMfzKsM6K2Bp9sZjTq9nW4Y6DjLytSROv4nG4HBDmn4tFBTnlhMaCOd20
ttA+WewTsIenClKrVx03Q8/zUIm9yct1K3HUvdOllN4YmvaVHgKYylPD/bB7bJuy7637qdKpgGle
B9JpyzdHgYYXGsVyofQ01D3FyI8Wwd0by1ww/dts+Vv0gdFdTgbqxxBV0RX7gLvTwW+fTUPZvRqm
MPDmjeYnomcmZNTuV43qNG8AtOx7pBeqHWCBxbG7Rqzeu50APRSNK6siNRdfIw0C+WLKLc5Hszwf
FtxlXiQW4yC6rrxgasXpZhS8f4K8Pr9b3GjbU50BwRlbFXd+a70NAK6fTD1qN9x8czN0muXPhSPO
ZlUOWKFFcm93eeOJMdJw5BiVRXNRUziC9byA9PRNH9cGpQJn1UuAo/zjJUO/Q+MOdgClSeya2nQg
T6XVcifYQIH8l9m4N6o6fncgoI6o8eFS6mj+H2yeyAoBTUUYErOkO7Iux5PeDV0o4ZoddGoqZ1+t
UigktTMzfFaGmGOfNPtPjq1AvZpcR6aZJeU7fxbJfF4v4C/sLjyEtjpPDGArBQ4do8ncNS+h9VhA
L3BbwLpIqACdqZD35EU7rxGOgvYwTXGX++Y8kQIFZoHQklSHqal3oBuaaLzOC7qdbFqihrRh01qI
JoVUTRlr5yqimjMt42xdKcL+nI3eOlt95aeoGpyDbOCHkzpWBJyGxss8N+yXJnIa7ATZNqodBvtW
amwU2Dusm5bt2xOrbGAuXXVa1cZwIROiV3rNal40s7dxmFQ9RBiX1T4rwWQwZn7m2nrvIakmTCfR
wju3ipozazHsM7ie1HFkcG07+hkXmimk9BFSGRez3gM2aYUdLJWi3i1O2e7AQzBfhg90Y6VCObph
PD2QxJA2PugP92zU2vJUswkfYjCtkbnt5SKF3sPTkqcnJgdbjykw75HVZc9zBowPGtoSbVtt0G9D
t+tOFHT1N85Ia34VitHkVoftolTZPcPR5ROmxDq3tmM4PFGNIKHhFXXM4nmkuV57jcniIbqatA7y
UAInpJwq5jw/Zk6JFRbpdkIgr2selKFY/Cxy7ZcJIMDg9/Xswh9EH37Q+Cg7Y1L6rZu4+j1Hf/J/
kkjsJ2W6BfWw3MAFN/ah7Mk1G8rmDE4oHCMTnzy81KLw1tPSyeAu8yaKQiay7F9+pGrJed+G/ciP
5+jVSVtEInAFN0ar9U+xoqJaaITyqOVgSQRzZcmUZOoDOjrlY9+FN1W/1kGNOp8VSeVwOu40du8F
Thov2yh8URJJD69ojkcvUsXyShbqHbChaiPw2MVbafXiSu0zcVbBInkYdLX7SEVpvMfZ+qGboWvB
hClgMTA9beZalIDTnMED8S23oICZhJXuKfbdeLdUxQyG6OfvTS+5PhTWXO4n1vT9PFvizLTL0fAw
74dsxBqAR62ynttFDS+mbGKkF3cMgoYW8rngTBBNojqXjZXvSPnpzzraY+cDVkQgfqPCDC3kXExj
oiELifwuXfMd5ByXHchV5rWFg1oxttTTwSTA0LPyuLiRehYhl63kKWCDIeCNKK/zwXbfsXFbKZGf
dXy0NETaXlvHyaudZPpEuBW0co+0cMqCEKcRUVjaLkNJf8ZW2myYEj1ECumwIYSLV0cb95pQw5XF
1E1oZ2aisYgAV/RjPbMe7BGWaCcpuhZMdesyB3ImQyzU2/m40Sa9ee9j/NtBH41jwfFs7NlFGPbt
l6mLAoGKLtlWNrYzbAWKuy84ED7CmJmuk6Zb6Loxm878UGTKCXGoGP8ykoxCq3KYwKfUjhu7Vxn6
0yFhp2U29cjgJVZpZ/V5oJCWq9MB1AuL4CYkLlu9nHD+LFOhftZJlj+MSogEJTVUZ5NEmWBCn4Td
h2WD+GK8WpMkjpzjUu+7RIU3nPQHt8507ZHW4HwZA0TatnOqjfwWmWV7cJAgubVTrJ/DVOyGIGmg
mjBYsRElt8CsFtZX6pcmHC7nzuJBaAf1VudAu+3Kwbojj52pGPmqBxMU2GlNAbkFRkbhWrOnnNdN
XO7cxCBCSmLoHrYrjVFDVFGNDwAqAZpBGp5zv5J2sisbGFueOurpbb4OgQKLjtuw6a0OkF2maUdw
4SvY34nCDa7X8SobNBKirLF7L0mRCmZQTZqX5rX66TisggNzltuRwE0CMMCjDZDVKBnD2NkbrqUe
LTpQmYfXv78d9Q6rxtDG58Xo5i+DC3PHazKX4d9cLLC/jeFqipuBb7pqSt/R+nKbDh1+jWaY5BU6
HSZn6pKQhr3GQXtu0k47Qi0Aa4q+W05NZxk9uADGbSdMHogiGiIqP4cdmFFbBVYv5NmIVHu5IXVb
AgpNYhBLoEg/OwBxF4rslU8l5A/mmiLfi4z+c6iLmdjCnjedj0NnRqmdc5xf+skYS0jidodLkvSs
5dmZ4vqykNjPtKIX70yvhk2n9DFEQb2eWPTH/DpeZutpSUTzgZImftJRA+Ney5L3VI/DM53v6Ilc
CeRpLPAqWIOQKBpc5M4hqmu6h02uXvaGGkFG6gtm1nnc32OA03d8B0MQxkXtoxVD6EPW7YwP3Wqp
wyURgR5M6XUrJOAAm1G/wnvnVw59tGPiOi8uQyhpb7leGiwG1rw8L2Rm8Y6MUeYtQ2JsjX7oNjN5
eHcWzh4vStTxIjIxukQGXRmUUZ/Mw7eLJW/7oyP8vnI5Vlk7fYDILTjgFOmzJpPk3Q1T6t8odM5S
K4zoCyicRbK+IeuiJ8E8SDng+lFupw+YZkqIWhy6Fi/qZ7BZTZaZ901rmfR4EA/eddownbqJbRK6
IJpiV+gFGmPH7pqTOWq4FWo7WU/twD1enVfKBVtlqnEONdwjZVr85kCuGb3S6fRgidLxBPlQe+xV
Jz7hBKdlOzqY/cx325Sb5aes17B6RAZgslyfbDZD9+hI5/WmmKVzEJD5OxbpCISAoeWPaUw0QWuv
kr6ojG76mcG6EjrqkTQ8caLJqt7OPXq1PtXKCRXdJCn0tcSnurFc6J/ko9JBtPtbJTVs0NU5Tq02
pEHUt2jv7GyZTzWnlfft4iAqwP+zCQk63K3hFxurLqLLLKzFZUOYzN5NMvcdimF9juZv2VDOVSdj
ZOjbolVJvA2HHtRGWZ1XQ27dqw5oez+FQrg3Ec/4djnk9zUI+7s4NJWLCRgK/DlZu1sLyiyd9l6o
L47NVMggkWU7TKXyOJscU6RGVC1znSjiDcP/76mxBap6SG8sdoUAH1N3U9Rpf86RYAzGCJO3RHd9
bo4MZwc7zWDvaiCZOJ285OgLNv1CO8vTkKluGegUp4O1IhgrqezHOIuOlpNwgu3sSvUWos6vayVS
6Z6v0pN9UxtRMJt1zlOEePc80s0R261QhjFw3K58oV4oWDtHVD0BTibnFoPJYu4dq6Z/2grhCTWt
1H0EhVdhzIE8xtelCznMtscj80WGFaIzcoYxZjcbWPXHMQna0ajyXcYhHKqByoJ7UrO+UunVOnlZ
xYRLwLfCbthKNWZu3iIneElm0d+jJ4SkjCrlAAm1eluAzm+1PIRCL3sUDpSYDPp90xgoL2zd6eip
QoN0thLTVuzR8ZKccrsCmYhmUgbFIe6AQJmm7MaVbWT7hipDfs+qnOkldiJ8gUGFqLEBF8pBDTiO
G6TzCoudW9ZeW5DyW+mcFX2QE/yJMjNGeTK0HWxTYdbZbcVQHYSpcF1E7/OgsNpYWXxo0USae4iM
TM71kgXMNyIN3q7rIkBevatMzsJZdx4GQpqWTd415bRnjkqSZZ650WEeWgzRroxZlOvFcW/0VJHz
vlubAF4ai6VKvD5t3G7g9Jzhkqf/Q868yuMnNmXqFB8ZoZ7pNTOP6kK2RT6+GdaUm3tLiUqGQHkK
JXmq2jzoiQWoN3nWji1VBaBZ5rIkZdIfUe23SRFjsY0nWu2BTJyCoCdC4pEZVWUeLPFoXwvRKzsC
bjm3S1uFcFYbtlGCD42QX1QMGZisQWzxa7Jl9txeRpcKg7TS7QD6TOhs0m1j9dqRiIL4bZQzDGYY
udoJWVGotpu5uOLMRA/dKqgRKNOrh5Lk0eXAdKO+BqqTvi9Ir3d5Sr8Vhz23OFr21AgAjGZE37Nn
hDphK5ZsAKpWbGcO07zEq+epBxxs5I+GsqRy3zn6WCCyRWIJ8DnqDK9zgPJ47CvJshWFW09kPDWc
IGEl0ETXOUYyzKSn1nVdehx1qxu8sKcUKuMSiZFqN+Q/tNYJcauhvUXmaHu6bugvNCr0oEeRtdFJ
hjvHy2webCXtHxY5g5jF9TmgDxLDqVFn7mfZQ24GEJGcybrB94mLJ90VdPkeItoTrAiZk38iPCye
ZKzaEbPhnv+aG5O+gWzfwXsmEuRMqRzOz3kFwE5WOhIsqDRslLQqtMOA5PSaUbF9s86/Lkfanb4u
iBr1wIJPD06RGOeT5Sy8eFF5RfstPR2rWtshs+1PE1Bde9PBbJPTwrybacfiepzbUy2DfhHbpbKq
B8PthCrfQ+yQca6JtPzCjUoIit2iTx7FDWCAxpzdm3kVdulJQ0OmHKCrg/nydazdHPN1DLuRuHBF
pu+TrBzvOe46EoUlnmJrBXvBbJV3joVTFoZiQzBn3qlbl26B5TsxqtNto7njKdkYExurkvdbJl3j
hjB3Msqkbt0hHZxR6REXcJ6PTngHUJ12Dx+IQQK86uG47qKGl4DAgnBXh0Q6jcaZVqsiKAv0lghj
GHfFctJnLAK9+eYqTndRhCPlohp1zqnaxBEvGPZ5BYXDVNYXvYMabINeHI2pHSEQ2vxzS8v/wBj6
v8jyaWGr+o2BpelfJJDql/y/dn1SfvziZFn/6t9CGvWHoapYOm2MKY6try60v4Q05g8LGhIaFkz/
YHwA0vxbSKP/+Pmn+RFeY5UsSH70t5NF8O9ZmPRQ2NCR1VUV29s/8H3qqwnuq5NFIZFspTysXhs+
4Wo9/UVPQ7QSrvSZ8WjchBvRhg0NabzfH3go3IpeipojDFBn9baelVXe0LN17IpSle1ZXkf2GBS4
/UxPM8cFTK1txvYmHKzs0UXXGvmTMpI40buif0toRL3QgFDyg0HHrvYWXam6gI1TANoXhnNL+B4z
GUTywKES7NCPNJCIoGXEPXNE5iSwEblax9vQiKcTo6YUOPa20BtOZmE7nXz5Nv/oseOLgqeFU9fV
Fd5jrNhrDs4Xp1uEkMikc0gkfTIzz0jEvaquhg9yno95KtT1NIQXJiRj4C9z2C8O66/uvl+lTX9d
GaiU5ViWbfMNr9CpL1eO1d4g2EsAJY0sDoO1PJ8ntf5DEu5Pp+XXL17l4KZqiEhdDSoXdtBfrzKP
zdySqYkvJQW0TzLIyIEOHssVZFnaZBCSOA4fbGk22ZUYlOGK1k2cqF4seiTMNO6sNgkmFBRVwdZX
jxWI4ag9GoIJr5elc9F5gpxuOOMks9fbAmWv7amljSYkHjtDUr819h3qd9rgsiUPFC3oNBm+MZkD
ZYIcpbmVkd4H9jAbN0SbGe8IoojHUxDm6+N1hg3juh/V6aklc/o8i2Pts60mC3I9bZPl1OC9eyHB
qMqoTKlvmHowwWiIgiwRFzb1q7sgA6hLJMS0nZB5EvETGSkhVKCIGVUwrj6biIBaAqPikOx37YDj
sTGU5ilLId9sEHS0H441zNKfsgUjQLaESeNVaYcXihU2lH41k6HBMDrv5quQp/1yjfCYgexXA9k+
taY+ojEgvxSIKN2TJBqqj6LXlmk/jM10s5RSMXZFTSHg46cC5EhHPnED3CJhdshCK8GfsORDFZCl
AEIHlTphHEhyGYnDhMDASqKR5sbdnyAIuOW+LhqIKxBFsarBXGZdUxTr2xO6loMZGMEKOf+p2bTi
im0VY1XsqFMw5oyemprcYX7hJ84Lk5c7+jm0hxVAntVerqI3+ed7z//QFP6/TcGprFS/3xvCkYK8
/tdJl78wVfhFzvnvv/vXVmSaP3Ts12ikAPvY8Kv/barkJ7D9sE3iDVdtFh2WpH9pOq0fmgNIzeVT
KLZNMvG/tyKNHxF7bLuQYuAPqKb1T3Yi/p1fNiLbtPCrwzMwiYzEo/FtPVK1YnEbhEvIcBgG9PRe
xyp+REvzWvQxaK8K/07e/AE48w2gaLMzEQSNuhS2Gl5jxfl2Vf5DgrMElZ1akwQjMT4TgAheG6L7
6WAk5xgJCq+09F1a5JcRm5vfFUVy4LRzl5ZuH7j4VAhx5aD8f0+0nFeQhvZ7TfJt32bFR5l08uUX
/sbPv/bXc2xZP0B/Yv9FfAz2UlvDyf8uqbQfBlwDHlXNUtjb1vfm7+fY0H5Q4bCj6iaOJ8dYP8W/
zME8/SBd8A4TvQ2q0vwnj/G69H3dVk0EzpRz+uoL5qVZL/N18x5CDBG5mbkbrW677WgYvR+rtHlI
sjR3YxP/CZn0vVhYr+cAnsQmx7tJ0fDr9TSrgxtfmM6myBojRWtHl9kRuE/+YMn/+f59/8UcKgUq
E954+ztNQUtp7QpHczY51OxinzZ9B6XLSOxziRpMPUsrpv+MxyKqRhrxxJLSWdBrf8EIWf3hw3wv
Wk2E56xU3F6D7E4gmL/+0jgggCIQjbGJMSnsER5Ht1bqlIdiXmiA/7M6kGs5P1c/ijHaRKsT/esX
OrV238DmcTf9hBGS6ZtyKeF8nkgi6x6ogmOO4EtyCX6ze/v9lb9tszypXJonliofZoz1H7TKVEEb
oVqDu6ltdTzmthFfoSNuz1C7uoanDgrtTAcC0ekQDt1FzH3e5U6IYHnCTRwoxA4d0roq7v7wsVaJ
/S9PwvqxKAJs6EdgZ1ab/dc7otZlOgjcSnirm3rrAEPal/rskGOGINVFpOlP+uRudbhpgaj7iWwc
UR70urGC2UD8+Ycv6D/eOD6OA6+M++SsQNS1WPlSLpeFGY2m5AtCF439Ls0atBlJilbDHzFSnVRR
RPfk9/fgP9669Zrr6cDAi2f/B/dcFgV5D4vgmgz8jjl1Lm7rPAp+f5X10frlRlsOBeq61FFxscWu
FIIvv1lBhAMyKlhrdszQ/7xXBxlf1QpuOSZ/onibUJO4J4NW2gAds6JrDr+/PqXct0/AooLfikYR
+BdyP39un18+QSoixpOh2m2Z1lMLe13GkdbTyZXR/Dbr+pdBc5TniTPcc6MOyZ2Bm749urPboELD
HvRSznr+kUdhDh4gLsxyUytJv2xjykuXPJcOoSSxkbbqFYlAgVYiYLsY0wZgcZQZ820eFUpzNzvS
utLG2cAtT1/z0yjp4ZMsUPSKZ1mogu7gdkwkRExTozQbB+2ReacMM3kGzC/ydtlDFUf+PrSakwU2
g2fw7a2q1X5FWXRMaruQG9FnvWCovmAK06QlL2EXJtxiDO+bxiJCxi85yKOF1ro47JFzNmgOoB9a
1kVj5PW9XtnJ0Z4nvh9vQhLmvkIQMVE1KRWaKqDytbDLSxmXbovXOBtVEuZUqQTgjYdV5gmg4DOE
qzrfDO1gSuSya4IXssTls5iRpQB0KOK3RmF4vUXTZpB57+QOpLuR2JPVd4FvnrfSIBhrlhrqBBub
aBnGy3OiyQ6Mw9KLactCEi7blvyvpwxchmTVKGJgA5OSPo0cwPBBGxDcPFI0cV6jdnM1j/pQYBtI
OqX0xprIDr9hVj7hANQT96AkeisPOFpTVCzCpauYLprd+rT8aa52sc68CPO+Ifa1qQmsb0x6ftJX
z7Si03KvBrMfrSMps/fbkOEG4HLGuHTI8GczOkTJp+sMXT18HnF4MlcYNH3MMwOnPTdWrjuWReuU
jOJqsneYfuP71s5a/UnTQyb/5mKN8WVsKhX807wtzOtODVOwefEQK6+A/F0A9BBhy5uZbBr1YNqd
6p5VHIASe8fXM6WIl/psfGD4Mk27yJT5sFNQcKFzGyvWBuFVSeOWh2WMsG97i80ixPwOkhJd7k4O
BqtkgY0U3wxPnTQkrviVpNltK3NE19RnRvgGGzQhzz4nzClYoE2YAaW9QXMfm4QZTKRdcKJ0tJpf
fJndNOBMn6YbRBUSaQSadCbmXU7idAcd0PVTFcyl3wJCuFU5bp8V81yRVQLgKUPhojOVqBLX2uaF
Y6W7kIwlNXCsVQ6qMHJp/YRQszxQEXedVybpen5SAgtkKRX8LobblChEckMGurPkL+gCrHnnkiyX
bpnQMfpr1bhSAk1NtUNnLfh/LSYJH+s44SULdRUyko005ZHH1ZLHGVuzSkoBJ0pCIFykrwva43zH
gtENz4leouJxBsKMX0n9wXZrphxt94uKjZSUujF7cm01yzdUQZPYudMC8MMoaov0J+CLqFKialKg
BY4KMF+iZ6d1HRuPI5Fm4S6KaKsHClkqxFoTSqLt2yxHWGoCz/AJs4v1IO1ljflWor7xysZ2B1IK
QKP5sjeFusmxGwAszmAMob1iQmMNzjplR4PEmNGsiKTKibt5BIOYnOdaXzV+TUTYyErozOgSrCWs
AhRW6nseGtrJmCxxw/ZlqMeKkMbnlc6tr5E/zbIzdSk+RTVEhWe18zyeN1HqAoLFBzyeRxFzmO2Y
6sMxz6gPHs3IbhSixcMwDpIiMpGgLGBa1pwb+tipz5c25HTsmuymtCLx0hWWc5GQNjqhaVQHDPJV
pfX+mGDJCNrKSO4ddTG7DQGp60JG6k91kxsEUnI7wjA/zAtJeUiZoBMciQCSuETGsbpdcrM1Ubsx
9/AiSZoCoxY1/6ngxDyrh3Wdb7uJQdjOKQe3Pw6G6Uw7YdlJ77k0ud1NRzriA1NRbQ4IbBmQBEej
vctnXXywLKPVspm31ds61vR3N6M8JgVQsbqtmsh1lq3owyPFd9MyWjX0csMyrAJZKfUy3LcTw8b9
AgofyC0BlRVyOLs1PQGNj46ivcQGY2lhtrYP2qSFBdtrgtgwqy4XxNaVHh/1WsiPSFHL+nrREdP4
IkKl2louHn4sO0l/tLrGOqud0QHIZYQxE3/+5wabdA/lHG4usAANmjaTPWL8sDE0F65Nz/GQhNgW
zpTEsBexRWTXqojLh1zWh6ldkm5rJkQgj6TwoGqStdl53TDrb4WyCJN2G4QORkYhckRYz4CTU7A+
dJTqRPdnF4i3l1rY4LwsTLFiYLpGNVFW2rGi3nDZuoCYB4TsdjO5zlBRD4zTzeQBW0JbIXYvRH6O
FjHOdjg2RBugLhkgNfC0dyXJOcSw0zAjsU0qW5EgR9kbUh9XyHorUwC95G5ojDQKo8VvFU6j1nA3
ES07gdnIXn1kp0BAxWHdtg5V29ao9ZifEN1FdnjcP4IuNDOflABd7pJ60hxmvmpxUlhGm8K3b+T8
NtudXV5Ads9R18FobTzDboii8Nq+VArkZEiQLuo0J65x5LF9oHW5CGgUMDdPEjvJGe5M6XjTtks0
38nYLKezIWvwQIIT6C7tIWISPzaqnpzi+zbP6JjnBNgkSS68hulddOMKEX0WmAmbY0u+qQy0qZXR
dhmYHp5mvRJ1b6E20my3c+Sdj23dgY6dXANqOwNhQjttctWfYKuED8iM8nSP+7vrglCUvenHjaVn
Aa5XdX6oEBabz3WGppkUMBVVD82Ma6lO3OcJ5Z8NRl2NSt6l0rmYW4BbSHBrNIxICiLbmxt0Axdq
O+ePcR3akW+qYD1A5IUJE+8mymo/pibSPIiBIe7RRdHQyq46OX8GhP1mJOlwN6HxtTYd2FKcHLn2
ymwxPjSL6GI4Utb8jstnuXLrNMMGFurtTdrgheFMuOAJCS2bhDIm8PmHAYftWrrQgJi751F9HPvE
SjxlYEPytCUWr7MWU/P1mY1cAJh0pj6NpbSQoCfQ3W46M1bQuTjT7EthdNVBbTU4EEkrCxHEWm65
Qa5nIQWFEhdXiTJ0Bd67lJjEIe7uh4a5w0bmcFUY8mcwnxvCHmCeOErbnJgkVESbYcajwkAN5gny
NNYCZoAt1gITParq2/RkaR3bmXCCgaWODOOYZcbT4GIgYXfCJN9neGzLIKITgVZbK7Dds8DH9zl+
XAyFUzLekh7aThu8udknAndoPMyjq/dxcJbHtLfcxjfZ8uAfMHy1eF8iPlCkpAqWZLt9qaoZnhLY
ePVxqdK49G1SoV85qtXyLFqozhBWFsDHr1wwOWSTlmEGKbuZLOyVtds575kB/eVJUQi/OqF2RMW2
QQUTUajiqtXSoOiQ+hEQGbrjwCbuYrNK4J5UL5RG1TnyaQRrxaDjOWWYqbs3A5Dz+KD3mUOOJANX
BdNDQZzijrF6aLCg5ZrZCkTuxKKyR5aR8mFqNdmOUWGH3GqZKxpZoEtGSO0wPoslS/ptMvY9OVjN
WJy7lKuvItHafouoKcu2MfHIStAiIruzw3DSGfliZgZAbOSOb1K/VhtyMRzEimpuNR5aov4iVehy
g+EA1b41rdFiBDwXNV48YUyZx7Er/FBMvAtBNnXuceYGup7SINVFJgxpHp5XWOxnM0uzXWIAR8OA
WuiPQ56YSJhbQ3+O2k48sdkYkuy2MB8Rg3IM8TMka8+2kQ6Rr5guomWHsQna8rkzc8R0E7uJbpCR
FsjcbuXWtuZuzVCG+oXBRZ/eo0YU+IGrNDW3riO0KzIXQSLPeYqWoNKZd/hmmLMrZ0qnEk60ctqC
WmnsN1QJpNKJmrd8lzSyww7i5hMbVLRgimE+XL+bSeUejdAmybhs0Yd7WI576kq0SUzH686+spkU
1fvZlcjPmeHLB7fEHYabZgagE+oI+3294GmqCCTGANFXKp420l08HBh95VcTw7O9Jttl9kwLLcyp
FMJ4otuHLSzkPT6PZWx/mlrKb6A2BE/iKHYR5Jm1om0cuD3wY4zaOvZOnU1bQPApSrJymD9V9Mcw
eeCHcdkIqNlONybtQbr2hP5ICnQj9HZn10cFah+XCg3WNrWzQj1lqNRzih/V0TpLZJzbJ4V0sI7J
zOi0aVMpnc5wn+Vh2AxGU3NmkstQ+oQqzSx4CqrwCcg7kqOEcS+Liy1i+iDGtFNtlRROjfma2CQc
jBXE0ln8QCuEPDBsshxic4xDfLFtMhhBWHXRi06aHnytBWHDTpb98DSkUAR9pCrLa4k+wA14VDPI
o3M6kQHYaYuDF2KJ9d0sFTqAOqa1bq+VWpO/FyapZm9K7kz5iWW2irmPGyMW+zhd7fc5I9xoW5p6
bFywPlkDqrsxsgK8bkPl/+wn/B9og6b2l87KCp/+BQ7tvZRR/vL+0cVfxzPr3/mroe1qP+hLW7Ss
6R3TRFDpuP3V0HacH4oGj9da45M0zWLE8q+GNtMXshk0xTXpTzLXWbtDfze0NeUHmj7m+Y4JSlVx
/hEZ+lt7Dak4DSCubNj0XJmJr93ALy2gItJmK6a1u1/SyqBeJzcoinWbRICSc5qe/T35+P9Ov7+h
NWnjgWUzDZNkJeLNHPfb9UqAa91QltF+Dh1SZNUuvGWTLk7mZUjPZifGPwOL7A/9vG8N5Z8XVddx
maM7Dk29bz1ErXPGngDIaC8bk2RNCGSBytQHpSG+xi9f/eVf7buv0/21N/2lqbdeylDAfTM6U3S+
9G/9ZPx881JbGrTFvkiP7mJQoEBSQc/KFtaqJqofCSnx5/9bQ0b/0L399ptixee6Jh1L+ucgdtdx
3tevU7eUjshMhaz7WqBhr3P0YTbl7QMBnsMfgqr+m2uZkF7ogiBucYm3+PVamB1xSQFZ3o+WiAKp
jrgqWtHt3PVX/f1d/e8u5eoEsqGW4ZLfv8CZ9Zck5Dnf/7yhHXgAGB2OCFhk0/3vL/Wz7frlG+QW
GvQ3GVHadN9hK3+7hdT4goZC2MJTjBQ0bxZdQdrw9U5tc+W5xGpgBtRS1XIh4cTiBEfK8k4vP7/p
yGrL/NwxtMvZGUgmt+viDqGJOmz4ShLALqJ6/f2n1db35dunhZfLwFdhisvc5NuX0BiUFEBEG5T+
ZXSoR71+ye1cHElZoVQbSVZ77UnzvZUUlKOXqaHwq1ZbrnA8NRfpYpBzpSryqq3IJi/sOLmuIGkH
MTK4UysZnKvRQQ+kUJcFbWgRJ0Gw8B9ezu+jJ274OqbVWe4MXXGZ0/36HKkIoTEGOeXe1Djx5kje
SX4zuhBkppIci0aY52hTsiAjoNFHi/xKGbT8QQ5E9gjDwy93krUPvQNzRZNp25q5t2q8vr46TlnR
I6Qs39uydaDVEPQRX4woYVUf2eAmoVF4YaMm9xY53qOqZpZsthymzSlOPknmup/a1bXG2y5v+oma
YEExGkRZNe0dxKO+STTswZD5xVC2AWmB5HyTfC5G85VAXaShw8EgBL3thmvEfXTW4zssMjxe+nQS
FS5gLyK28PXZlLOgkfTsQDKvD9nEVxhUJ269H5p4Y8TlRU2PPqL319XznQIHcHCftUkJiKHYl1l6
NY80F2x3OamWn6rbp7YG3+suF7OsKYhI1zmhg0mXSOl9LZpPlra5R5Tp1agf6V4caTH4kQttJlF8
3KEbiRiWEhpua/HRh2KjFO3O6NKT0owhNw5P+krISDh/uhCNAZBFGKMx+28Ew3m4mnRpxuYAAG9P
2xW+K1SxzoVdqaRShyBvPvdqtZDP5t4anOmz8lKPhJeRgb7klPA0Ms7pBkX7chHH2YyvjRYEYJn/
P9rOrEduJMvS/6Xf2eC+AFMNjNMX+haLYlGEXgiFQuJOGkmjcfn1/TFnpicVpZamHgYoJEqZiaQ7
nTS7du8536lfa/Sp05DvCyd+Q/50P5MOyHb6sp7eBKlZeKILGb9nFQySInlsSblNbfNGeMveaG9h
gJyV371OM10wAD0Dtf2mG4uDlge7ucpCaKG7GF/PsMznTpsKGrsY0aRzEvVaeH8axbnXnRflvtvL
6lz08DvXGVamdxsc1IYBCfRjYZ5coX/3hx+LiYEBRBoLKs3r5FDSq1p854gTd+euiJQAAAcK72dh
GOi+2UGWsbuaZeNRURboQY1PJTwar8zaHYftR7PFk0xbWUvtjaXXcDNbzGW6tYQJ3ZWwJ3ypHHBD
8TjjEXkauj6Uldi6cXGslmXfu8Y3mZR7R1P+1pjiGzjN+CrdJ1H072aKHDr32hDnsX1AEkhWVI4Z
gpQTjnQBw4YNYShfnKq54aSSbOMYwIe46bvzmFRbio0wQDQIAfZYeIzPLeey9KSs1NpmqN1zIt0r
88VNvfIbXSM/tfjKaSfme7LNPWB+cW4/+BOtMK2sQSH1tJYLmI4YqjZkMxOK073a5ORR6lyVYHwr
ek5ZRGy5pN7QAbo6iOxJ+kGva1TQIiekHkv7oI/VPcyFb4vRHhZq+lDG3zteLtEZO0Pybn/LjOK8
9tiFyp9z/WVNEgYrhP9/OsyZwj5dR1rQv1lsGxvCvMOqTX/0fn+M8VHgOX5PFUlGcbetOm7ClG11
Yto1peyQfvEZaPV6Do4SNz6Se9eFlCbdWeXpvrTkFVj6Ew5gsEXOY+koMLU4erx1BQngOClz5Uhw
DfWpZlcE6kebRTAZ1f2tiYC7tv0jkUARDqpPCzeQvuK5ZB3BXAxqh2ncdmVlvVpzKqtD2aQW6NDJ
MspQFWJo90xtrmXqvJrEcMEv39U2YniaopldtPCjcp8m93qotXY9YsZx0zcM/f7yeXL0DoJiU0jX
fSg9wILtDG2lE29KH8tnvwfR5NuQC4KveGMudjd8avvmHvu660kAh8oeIQMkgo/nHWrU3UUtLzUa
gDAhcwknRnKL1dum1Wm/V5rxGCzDjZPygUUSLU40tJBHhrpotkufbCw5bTKR3uvFOw7v0BfqpQ+0
qB+me/Ih96LyXnKW1RiPczw33xri9eBCLvEWjxs+VkZyn53FM46zacfi4DdnAefitpyceh+0hKat
81nc8pUTQ8nt+8dEdW3KgpOQF5jgxA7nnlTZsEP1Nx7aUTZvTorOdNug88PIHoy8+njGhiX3TnFQ
eE8Gs6QN852Wo3ATgKedotg0+t0EvphuMryZh6xMtHdfxHR7ZV6q714Poryof+hGg39n9pZdunrf
5iIYQgGGHgDmsHzVp05D/on+XBaNx+RCW3aEsYlHZ+mwlfGGWKB/MYdAvtjY1LkQNRlCbQi/co8m
HpFr62vLcAAyD9KWZZYQvbaMTCBa5UqX1B7bZs5eZrwCzoa8KPApDvwvx8QY4geSxZCe9CwvTlYG
j1lrxbd12ZeULnZNxIXf+SIUdL33UsAi2WlLbjOoEVm1gVwlr02ZssBjH1Nfg9Yq9L1ShKNPePr6
ZnLeZrKwaAw71UxXBkJEn7fIj3G5FocBtGcJKR0MQT32OZwoojvwTKlXyujqmzHJ6Ygy27qUFfPe
IFHDZnYGeXWxHScbomCJ/fDH9Gtlxw+9xwtflRWmNxtoxB5QCOQCZMPTbT8io6bpGXSbZV4Gkkag
0lrbMiubfarrPXnYWbE1FxNaR4NmVGsB9mVT3X3O3IJYuy7OTr6Mm6NmYXioKxAkc1DhsoG86r+6
ttYdl35de+DvIbVVLx7IJJAyGnAdy3nPmS7vY5wDEcJtDOuO/2BPzVdPyiqqORQ8QOvqHp3cs6Ie
xOJmMOEdbRr4+zfM22nhMFZJdz26lHbTteabXyX9fQoJkZAquziBGTOPSevmT4YGbGyZze6ix+mO
QMnHJVYkSWajPHk07KE3wm7b1jlgYNdYxl2DQH2X9fGShg2ubW6SG2Qp5Ix83sdG624KPwdIA1K1
yhkoqWEgP3NCaRp4pUyQn+gyDvGYlSHnmQMgJdDebVbcDpnt711UOmHB9DCEgGuEmJyqbbGUyWVY
Wn3rEdF1TVPLkvRvSrUlX8U4Losxr21y3T8jENegGNgDqhvH/6LGnLq99odtLQbinnnGjWNFEciY
XVnasz+nV7nEy+dumsWBLEjje0ZD+EecOMmTBn34bWnvY83DlSUporESDskeRE5+Oy2xuHh1luos
GDLzQtP1oLK7LX/2MLo5Y8Xiko3iZpVkvokum6I6TaYTQwxm4XaZUA5p5k6VIxQfMaGDVkzTA7qV
iIWFQe0olfndHegeUq+CQdInuXdq8zO0dA7dWs2AAfe0XIINE/L5DLt/TJGiC25Xg1WAmgTZdgxc
8zOMG7hdteuonTM7dbVnWqSiSZrzN9+banJCp9EKi1GHxO0JhaG4ytl52mS2bmfCeauNU9nTfU3S
wOchM42IWYu5nbxBiTtGvxqlLdakN6aK2YFecLoDpFM9i5TdcMLtiAeaZ21rq2Xa1lbcgQQesT2D
UC7kAZhivospsiObcy3Nvbh/1JzUAWjloInnITbFnVNbqYahT4HmLAis3ye6LNjNe5h/GwcTWrbn
aBxc4AxU8DgXquhEWI+OIAEHxYVWHPnxQNg0g1CHpKiqd5eB/QPgNOutr39MY4FJerHL793iWDsv
887FeJEskNsgt517utMgmj287+miNSHDc++hNargLOXgoyAH1MinUCzmiCjir67qg1sp8hpHlGpP
UtiATD1HH17csZquBn5oeEIpKKekjKop18MasDcyLDbqOQAbagBAO/DaDnuP7HggHTbf1TGHLaRx
bW8wRDu2s1x3EI6TX0b6VUXYaqP7kPVDULyA1aBY9kwZGfZY7XjwBRAHZvsOIq+rNpX2cS5n8epw
Kjn46ZDfk4jSHXrfEw+0+sddRUv0fbbr5VmMeblr2/ogTbO8Hzz7ue9QeOD+G7fLuNaHqTnNrF4N
2qNwKHK+aeyDXrNL274OvpMg1h/cEGoa2R8TQRRMaSwm64LmWs4Q25JnYXfZY41RpUAcoRWXtVq4
xfHbNadBOo6JRkN3tibkHH6EtEzuFwQTGMAGl1jchp1tFVnwkZzs0Rw9nURTa3rsmB/gRfPVzney
auuZoL1sZRBmyshzXSGk/7B4jTtvXQ9u6gZcoP+YelN138hYMP83tTQ7jNKgUdF71nc8e8meaUmv
b+u5ze5dw0m3jP9aA10MvPh4DgQ4R0qUFWpysXUtmm3DfEN6GhzBooP9hxuuENiQFbplslBe1Lz0
7ylQ1zRchJMs25JutQqnUcdnnniZuSMAaQgrsnp/lPgOAOqlzpMKasZe0iBHkOEF+OZMmCWLaaOG
bY8Hxd01YEjvFZkA0eI3zdFcUxWmJjPPM7anTUKT8AYSxfpoD8uZZNrsoJHTAe9VuEidXAPiLX5E
wPMIBSnMw1nrAQshgCvoZZecXVqn+qRTyO5WrgqdP9EuZxas76kV4AqnWjn3ddJGTa7qr2pKeOA9
RhoNsH0pg2Bj+626JNScnDmt8paSK9n5hg4qdVpzumzrLVdj91nvHM4mC6PmDHFdJGPv2RDGEvpF
a+K2LJnJp4whjqBlqGIbMI01ATSRuzRI0tQot3HtaFE2QrciAsu6MGS5MVE7ME8kMojCEyCwctj3
tQYm3syy/2DKuDrkSZdeFwmhg38MF6n1lHULGdD6ZBXjcqOJmdbFCAHeGbzgE1Cp/qFLSfgOiYJV
m6ZiPjDqs3/k2W8+pxbxLnLsYvzLbX+vjQ2SlawhOLtab1HvFTO9khzvDAiyyOuYX1rFC7sfqzh8
PuPRNoqFDtDMwRWXGU0E5sTZNendo8FNPun98tVPAZOAwPf3Zl/okVE3KoxH9FUbrdM7ZFfqhwvt
8Itaas4hafcZPGf36nXBCrZTjIhZAxl8RGPhkD3QGV9iJDF3FuvCrk6q5ZNXyGdtjAlCN7XsPh1W
3R2REfMBoADaMhOZhTG46JY6GVOErGCeQFZX5B3BznZlu4vbqjv7QeLs06YM9kk8hlWfd0ebQ96V
ftRhZoMtmEbNxp5snuQzAaMEE1a0AKzqsZyJCFK9FCfOlTMEw7i+BFaFFwmV5baN7bchK9babgJc
bPIXis1dXYnsNatd98QJF5J/58YRiA5UPMs6y8l7bT91I20FFxlWnU39zqzqtdDsrtAUO8hU8pnx
LwcVyxlOeqCTE6ITNhIaRpYXG8PNAvoOcbxl8O8+4aFagN1qLakWnoGIZmoMcoRgCO3qQXOvKG3S
0FgadVAVnKslQ21NIpt3hbNY3a5RR99EXbsHr54eiIty9gYz/H06ZNXnYUzUYZzsaWc242NLHs4z
K43zDIaquJLNBB6/GItrgs98C1w0s+v5VOpCPwJY0m+6QapD2jRDZACN2sjKz7atJvrTwiHv25hZ
OuwfhutJC8WSRJ/pybYZuXH/gRwIOz15JvFHCKy+MEBW28kqsaTLkSfciHF60JzuKlQCOXPIsDRQ
SSCEy+qbYJSkwHXOsEM+Yd/6jeUdjbT8ZvSZfJYxhCRWdHWKUZpsjNwgOHZwkrdxBgfjglolBNoq
nunVDF87zW3uAxQGLyYWert16gMkWoJUx7jfMpNAc+AE6qQpow6irKat3NiTAFFk9fx25ZqFQbrN
D8go0LZmYn7z5ZAO15zZX6SbQFcCiJpY8Nl0dY2Ol5YO7ambqaZTpNqIMFHI8ZMRTSKQ0PgO0s1g
9A8W95QWkeEzDIAV1PYSGzSJLQ5Kq7xAeGuoCfzjXHb7Cg1baPWB+IRYL4lExlo4VkW3EyVtrMBj
7YEik2/zsmqubjFNu0Jn/BkCqKj3hmzbvZbU2h79mBVvbAp75rh5oa5z2WZ3nqvcM+36bj+71sJz
SiC9N/tkM1hjc2tkjnFbUwFGGlXd0S8GBCHSivc96fAEapdywwVGIHV+BxK7Jt/Bn/yo1CAdT1CN
WFSYgQLKupRN9qbPOonara3uqyW/UTUFvtKWd7uVeehVxZXYpmBjAlv90SDZDHGfzveQEsu9Sbf0
xQLicC4bjP8bHPbIfXV3eIpRRF/aJoVaCZVOKvWl1RXo017/jFhP3cIowGCYmtrGFK4Mez0Zo9JY
QZqmLO6Fati3TY84A2l8RdnL/LuL7eFkKDPjYN7GB93MUt520JCpHQfPo2HmuzLPvhV4YC8tnCjQ
roSyhR68oY2t5HxwlrR6V9RWewwD+RHpcX435k2zNU3WXE+nWNnQLgCD1gKT/GKTSrYZq1Lbxfii
nqDpxWe/d32i0dw5TGbD3diSAbE5JfMtRIk3PxHzdlgyXIRd6r0VrWhCzk1GFKS2/Tg4HHlryFJb
g9457ZYqt8AWlx7bR758weAwrv4nFHN2ljw1QXABEElT2hubw9hP8qb0l/qpqmXNhtIQ3wZV44QS
BRqBS7ozd8t9dFFUIjPtjwFy3EMTKKJyh0Tu9G66aVAwQQvj4XaGQNy7SeUwj26fTXusLwr1epjN
E4phf8pOQRW7TOR7b1u4mTnuJ7cfLh1D8Ye5QEY7EEgxhmM50boUU1acrXguwiRJfywY1FBfaMkO
dYceLrOqTnrsrOz+Wkx7aLcmEVTTss2rPIKyrXbCZ6Rhasjak6Gny5YPRWQ69vJjoiK9aBD7duMS
X7XMkg8WlA0I9DRvKssnM8fwmncrhnRrtVpPdcCbF6RQ4cDFjP4dWhjg3iWr42cPSNDBscVpKNIW
q8xI27icvgRF9z3Ncm/vdQwUyCmb9/oS6AeEk2jUVOMiyBCu+s7gA0KCRuzNUw4f/HMJxu3daX/k
Hcpjx2n0yIyZFtB6q0LPXKrXpGmzrWm5w6mDWXIq2kndAXdhCxlhp+5MiHcoLCDvgC1M3INeGQB1
17O8IEmBVp4bf0pGFq8Y00SE8jV/YHedQlPU8TaHCxrGKC5gJHo2ud2N5E0qtAVkkI4IAepVIb7E
1TjRW5Mxnagi3ckhS7mtxnzCV/TW2aaBli+AmVm2jA2wI97O9RRUmzTXLxguksvYlMD6bb0J9h10
Bp0TepeO+5QThrGhjNbYRx3RTBubaCS1A00T6wiTUfmERtLpxAlprRi3vTnTbytHyZIOp3rTcQR5
pGVcI7z26JsXBbJwzwKuSwmeAvEK7RnmZl4s7R7+W3E06L6wcfjiealgU2woZqck5IBXWKFZJvPe
lR1CX8cY8N4SFWHshiz7RM8Krkmxag8BRCYg8QRl9EQWhLvAW2Iks+cy403s9/HByLPhBlWQjipo
sXclqVYGUKwQbcfVG7KvCs/7BreTjJg9ZXsj0Hbt4rYbI9ZpT7SESI2QgKJytO+6EVgziknKz9QU
uB9s5GP6hB8YTIi2a8YYusYyASd0OElDqW9/jIVVf23YHrF2q5mee56gDBfpAfGkdSUn23ypXfBH
BFx4iQVGwsy/C8TGB49QJgjx1W4McPMMSBSOhl6UR08zzknjfCZorz5Ch4d32g5PjUFfvLRB6gYV
SjenBYlaBb58Ve7g+oc5HuVO2Dbrb1/beOS82HmgbVqg2Bvag4VY9jrlHbjKOJv3qWmnX+j1Q8sa
u5TOcq8EU46433lBz5TNR2qtqdY/cNJaAy215DTwlJ6pDJqoEV4Q9XaihZ107VNVLTo1rLSeaCnQ
YvYb89ylbn911OTdEUPU/hBIV/dd41OHgyUTe7fnleU4Ze4T2Mb3GL7du2kmrWtJ6eg4STestZiD
EF/ZFG2FNXxFINkh/A8m2yf7ojIfdKTBZGzNifueIe8AAd1nHerSiQ2jY8gkqRtO8ZAQ45Ctwzs/
JmxeuiQE1obmAd0sqmOt4WbdeC39ndbp45fFS5tj7in96JMy+WzQY9oDQ1LEBenpwNKqFo7IkliE
Lp7cKM+E3BuQsHZg7yCWa2C1kWZ5+WfdR6RpdHZ7kwx4I0BojgsUB1ayBoyl1rmbIIEiR0pdnX1N
8Ld3YeeqCquIn0xXt+q8Laya6ZtMyRFz2xQo07wOpOJmGW8XTevum5ig8DKuxSPcgYJqAvgEGXMF
5PjUVefCHcHcJ7kccOosAfOTBR7w+5iV3SVPxupNr9wmINNtyu/Uah8gCEpk7gX2GkUAQWf5pfcl
YMWiHfwUOEpmfrYz1f7oAYZL4vZUfSY5mI15QnUMbao247t6zAa2Xk7cF32oAGx2Xq2ZoTE6boRg
y3tHN59fFtbFH8ncJP6ZOsyNcCeyr06EGMXhEGDHC52iq8/CrR06Rb3WPmpJaj8HZSW/6UCZ6BbG
SU7Eg3SCm5Gl6svQ62q7VIqPO+RadkkGvXwobM96LoOi/WHbtv6FH9nbMFINut1Img28slyIbWD7
iR8GhEgOm97StEtMdJ2/7znS0b8vzChOLfNBlF1/Q0rnSmGoMrh6idnY17THVMVpUvbUSxg6rG2K
OWQTB8n0BM3QIJsPafOdaf/1uaxYOWEvyF3ZU2C2rzDCka5mBfBB1KaseGM98U3w5EKwlPHVwa1N
eyRI42ievOmJrM5SP4zVHJzw5C3kw7lD0V5hTuuQ6Pop6x9yJsdRAtAtOXhV3v7IFKrcB5WLwtjb
Fd7qamVPbFVjlQ/MKpPiiM0xJSSTAay11ZmGZej5amszx/CZUSzx1sdDTkZ03zNtZUNIMalVswHH
0I+rszf25UPr5/Ighgp7nfQGbkg/99xSw1K0zU0HQuKepzQ39mgnqCxINuWnYXQ1bERCdyOM8ak8
0NJIXmjDc4IONGHvB2PUvzS915/onxMfU+XlMx4iGEiBY0/MQxt5iOtZfiP6Rd5ABJ5PrpMP2Tnw
2+CGhiz/+aJPBlZtxCu+DHhOOdHH16nhwQxRgolXhjXi1a2pTII8T64ALop93Ko88mMXRU/tAXs1
tCS/OHPe4wwzfRq0nUvjKcxTDkg7EjxMFQpkCMA01Nw8eBVz/TDrixkeMBkojOBjB8lK7/N/OyvO
LgOt8Wc6AlkWdpnoWCxKsmbIXGgfc3TY3/DTQJyKfUv7qpld8uI0VvtIV1PjcDc3LoTLwsK8V6vx
qdOt7jOJRXhsjNp/5szg3uA1I/gTv/C16SCr4uICiVw7NfFDXs96hYKGejw2M3MbAJ0Z9nmax1ej
d0jageXK8spCesN7IIGd0Zwtwnwge30Dtybpt6aIGR4Mlm8lh8Eb9RfgdJkfltIrH+hg8WR1Kref
fTr0uMxaix+CDBGGEsRp8GMWuTirzAiYVXd9DHo8YN+lGVzdZrOjbVvlp9egDMq7gAC9cm/E9FU3
2sRLv/B70wCt5mnnGMacnlDtOc9WW/EQMAp9LU3pvhNhlV9SkZi0IeeR5QEoVHxFxe5hfeBkzlh9
znJ8RrnOy1M2Pb9pLhZ72BIYGzymqcYj7wU8gZrAtbepUY2i07MHL9+q3CFIpzZ96zlRgVFF9KjG
J83P8kgnEuPWYmDwkGToOMqRB5dtIb6mnls+zI7XPhaBn/anzOm9dw478MoaJXk3oH6yKiXWol1x
gDRUZsTrmgfq6CTfN6DHmnChj/hSzthCj14jzP6ImzD9xFaEBdiHUAZFax7yCLAYxBgcAIrYQUYc
JALwaBdMr27QoUiy8Zpi3wB9+ZEUc/LCdIrb6RG8UhN5488UHWmy7HQmRiv2DQ0TYFX2bD1pSGUl
1kAyrLB4hNt8fb+l4KBz4xsVGq25L/bEz/Net31dmzujGFnvuQj/0WAeP6Nfpy08BmYH23ceGUXF
udzn68pcswHsg2WaLroTJwD0G/GpzmrcNoshpx1FPTtQ4fKP6TjrBzOv56ur+x33IDDtux5tO2zs
siszjpCpSxOVvvraoeJHmqoSXjfp1+yqFaYsOMY5hthUTurQyrY5QvpujkGjIZheUn4LNjnhhvzA
NLm9rrf2zsRft+lSsLaPehbflo7LGpnBPqOPEDcsInqrWc8cKXUodgh7nERLP3U837fkRMbXESHk
DtuLirTEYFg2UVOTarRwk2YTr8XZU00PdKxGzR3WGs6Q01wRO7NpGh44EyiyHao5VwfTZOZKjCrJ
H4gL+F4p4xoUOANuIagerCSQ9UiB8seypyM/tI+TMHgXawxUhB0pteU+uFHcBhpZnYS0bbFpdkxE
eufUME9gYo/1FcG6cB5tnu5D0WtVQl3WOF9LNhSqZGNpIxxj17xCNHVhFMqWJV1iXGq7VluKh5wg
49yKhnxyUCg5PCqknUyh8Jl8IOxiv9DTeXyydelSN3ZsUsAlqsi25vKBQktbM6QTHl6JnJ3aVPiE
eY5eyYZJdWieOcYPt8SbAAwXKaIISDza3ZJPxh09qtvBsClYat3YuCgmQk2bRNSJSTsNw9ifaE3w
bZzUivuQ1jgs8LKlBKywiqqNYvm/HzgcKVrUU6+fczyb8c0Sk8ESaiM9tt00GZl2RXnQlJxZBJP2
vF2cm9+LCz9oWX0Usz6cDc6gKAwBynwgARC6vIyl43dRQUABlMfK2stmoXRIe23etE23rGYV+wbQ
Y/tWg888/P76f/nP/y5u1FdSjGPAePQYGSOS/lmSV/CTxoOLuDEeVsVwMZlPQ69lXwrFdCYlAmwk
RScFJWy226Rsh0NbAXANMXu6Wahkbzx4LoAC3xjGlxGrevIHB/8H8TQ3COazCdTGNh2LRMQPn49U
eZnhY2mjloHYpmQD3Pb0ayK/VNNO0oG7+8MN+VmjSLaiy3YO2h8izwpF+BiPqHXSlwpOfKQtXHaD
YJB9hW/m+jsOlvYnRgr5J05TsAdTehk+swmgwN58Ic6jkLvffxrzg5Z7FRsDZbBRrxsW6Y8ftdzV
morKkLmIlIkuYCO6FQ6i6P6eWg7+08aiGXZRImheskG80yuUBxCKy66niZkjqfPTT9YS61/sxqQQ
sibI4mFtZfZzIgdx7OaU0OUEOAbjLbqm9E4JdLisHJILRbx2rFIWFySKpbmPVRNfvXXt//1XtD4Q
Ev76iqzbBr/yKur+KOcWUhqUEFkVOWL08X/XLesvyavTE7HSRdh4YnpugjbHkjxQQ+ilAA5ZVsml
A3F0IKdZHhkU9W/KcFgb5FQ+lDhCvkwBB4xZ5eVDXhji1W+c+OiBantHdgVXDD7v1wH+BKgv5ELg
wE1lPdus6YgRa/RRY6XUrk2C8uH3X/cD9+J/fVvEuGDrQX9Anvn5fUMaGRe+lpbRMiyk6Q7sAT1F
UPj7q3x8a3hswEnpoEUswkdxIPx8Fd9B9jchzY0w8icvWsqTE8v+qBijf/cLDHi/v9wvtOOGjmZ8
Xcgs7F7rO/U3h4M39W26dFwOAn9ypa154oNNIT089Yfl4BfvAy4DH7sGj4zrmR+02NVk1lACegTx
KiHRKainp9zlyLdoLXuglZUPlYHC+vdf7+Mivd5Nw7XpmBkBS5D54W4CQwpw0NZVBHwgeYPj6vs7
r2h5E3OnYYvzQMQy/ZmovLBAUvA72p9+0F/dYSrcFb60guiD9Qf/2x1GQ+DlSi/Y3xp23wwaw8od
BL4emg7F7u+/7y8vBg5ppS/xEH3clMzKLcha8LGnZQkgdg0HB5ba+hwkdvv4+0v96vd0oWZisUEo
Ebjr6/K371X76MbayhTYRjrOI2ZvXDnRjifNbP2TTQzgOeU4+Qf/wS/eQZMHlUxnn+vCZvv5olVg
dc5SpVw0mWImXYKWJJxbEi5+/+V+cR9NonoNAD/AWIDG/XydsodEIbRRRBO25OciWw8eKHwmVJ8g
pv/wZvzqIcUlgpopQOjv2h/uZMvkfXFGV0QZsxo8ezG5bu1sMTHyypjB2syDmY0mp5y5SyV93YSt
9Pff91c/5oq4wT6CscP76IwB5xgr5TsislOdSs903SPNY33XZP19lWicFUqz/NOG/YubzOvgmGwf
gQtS6cNN9oHu0DnnzUjIerqJkeoaG89sK8ANLorm33/DXzw5/JCMrqgNoFkZH15DgZfKZzzRRC0b
8U1WdU+q/2MJsm4Bfy/JWG5M1hSMSvDWKM0+PJ5dMxZqmmQXUalAOUCMyaFdZ2dfXL86p1qr3cUD
iZrhqLlf/+XvZ9qgipz1scUJ9GGl03I+m0QoGZWFq3Got9+0fJx2v7/ILzYnNgqUIw5cJui8H26i
svIUb2TSRfB8ygc74wL0VQkJxRmHfUHKb7+/nvGLGwpni3eDSopdEd7vT4tM4+g5hJmqifS2XZbQ
Vp4jd6nX8BbYsuH0sWjFcgeOu0Y6n8fI6Rs/u6C7pJuh0szPjw1r17WGtvQ2uN3wxoKFOyIdY2s/
Zi6tQ1uK199/6F881hYfdz3SBrrrOeu79reFcUF0XZhrtNxk1fbeA7hxncfejWon1v6AcPzFymHZ
2PEx5wDw+6fXljFvWy6zaIhHGtN6X7mcv8mW9VeXbn8/SGM+mhbpcghrGucyIlf91/cbi6sHSK5Y
lP/JnTToRHJraIUj2FREfDOguhizCJCdNsEfzlu/ehQA/9g+i6S3FtU/31arsGlwoBWPyNvsT1Nt
9ScYO5TGvr7Q4jF7juB+s/Qnrf3jtvOL5dFynWDtigDf+Kc9PNAwj09oyCLsVqxUC0XDAgvjlMgx
2/cFIaibLEj+VLz84m1jOwgYmXPANKyPB6gF0jMZsXjsNVnbz3Uxa2D3p/bRJ4Uoyt3qT5vAasL9
uHyh0wIRafP4gnH88HonjmtU5eI2UW4RWBStOUtAeYCT/WC99J7YO5iKDAFttEX48V1Qj0G/SbNG
qU3i0LsWNn3iMTc5BXREnx00IS1/O4/pG6Noav/CkYhieW8RtdDztXZWSgpP05r9IyuL+PzXe/j/
wXH933HZ8e1+awTpE0kq/+Oxqfjf/1gv/3//5s9/7P/jrz8n35vVBv3TH3Y1h935fvjezZ++90Mp
/w+3fP03/1//4f82VoP6+f6Pf/vWMIVc/2tJ1vxEC2Xn++/J7f+zTL7Dbf+7F5t//79w7ZQ6FjBY
24cMa65H2vF7L//xb5r/75h1sVX72P94HIGQ/ZcX2/L+nTqTFQD6oE1RpvNU9c0g03/8m+H/O48T
Z1/Dx6gNKtn+V+iimGd/fj5Z5HgdDPY402MdwMX78xLAzxR3VQF8ZiQBsHjs9B5FrCJnoFh1rLM5
YhzC8WF0pMJZRL7i1g6WYgqT9etqjGyCkYnnjRnM+mtFTI8lWbNcMfRwtnsrqV6aRE4Badx2hql2
o+f8ve5rng6Gfu+BOUFhUg0zpdgXZwpaVb+mHd4pkHeaORHJvKROaj+B0Rk90l2yYXognMyp0CYN
q9JrGZk/+Iz1po0g0+5MUmE8EixeqnQ/N/qCyKMvrK1FJPmNW0iBjc4uKhOihe0uoeKteU8sv2wP
gC/09GgDxRYXZHO6Gyqb/BksaDk9eWNaUB56fk193DKZk9eZ5Kk1M8aunTZ/teUkpjRM0m5xI88c
3PyZFkOr9ztS20bjATXm5B/6gunOtR2q8bEMQKREtiaL4K4lfl3fpbKe8NkZQGr3oxxcln9fINLP
lCz25AzxWUhAc9DokHaNlktiBtkODQekjZ3OFNWC09/GL/+S+DVdaxz+k70zaa4T+bv0d+k9/2BI
EtjCHTXPlrQhJNtiHhJIpk/fz3W90a+tqrajoqMXHdGbqkXZhS66JJm/c85zrAVNb9Pyshz3Aqwa
5TPzYMhq5/uz1FTXAFzssNIqniy9RcY3E9RfIxvjNsxxg5tU/mYkVKQBQqSzre4dNhKBWFV5fbVV
GZw/EytVXad2slNop+mwWWh+61jDbZGXVLklAqvg0ppeclN1/DdMz3BQQi8oZoR+91RpuvFBoFZX
6NbYk4e2w6JTQf1zyFglRl2FfVybdH0Xbkr5RmOt5O5sQwIONHyOZBU91lVEyFaxEsqZAFKAn7dA
e1IBSujSq+mM6rH+Srl+b+xNPUPhGuuxoq1mkK5/iz2elsOypDloEycjpdjA8Wxah1XlWlGANPAo
5SJvYePkL1SaDPQWSt9+lCteCMwdXnuzGqUP/SVpBjw+Hc7MFCYAYbkYhSroBbs4MCNSb1abI2Zo
wed5GvwxFUcTleaD03Je7xemVz62sESYF3FuFz3uoXk+sen7Uh6kvyzlBrIi7sm+kca1hBbpYrCb
MisyujyozyB+pc8zwifxWF4s5hY+hA8AUTQg9l3iR7QiVnP/tVjdxEK+NzgxJymqLOPuoY4SO9E5
ZU9m0O/m3LDsaLBa+WoFcGxCJRMa4gI5sQFMDAd/lO8jEIYu530KvZIM4ohPMQwxmzwR/Fyph6cG
1Uq+9VzzeZwr44OszUCkC42eIKKH7TNMq4lpWjLgO8ZRj7NipxK6Z4Km0npT+FnjXDTznL6UnfLw
MypS0Khz5Mu3TquDN4NSe0U8lywDtkNWTAw1yDkuBJ1m6426fELtIVYJDqnOmIaX63nNbuct9xUT
PLwPZuC1XLiUuFNpLRfjWQFGytwWDOoT0kerkGon7TnXe2g1cxyaQTv4b5j1q+DM6JHZS9JmjcW/
BM8axb8dMuMD3IfcvI5bNOFbf3FdQnUFZRPVJghGvBFbQrI6fpvGaZzjKIlByBTQ1ZI0/TZT+UqX
DD/EGtFnUbvJJiAAshLkTbMCf7BbInYeEp3YxZeeECf9YEwGmJsVebncZetoUXYUj3F27q26KV7p
xfQdOP5zO6h7rOFeySGGaBFLrhhVlRx5Plm9w7bxORDj47ebCjqkBRDwDNW7KGkC6OjwSyOvZ/3e
xrUwvLM2kHH7FOejFHuf/itOflY9VJvRHlx8SlnaNstzNblOfUvrDIxDawgKzLhGjNp8nG1r8HCx
2YN9OC29FYlmoLR5Euaj5yffKoNHqwundTmpIdWIZAvIdXZ2aVe39TbzBR6WvD2NnB0qVmVoTqpp
j0Nd+29DntkvI64G434c3ZXKI0uLW/rU9XQDy8l6Q0EufBIhbUEn2UhSAxu7ZafPVmWZ/W6ZYm1H
kz2VK60UhFfxMcDUvPJbY5n2WjpaPAS+7vytaCQcvElMyb20tUXl2KmMd7AzTfbGqAVewiKjRN3z
1dyR5HMSXFSDF1+UIOrIoOcoSxthteTOVGuDvzJxoCkeyKblnMlZ57YVdlrtnW6dHseGtW+H30dl
R37RKbVm08gDpn2VxVubvrl+I+xi9EApdh6hDMtFdD7GJVBnvkid2VKPFrfWi5uRotq4LrYzbrbh
GljjeYYikoIKWXlJTJzmQ0GKotSUS0JSEuuK1FTFlCXGOIQo38W5GaY4+O7SMgMlyh6025limpP9
VPICiVSN25sEmVAKS1xjPXCit3C2oxFKBHZBW4c1tr6zdzBpf1S+Rkl3Y9z8fJszUup9ZidUEiVp
cq1HAB9hhvU4h/+o2ktgj8ujUaIs7EruZnG1jPSQbGNkv3QIocwSNUrRxbrQNLHN4R7v/F2iVFPv
bfjNoKHqMm2jOQHpLu7rAvQfN4LIzDV14cKMZCXgIpTmON7nMsc7OylhfWgfz3OYGeWENYTz0oJZ
voVvlVPHdlPm46nIswpcpvBzMj4sVQ+7WSDg4jfp5CvJG/gCypXpjKq3nBhga81vykOcjKlglDDW
2OPIdFuwE7xr6dsamAtVFauc383vK3ZMEhOw7m6tudVk9tvab7YWeyu5RQXx+nN2V3N3HdD32WPc
ZBEQZypQM0VDger7Yjv4JALiMOd0Mz2CIuzyfWE18de1oWkzMrM+eRgQqbHaeSuu+GFslf4K/Hb6
ELHFr3RMgSiTJsP1siHC75Jxxk3dEqoVdLvnrnIPcPHcFmMCNrhNmzt1F6VJZZW3MRZIgxq5LPN2
dJ+x/1sJO2D5psdl3PXlhBWJ7lK1cwcm1vCbK2AENfcgck4uoFBnCwDUqikJ+hbVpFXU+DJ5s6rR
bJCCu647JESovOMQiOKltddluKYs0WvvbGhs3b2RGn23t5ym+wiYP6qtwJ0VM/jTi3nG5CoryWHb
NQ9t1k1yy6kAOzRMS8CKzDmW4A0dHivpQOSjQWh1Cnub4Tlzn2un6MsbWNW5vgfnlsYZ8njVjZwn
twbFa75K96nf4SrVe9nwMXqeYMPRmcWzaKZ5BnVyXJndXyAn5h+J4ZoLHjjTS/f2YuVgNoC6QbdU
zXDVdhzGocCiRGML9bw4tOASdlgAG/4IzN91OCPAYzvs0/OsPHS9FJe8Z8mnsv8BbWSsMv2ylkVx
yx4rHnhjO9oKYUn45tHhmyVD1S9LG43SFi9+gc0+mt3GjqPClC078YA9NOP11n9rcYENtPIOmEGp
HjdytlgV+jGvuenSG8fuWtf4IWE+WuMbe5dl3lHTWrrRugj16nEsfCCTXoBU0Cq5xbZqz5sGusgp
sFut/aajVP2FdRH42QiLudrmXhejtYEND+kIhe/qZKn3nE3lKb6EyZO61H46QUodM/9wZjG2+3as
CNvR/ts9zbNTUKaTNSQ+0rIq7B21ftlHCmfU32mMOXAHGW36B4YULaRkzzbfLVcSAfR1vKioo+ft
vqmaombJ1s43Dxs/x6BkMsmdSLKyEaA1TMGml/GWT7qyqaIUC8YhqUaURWT4Eb8i/UcZb5Kie14a
dsuRSZc0XUaM08pIg057G7LZ/J4DviWXlXm62+ZQ9yBYGCSSMegQnggDjhvpX/P4/wtn+ev/x0pu
mBf/7rz+8Favb9hJfz6w//grfx3ZhfkfIcjsmmhcqBQ/GGl/HdntgMIbjt2QTRGfTk1r/+vEbpj/
IU0Ow4ehHcQoYZmnafF/ndk59PyHEZfNVFHAeWJN/1cda7+O3XFGeJLhJFImW1RIXp+btsassBPw
uTQg4systkGgml1Gi1qy/+mu3Pw1Y/+ZLPbrrOx0HbxPpwo3D9cmp/lPOqZSPkSREpb8QqD5a+5M
+isbAtKCOtEbVSRT9Pvr/f1zeRZoL0l/Dt4L9zOWqbC7oPlB1g26qd91iYJ8FOvyD/Pdf/pUsKsY
UXsu9KfP/Lm0d4KKiUwOpgLMpUtzKXRoAjjXhb+mPPm9WW1+/7l+HbGcnCynahG+Hnxh6HcwP41Y
Clv0vupYSWFMsVEhEzdvUicnScK2dz78n13s00hXUVWGPQPxTln+Mu+pBnMei8QxSdTNidr9/mJ/
+43hCmcgH7ggrHzMCqdZ+k9j+XQwTSDCp0bOVhm3eevBoyV78oer/MP9w/UCiA2VCV/9jxHWT1ex
6MYYbBbQ0G+X/LwgPrMHlLNG2DXFv/0K8oGc07WkRz0KQsOvH8jKyAgs5OzZrbfW8VQEEvFQT394
sP7ptgmGdywYDquM90nSKpldlcupF7tjursvNFkRK3bzs9//cpzTr/q/lbMf3zvblQwX/eA05fM+
/XZsw6uABxZsnaibbwF9zbL0uYltOkALHzU7gXUY+8t2dNVb0hn5ckEVCJOjWbUpLcfsn7sHe+aR
j2q4P/UunrHQ0Fpal8y/LIg7lBGzkxgbP0miYWagspdkA3XEitTBbfVMom/dZCUfUw9AfDM4K+4x
d8yDN8JisHxWzDdrxDyvv6MKniNDlq2QR2vdeC9MEsAo/P6WnD7x5zvCFxUjCEQ/GZwmrj9/X1kN
kh5/K+7phW1O6C6Q/QOvKW+bbiju5EgGilmYtetnk0mba2TBHwiG//Cbp96F/h3TEe7pC/brDzD0
I7PdyWVTZRo+MUS4VqYz/Tt7xI9fPBUnuOh4OH8ofb9eJVlXY/RMr4B3QQu6PdruuTOQDGBKJr/+
/o7+bTVlSTNdvAN8rJNh4dNyk0sMaS5goVAQVfjmzSPHF+Cva4vb2cnu0efo7P79Jf/hHjIT5w2N
TGc5SHS/fjqDmF6T+VySfgA+opjHXZb5yx9eE5+vYtMEJhAcmYk7AVV2n64CL6TLHCs+PaOGVWzI
ghLV7bwJPNm/+ziUxCHGIjHzQmLQ/xlq2RWyb9BZK6bWMj2jFwHBXvTz/b+/yl+bBoiwfPVOv8ef
1tBmrgE4GKoKyY4Rk9DQxR0f0fxfX4UzD5oF1QgYKT+ra9VkiaG2NQWeE+jGpsFRvI5/9Dicbv3P
TzGmIwwBkPktFyKt5X5apPMg4/SQgVShgrm9pRSg2hjaXr5Z1TebceXMQHr7+8/FZOPzNXkv+Kjl
6CRcEavBr/eP1H6CnaQn5lIR9o6orqk7Jpg1rCe/JXN09HUgv4iR9s2NDUnAjlhpGKxi1QDvVrWn
uYeJ3+OQ8vrS29G0esJmMiExBPdRV9tMOJNPDWo+jCRtq+UdYDrQbquyuyoqMCp/rGoqxWYkJWgj
ylJQsCNMnTPkgnfYbSQ5lvIMBy0YAqcFTRFaiNZIOOAQru1yrduoXj1qUhfHme5dxkmvCbPkZKeX
1CYHkCADcdRzpkNH+BNAE63rE4bsLu625aT674tFsQFmYJsjcgygogsXtIUyQg5hpDXz0qSnC6wS
0JSYWTRHYIyXFiHAPAKl0UIcYRSitxTdgGMg3UjUCXUpSWEJgeg9W3UyBVHJeMB7LWfrZHUcEUB2
1Ti7Cjhwmu50Fnfmpb8K7120i6EeA1P7HlrFJIgTxuTNGlLKFuWJ5QaMkD4lzRd0E4U/zPticzKD
2wVUAgFirbNTSNhiapHWiq5Z4nfTAxVBfRWJSk4Uz42MA4kQTrVP4kP7xGdiTuL5hijy7B2S3gGJ
D1bQ+QpZSJcbwx/l+5BW6fR0InW8ec24DnAGeLRD5k3LXVBK49tcMOgnO1Wph1HnwnhvqZN/EGxJ
SB/1bLgPjbSm+4SITXJs8xMGBE2qWredESjjUcFGdUPGpdbzIPv0FQKa2URtYLcvzM6zmD6ZweuT
TT5NXrFjKNhCKai9vqWGpJpEpKw5AV2VpyU0F1txBD4rRlyhO6GN8XWoR7N9BV4+iK0xQrrd5RQd
uHu9tvSMG7Ikgkg+0iHm3yd2TYRpjU9JVdTpvUB1Br5nGt4rKk2v6bjM1xEQTsL3nPIV564004xo
QS7V8E1khr2c91XsGABIVEZnvFnSA2UE5lDuCoX/hPtu5V8wrlnm167E7/9IdWbfEwS2iPPCFaut
zRIv3nMy17HcJGOb31fGkjnHeoFk9F4HpRqP1RJTgZ5zHDd3rklANVJLUaVh3met9yErs8Ly3jsi
/0rJ7mxcMaPKvdBGe4CJhtk9v1BaI5iQQR/b997oKwbVdQfjC5yVTNeDyxPfflNmm0F4SqaOSjq9
zgh00sra2yXAQsLYvDIYD8kF0zzsOMJ8BZFyMIlaoL+lCuPuhmYG9WjZiSBAUbYV7sJ5ZGjXBivY
GReLMurQmLAHbgRkuksqzuz+MoWuUdVIqxDWxb53qkm6m55DrTETvIWE10YB4fBli29c1BvudFGc
oTlX+SbhuAdQY1ibV4iZ9rHKqX2/YclJ+5090rlEwD9FGlLwGmO3ewEupIcBGVxzkLHIs6H9eNtZ
BolfHBjNw+9/yn3qQQADzdn1OJY5tY1tLlZCz56VJ0BG1hVXxxSOAC2ozVnJI8wh9dflW8xtRTFr
Oz1v29YOHoKEt2aIsMR8kPYx9TT7o0pYe2ccmCuxPULX9ALjRBeSYWFXAamLBMcEsD2GY9WhcDt2
qkHaeWvYk16d4PFwXMD1EbjdRpel1N+mlaqSyBmV7s+HIoOdVrNLNffLPCbxpUjYp24Z4y+EVhQt
H2ReOA7THgXIEAujYWZbc+zzK2NueGW7zgSRCnik2x4zn8YYMo9+izRJoPqmFMnabtRg8dPn7FoQ
q/u8uh9m15/uTDiJPJmnNPheMrnvgdMIhs9LS9aewFFr3hqlucZwXieUWb5qyQ0hHtJi4OFqdtNx
ds//46RH6NlcN0VH8O68oSOZU8UCMgkmkpz8iChYSsi7N0msWyg+99wpuwLiOaHRL4kXR7Rgld8H
pTwygpPtclJdYyo4WXTq7Mxp/Pjd8L1Fb1pOEg5SnieNqMXT+Q79y8shQqbFA7isQe9mArLmcbAs
1YSxa4yXgHlqe09ANEENS3xwZy6I4XLnsao8DUBWW/C7nf0wzzVnSChN6RiCQ+YoQZcUWDHAhvKN
wiHGzpVpwwFODbt5rRrM8uHqWOoYqKwhCtpzEgo9A0Vp4xHXeTI8duM7e0jRrTM5TOc8HC7+G+Kz
lyIH7EOLj6mp9LLjnjIcUyUybJAnimjuqp4POQDY03nvulFVT51CgGxE+j1reEYe+THd5gjI0Cv5
AuEWfF7TRbbnQ2V6+pxG2qqNKsuDVqfpCqojXdtp/Cr4a3pj9cprgSNZU4Jq468TUp8WLsN2slJR
rkw7uUeshmjsVIlP+QrCONy+uCzMy74wvH6TjdLxmYcbY88XtLCbM7+sG/LdjO+LLe4DQ++po2tM
6iyyeD0uOQLkBXRSJz/3WXiy7WwjThNsCxb31bWzgoI4UrjFdKw63sk7L1BL9gSikWohqn3450kU
j6/aah5IROJG7swLqGOK6Sreg94nr67a7j1OG9l9THmsByCqBZzlhLcDvAMWZqj/yIt+SNcUeXOD
tQWkSKDSx65IYlDWhpyW6OScbbboS6ST3fhUqJcleK9Dmvfo42TGf4L+CVmRUMw6l2hs2fI28gY7
mCJoRAkc71qi+Q7snZwH6jM0gIW5NnnAS87+hxr7X8areVwdzASuto/5ZPrcXYP8D0U7E/j1xmEN
zdTJGVHLgncYh2TwKiUT9BP9j4hGmM1sypbUoLA5rYOJ6B8zwKsuc+N8O7Jt6ULgi+TUdNEAgstn
r/lYWGbBlWVp8kiJR8d3kpUCFIvjdRTFxarAeG22TbDhTRdcJgzkUdQYFKlosuAJbqwFDmZqWkhR
q9O7fTiURZVt20Wf7m+pjCcYBDwjPn4GXnJuaaw73g3wZMvMcPeiG9QFNOuYoWG6jLAqptnRERm7
5Un3o3HdM/OTGzvo5IfPL80MXbWWzXaQEt8ykdw4g5vH0GD+IPbgvsRgAcaHOZ0pyzNj9p+RQRMd
vLLE7UiXs/X7QkmS+xWDfltfFK1mlV/NmhoG6ThElRF5EFxFbRT7hg5ajENuBuYRF7BfRG6ZuvBZ
2j6gjbOE5octCM4BAW+T9iKsRxQSuZr959zZ1Y4yK4+JQ9w494LGnA5p2/GIsndQ3TZl53Gop1PP
ScJ+XF03HHryTmFDQRIXalIgxzJv3oUXT/leJfHKhIkV1YQ/sg4iJAUkva0dgB269WrmOjuZjL13
5dY570CrmMst0k5Bo2dpq7M1m8lmNQ7ipxyaFuogiNy3cfCY9xt4oX68iCkqKmzV2XwewbAOJQv0
B2eCGryMq5xvWnWeHdZZKerQSrG5hL1u2meA4ASbZbkCks7qgoafzO/AOlpyBVZEfpVXEcf/wtsS
hsStCqJ5JUSJ3BX5YErzTUkdpQpHvpP4b2QvnloKxGCLybw8Hznb+Du3b9GBBzHOnF6abLn9/VHq
88DAZvKKNQxTXMDIwD05234+iKaKbrCEKDZJRct6ROyPD3GA4yV0K5qnSrHoh99f8PP08McFfYdh
9o/0nPvp5Et21DOLBcfQTPHbV5ATBPkYbaUhoSfrD+fff7iWYB6CAiAoDadK/NcPFyeQ7dk6kkkr
BmeHa8QHr6CmfWB6wb8dG0AM830+3MnJSmjy03wiONmv3SppCcm3z4A9FrpMsu4P9+7vp146ZEj6
8FY8qRre6b//NDXIsYkrORKKw+uVf1S5nd50FaDv3/+G/ukq9BEjuJhEwbzPs4nK79i2s4EPU7r/
DlZW4NIz62r/+6t8ynYyZMEGRhDDpQkmwHHvffoiuOBHA7fvaIocBxa1nuEoiUHDkhwaEwksHDlE
F496jovs0V8IAN7lHFNAyc3W0IQ2PH/7glVXySPRu8U7pvBGPLgN1fzvf7kkuC2CXZaDZAT349f7
7gStITgoct+94c5pLePYG433B6Xgn267b3tYSXElU/zz6RtkjQGOnXZhUtezxWbP1nYYi9uWtsff
3/m/PRXU0rBmcyGJoBR8np0UtTcqGgtVaEjA58aUDjieQHpHq8C784dH8G+fiuETZlqPORRWSUKU
v946I+1rdO21C0UMWYyTQbFbLTysv/9IfxtBsXYJ8naWKWzHZJD761Vs0XkEixZ9cm5BVAJUdmSV
zq8zkC+XANbJhWtMnb+/6N8/GgumTUaaiSvShPtpBpX4nbZ7osVhVrXxRmRVs7MF3+TfX8X5+wrN
zJiECN7i0wPjf1InqKebJnyWVWgMnErPBLuXNAKFHS8XsK2gqWXpYAT7pY3FCr9tUhmlw+tyc8IV
MGwpOvw5C/5qcHk1Iay9PxNkCAWo/uamJGlT34mxH08+ysRdUeSNHMD3mNsvQ2NAUVtntqu3zEIT
2FILBNzQwW31wgOTeg/WCkoVw6L0Nr5ukydh5/NTvjpxcL2UmWXucxKecm/QABHg4RKAyqsOAsHL
j3v0/6Xz/2GdVt//vdX94nvfDGnzs3L+42/8pZyjjwuXdZQDJbRw1E4evv9SzjG0swCg6TLo9vkX
390aUQVDu2H7tIudxHGylWQQOZf9t3DumP9BiWPci8LonRK1/8bszh//LAAxzIe4xw/JkoQM/1l5
66FOAjHDQjNogBAqL1xOZeRdksnfANcyOdx0d5botmIZywsg4cN2aCCrOupVVeMxluMBT1USulCw
9ljkd3bHsaLBPRspDwd4mQUbwhy32UBZbvAlVm9N3IIHAGyd5GenvgIcVF/GgXKTVgxXo5k9LJhH
6J5XO29wckib33zlfB0rm06TqdzF1XDTZXTdDPlrIgKO97F9YjTr+Ql8Im0ajttFjtM9xZPcpB5s
TLp+5xAwzrVT05w6OGKTiuaiLrO9NPobCfU9kikJ91qtx9rjhx9tsWkFDWX0hpA40/139BumQiA+
GRmEfTbtlDF+0Ow57cqSI22yvudFeY3SxxrRluUZdrCN6+WvWCb0RjrdzoNNT48CxYyNfu666kYv
FdNSs2caEHx1swvhJscsfZrJFb3mJgNej/AKPukVM92U2FG58GMCusQJlSSt8XDq1qlHxkUD8+XJ
8u58aI4RUxQQ2KfRNueUZ1kO9K7MYm8yQigdp9o4M32hvUVLhu6v62y6FaN97Qg/Wm0wnVZzWQTM
LaqmflmBmodBO58FReJFg1lT2hLXkdV1HJONhh6JggYfphj5fvWqW5BZ27Io9/CiZvbbWEzLS6er
rozAOes7dv+e0d7Dy7xLSJdCWzSanYQNOWGf/WrM8Y3hybOZDfpmUfxhv3QgIw+L2hulwEcbAKgO
16o3znlWQs3uLzwFiPqqvMIVDlGq1Td159zD3THui47QPhwwM7Sg5+1tzdBDJOcU0tyrbqXeSqn3
rOQo486O9WHELYC9RU6H0Qu8qHeW+CnzLSyXVADvmozxqY35V4PxZNsDh6yC3xrBKWIm4c7YrZkz
StnfdF38oSznUuoWBirAyK4RU0ho5DrLFLskkTJF9LxdsPRMjmN3ZqQRXGbdQog6qDbu4J2lVcc5
bNFXi2cyKG9Hcwdqzrit1/EOQuEK1QA5luoUfi6VPiOBhPhqMNIWGRECOu0Rq7tnwiKPplFeemUK
MEVRN19m9nwlKF/m3aOZxuYvk0bAizs1bk2nfSp0wdNoN1dTi75iCA7DSZm9O7m+tBoPQ6hHtxBz
wEOQX1JKzqEyE9NxyKH8VZp3XSUmyw7F3JwbOdmDHmQp02+M0xlu+ZACrTFM/fLrZFEgUmeg+srB
cDdDrukQzh4ZmI6bYaoOlSJUMaUQ5RJGwV4+fw3q4mIcELDS2DV3bW9ESD9n3sy+yZhVZGX2e03z
jt1nYPR1WW+qDA4bkNBDwCiCunsYkUm5TcvrzC7VtuUBSQfaEIxdELzmFhMCpfKvyXQxaifYODAC
UzFAasptKkNEV1/ocangweVecu/YY3vAG60upCF7mrSAM+JFZjZsJilbnfJIle/4Co5+2i1WbD2D
i7939XIB8SiOxKxBhdSJe9Uyb40AvNUkrxL2CbWWRHec/CiMGXsiJ9c5mEjwVJyKkW+unXW+LNbk
DPPKfBC9Ks5AJm/5IrQ3U2CcL+143pfBt9UbH/J8eiorl+Fv2myq2fieSRres8qkDyeJrxPZRmK1
z8SI0NBkFJa4C2UTVNc3i+9woYYungEs7uIy7+kbp7q0FyfyDFIT2Wnr0UwHWPA3qa+vchyAHEmo
QdC0hofgrM+1658xh7M3xG7kAdLqBajYZ4VRJbTViJ2PYsjQxzoctbafvxe1DT0W5HlozfPGXztw
TmV9okQnQ8gMaNrkPcwgR3m7ZazvXa98Kbo7mnUPGPRtnKGa75EotwP9yQAMy+UhLo9r07F+a2sc
nhaJHGAk9lk9rdtV12dghnoG7yByQsNlZDC5YkJAQ4HIYqigbPDar2bB8rkUsrikWPkaXR2vb0kK
GOd7Cvd5mHcEd66n6s0ualrnGo2hvViuYKnItxG+SpYMp17J1InE4B66wDrQN7ibBpOOoVODWj+F
QyrPmD9FnpVdGVn2xJRCblNIugVlFxkg7crtwKYbjEBkzHB9Gb4vnj9vVFKeS1zLR1tSADwnax7V
YxvBvtxS+LuRStOp6z92kreBjs9lMX0zLUV/QxARiIwY/qeXLQXQxDseLS+mb4gCRSIEfJkat6x2
2LHpKUpruIpjzHZ1iHcBjcNh3ztWqGalDylBc7ou9BgNemLHar7M2bprPLjfQdO94eoc6MNgAZic
Qu56qBCXQcAbaFynl8yL2zb0esvaqz4jojDA05r9GP41yJEdWD5M5L2EtVsb6zMGmy++1PRpTQM7
i7bifUX4jYAj7ACMuCPjxTk/oycrf8cwNu7EatT8QcZf4ChpClJx0bCbzvS7mTrVcV2m4tCbw3Rc
rUaBfreXJ3dZmpclqCvqqNxtsIzepnOv3WS3uIzDUYMZ5Jv3jiG+VHXRP+TmOEWr96VGATqiTAiY
bNQoJRM9Cw0J6R2tgMPWLYeTQBq/MgQ+yTcQ5RMTrJtQ6a4PmrPZNJuwVt8JatNrYPl0cRguzX+L
+0b7MjEszz1WiDP3Khm+0ArLC827iz29H6bR+SISCizdzrh0TlpjYit6SiwUdUcR1Wp7Xpll0Q5H
VPvdQhpiZvwWN8k1hOGzNDCPGlRtU1lRY1PY4dbqkMXupmNu7rX09njNRZVP5HA5mJTuE4e5izgG
EQhyuELai6c+2C0xeO1yzCivI2m2FNZDFQjAmhX9NeD/kbnn6Xpw7H0KhZk3NFk7ipgKfMOmktsc
dSFaGvifxnZOGA1CZqPnhSiPvk9s53WhpC1YZl6w3XHKzF0mxGMPGNmxKNNY6ekKCI7JfAGTOtKc
FpRb4n9XcLR52U8MR41NLgGpCfu73Zf7xr6oKV+j8hssEMmsIjkI9wZJ+Gtpt+drjy2fip5ohNfb
grhrSIl4RrKvYn2gt/uMuPC+9NERqG7WtBEYw+BTItTxK2c4u8uQhzac9u6KWl45zQgMtZrUHsYi
MF5p8pPgk3NSrQ9KT08MNmjRWXirDYvEEM7nds33xJPnhGwM+D7rxzhOlxlo1R2A8zCu+0NpJUcn
syG61uz7wPRjYQqlCnZTI8EYi8PYx5doj+9df4ead98KuSn6eNM6901Tvoxt8qVurD35rN1IUySR
vAsQG0dPmST/yDQZebdp8pI2oImmv9bMdkB6QBB3y0dT+M9uyfuKBaKQ6qXxuu8UP56706mEsbno
s3I/2XpvZGKfFkxN6TkHzP6Naek2k9PZKMYXuHCBmewblbCl73ZOFVw4BYXy0+u42Bc9FFhxl8j1
tpmDc40dXoh+52Ox69LuguwiTzAeytRiNWvm7rwTbHCWRF/qInuTbHgLbL5RF9Aw5bb1u63sg+yN
TVvQCdXGFJQqdxP4tHe3Nf8b+PcfdcEXmy21uFg4KdO9dEkK5rpxultiPzsWkUuJNccr/Bt3rrZr
d+f0Bk60ah4hUV+XlKURPbAvzWzZ4DZxNpPBG0VhNaBmOT0Gy8vMbi2W5ZcsKy8Fu1W3t84Z8T1l
In1sa5yta0JOb7EG+hZ4c2X6prHMF/g55Ym6SilGqukrdq695evopBs/z8N1BgNY44fp5uCo6+AJ
1QHxcdBnS2fuZtvp9oyzb0fHelTtszfLC9Tnr3yTaAPBvGcnDXgKmaKZl2WyndLpnYauAHcO8dlT
yw/qk7Ov2+qwzvYVad+bExis6peUDKBE1tC4Pivvu8wYpHd6ecpQGDhWpJSmQaw+fS3H4GVmw5Tz
PjNr46IkN7LOj44n961RpKyiGQ2bgk7EDBig2cM/BNBt6/OCFyG0cT8UI+8BPbvHeCXEwVBjHK/h
j14tSXfpGP59QH9W0TnPgpCGxbLHi4NiRm23j3p9L+QbUeTvq3OOlHNjSkDlMJRZ9igadalW05eN
0g69uvk3IKSXzf9k7zyWI8fSpPsu/x5luNDYQoQmGdRiAyOTSWh5oZ9+DnpaTLXNTNm/n0UtsrqZ
wYoIXOGf+3HVfCkRQ33TWMIc38/Eb5dEyq05pWHu9CfNGMMlbX5cUd+TXAqZLmiZ/TvR5aHMqjMU
z/k2FubG9bhrWsyEOD9O7Nxc2VZP69MkyDP+maNdKoajIKeTrtZ31RIsTSRlcrVOlq6wNSxD8qZo
lH2qrSGe7gOzjg+gX68dpMl8yWaMGX0eOh0WGIWtgY67ozLFt2bHuRQjI9RV7upeKicBbzZ3/Kia
QoWeI5rARjycSfOjZGQYabrkY1IfcoLBoS1YzVPq+wIbPMJRTE7HH6HrF85T1CTvTZlz4hqHSyxo
YAUcP64FqFe9mk5NaUV+tJgvRrkudEUxQNH17KtvjMda0et91eefgGvxPDt1u+d4+jyO1Lph+joq
5cL0XuneYDy8l3lFDFAqsS8TOnHtKfuFP86mkHFWTxF0S+YDDlqeY33FU/2gEmsPxOBcuyxjkB3l
DShGeaepw80K0ZbhbEWES1je2jFUJ8xE8G2L7mQSXkTexu+KxTKgSKMkp55MewrBLMaI87pXnaXY
pVA2PaJ8LSL7PBHmpfarkJCxscxEr0LET0mLo45LMoUkbTzc5azEMRuYcsCusePDYSCvmIRgNUwI
zkByTjcGuNsc4yn9uC8ygjaT9lA5yPiWGzKdaLwCSwSW/t+6La5Ft+6IJAqKfCK6Q4s4b3YdroAb
oqDcKNpMD0hLwvcdl36XbEhuhk/2Ywr3POQthQQwU4VZcpGMOa3M9Xzt0em9mJ6IS1pvkR+9UUBk
Mmgn09Uw43enyk9tbNxajmnHbNvigwb48mgpBA3t+RecUp8A126hKwMw+htVXJdJ4bYkKck1yx+K
SDx9KT+SSHUO9VLTSNhmoFtnbfwo04kEbHVEYeT+HuunVbK1UcxIfFC/aCNfcxLuZ86nhUd9mYUQ
nfo5QUyE/YtlssLR2fI0CKDJ4VKYfMcnBaB62pSKzfVDRGx+9Gc5S+3s7Eqkn7TWiHDOyRO5XLD3
cY8Qw5iREramW9zjpHPyC1XMlj5mAsKQPH2sHtE5w8qySJ0KPkD/flzgkyHm9DJEyRcdbIANxHm0
q1uDb6Ijk88NnlzZytNmYQlEk4dR1vhFV+0Scp2EckVokmDooiVCimFbzsra8PIo77AmMCmnz1Ab
4gMWtnPcMaXv3GXH9GIGVJB2fm1WZyH024yjGqk7ahvS34abY30cT26qH8YyORvtV2FFz7gJruM0
+mAwd4OjnexuYGhZkEIj8pWO8mMzpsii/Ory6ZYOqXOxvMd0+6I63+tGfDcv+ZtSNRc8NAeTQ5tV
Y+Bw0xNq971DGys9L8yGCTRWynRB4b7qFHM1crjG46tay8ivC+ucyRUGL7cRbD6TpxEx5+2conDN
GOoOQlyJAq/+EBlNEGUqfruoWi5FtqQXJeGwGrW3OGpI343LTTRTf6y59zykVJ1LALN4C1flt8Ep
cNWHV0jwRL1kfQb9+AB11L0d58x6aQeS/EO9BnIlaU84IdCV7j2lR9TXanFRCAx6TBuI3Fsuv24G
fwvkOEbR+SST9D7SGxqxMbVQZEtXCH0znhjWx7WwXX8aaPSclde+Endw3yiGrIE9Q2Gs/Kpr3wAk
L2DLxQMNw8xSuuJFw1/Try2KRNFwkB/cXY7jL48ZTS/UpUh0/2OkToCh3GZB2cl0sNq5c+jS/Eqw
kA3S4e477GTtvOCHetYYWjInLZdztNpHAvA36ESurwASYIvQCZ5iG0v3mspxh3qbfAjNOD4mZHSC
0bAfY8gSpB3f8IUl/zlC+j91//8J9PD/Wdz3QHxNn9WfcnHbT/xT3NfRC6CRM/FyTXxT/xD3hfsH
sTcVftkWGDPUjYH0D3Ff2H8weEfctw3Gu2j/jBf+kYrTrD8YfKtbBou41zYW+P9S9xn0MXX7lzF8
m4lhK4BybOoWRBvt38emk9PHaofryjPZZMeg0zuZfylJzuHFKARYU+ZB8NspBNGdO2VRa8uFoy+d
4YpXJaUMtVUWEdQizjAQ8yaoN2m54RnceIqjHSdP1wyTUis4Ngy0VpxoPNgCNfMo+2d7hsd31Ncu
fk0HMcuDhVEJpP4UF5/qxHODgJFQ7Ehc1vlEnCb6n7jDNZod49POaMCl/DR/44xi7qzJ4oaZJ/m7
MeKUCMyo/AIQRSfBnDqBQyX2rRK76VuE3dqzBXqLWbj6q1KZxUcqiyo0kAevAMGxjQnRh4Y6l7wD
S4fE0GXJ1YFBxd2UjzT1Fgs4J58axw3VXiBRDYpB5qdp77oSnxCm7Tq+H3ANn1k+TZh763xrb9V9
cs24/WeDtEORjPqtmAi3+A5Tgm+1le8urYC+DaaPu3QnrjKe7NqzJ0gCtbFW4RJRVuUZA57Htc9L
RJY2EifVHMjRNlbt3IE1T7/EBrOGtfnEtSc5gu+OcYY2DFGU1okPm6sxXJbUeU5HlZ/DsJeFphP9
dE7zXnZ57mPFRR9qsuEkAZr6E85OT09ol1EsUewxT+TPlj4h69dBgn6N7rLGYlcD9mGRrsxdTUz5
DDQIEINeKpvlSj7nfSvukkjcpHX+nOpEefrF6dxAm9P4ZV266IykB4gbXnz53cHLC5SuWA9CL+fU
U6B23FiTMrNPUhzq25ldbPc+A4q6sJo7KUdWbptPC18sQNy6cZPjEHWKBxBaeXQtGstcufEUjCwP
m8qq926SIJUnQ0uhjGqeIjoAvMwZl90WVke9cHk9eWttfQiDDt5gziE4bacitH+GqKN+U3WrElh4
iS5ua92abaWfYTmPHkwRhaN8h2+z0Jhqa1PDHMYub6O6z75XY7V6b5EDQntP5fCsLwBCMPq9WFWh
PsAtbvwW4P8vKcuW/UvP9lVVI4RXanbb4o6mpIUDEm8b3byOPMpS29gZa3uqljzdgau/rHnZHKpY
cDd3hkxFfmowtWl0RmF3bPgQSixfjkaYOkPbDa1uoQ/PTdhdgfM+tEQV9hRatMAflmf6TpB6WDjQ
VLYmt8KpTgOIn/OqsKFUmviYcIEf+1KPHyKOjqTxEYb8urGoEy2a+Q7nPV5MYpuBqmw8drq11lUt
7xD3q93I8fUmEop7J+Nqva1AaflQJuSZAr812fgQxneNI83nWjgdJXCGc0uQfSds+SY6EYd1mzve
Yi/VFtzvfcK/0Pccaz7jmy5if3IzlI2Zj/4Uq4qeQsNZmuMSG09V1MKw34zOOyp+5jcM3RGV00tY
LpT5AJKLig9nRtaKMn6MuWPHd2feiM+gtzy8awE1mohSjPIwsMHX77AcYtCSDgn1LjtGHScWK4qL
18mCPtGS8DlzbMh9AVfrVMOwUO3uWxvzr1Q09rVdhgR+k8nhjEMAbruqlrQQwFvddy6Lo+vzoR6U
qYrjysMzOw1fUuTJuD1gJvUhHZ2j3Ono0DACGZuYQ0e1+syNJaZew3A3M6R1w+ShQHTipE2sP23F
g43tt/FIo2AGD/PRFhcoR6w3mi4NSdsUH939LGNu4CKmGVafBPSIEZhATRXUmBxkrTZcc5ojkIs7
muYLTFXUSWjxAkWr1ANM4C8Nvs8WLpLFa1zUdAwprv8y6GHLmHU1trHLelXzW2M5qEVyG2sUJo51
QdtDz9QyWjlQtuTvCo//dS8FuZYp4s/1ocC4jav6l4GLmzOh4pjvLcVeM4EF0Y17prM3jtbtKvor
geXgBk5hGzjnhqbe0sCzV+rnaK73NW7YaO32a9Li9CXVIqtbrtSe3WVIu25IkeYOpsvdoiM9TyQ0
XboPl5HbObAa0cvagxLU+KqUJ2WThBkyprCOowc9m1kOtAMNJwFUmMsEFEgxlmu/aa69ajyxpLn0
k4gx4hSaELaYCFP7dpXPpm8PFufxciKdMzR6qJXJfQtFKhyd6q7V4TvF2WNe5ruu6PbkT7ugxd19
MNXCuC0KM/lWNALnpzSfxL3o2F4TJZdoRJH1DMOpc8Nc5M/Y1pJD0U0se9B4GZxaS88cY125Xqbl
znRpPezzhpRAbFNZ0bs/GsAxarVgWq2VuFRG/KthpskdATFyTKKtb2IdjlyTv6I562+iRJX+PHT6
MW+T6M6a6ypobX0jx6NxO27FRQyb8ObU29HDfWIhpAxvajU6j+UUqAw4RJ0cYhCeaItICj1kIVQK
Wl71uMF/bbfhRNvVW9+P39Fa3wioaza3zy/isTwR7h34UQqYGLHtYqN+NNXo0VRKpnKtAvIIIQ/w
CCJ+QWbKtShIL5tdUrS7KVNuBYmAm8K2Fz8rpvuRndClpNyfEcOOxRy/ZuMYc+W2T8MCtS2S92qs
X1o6BRFeioMzUObpdGr5OpU1pLZlnCBT59UNpZn252S45gnGTLWP6MTrPNedmZi0NA5NZGjfE25q
jcWyLfU0HkIbeJlXjo3zI0WjXayyLEOzTfM3KHLK+2SvN+wdVPYODq6GCHTRb6ApJ6tStWPfDlXI
qkcczRTIlpbxQSWnE8bqwH10UmGJDQC591PivBNwMn3Fjh6nAl5RlrHekSkn8buMYxPUHd6NyahL
biRM1NSBDhadrSht1tfIJe/mdsVdDvQIt7fy0a+SVY9BA5/9ZZxWZjCyO46T8i7SdOeo7eAnjtwl
c0vNn9TvoWhrt1RhXuiUNLxSE8peIQRF3a/yI5vJuInX6WFV84eBeSrnEsH3l7RAYe1oEA3mxM1/
yJbo1I0rVhDpuOTidN1no1sf8pGJDX5DeCfjAkatI+nSY0B7lsjoNMhy9CIRx7xN6O+OKH/woGu7
llTNAUPf2bIbLnxl+2oBnvHjsYZ7ltlwfKKy24F40VOuVGrLf1PSNTfMNYoTnWuCvrTpSdM4NEFG
+oy4vmHbk+sxBw8Z4Onz6bN9SKRzl1EL5LdRK5YLbaGSThq72+U9DYacgQvKjxVrnzt5/R1ra0cq
hRKUZ6H22PUtkHefpiRLOeKCgPYUb6kLCpQ39Ft/X/OOeW5qtKqvzOqLFiHek5nRg2zVSDQoI38e
pnZVDiKHaAy13MgPJDkosyZC3oR4DSbVIwgG7qew2sVvyzKhGjxpLWj1Va3fV1IvPgwl5gW11bmL
8I/d9NRretyho1s84Ou1b4pVP1AAsU5+U1jVjVy09kOdGd57nHKPuc1EMivm8dgmlJcuWmR6nAWc
i6LYJuDEle+2reT6HqBju+OobeP9yN6ysh+3uplV7OVoiLMUsfEmMYRw8CoQL3tz82SWMgT+dl3J
S3rmPH/NmBkOOWzA6go5j9gMbDBnfBGzo2SMPyIGUAohitPaEdLZq2NW33bLsJyRKxTTYvq80ATs
S7KScp/N9Sq+Z3OVByoukvlG9JgCg7J2HiLchRO+goIGL7xG3XPiqDwwOO/E50he46XQo3X0gXGZ
l8ZOqIhB3O6nPcWOcfetK7llkfFQ+PAX+GpFWNG/oZ9USuOsm7quq+rMWt0pe5bxVAkoYyY23qU1
N4rFMfoNf9SrPW1yixphxbeMTN1ptoR5WKdMhV6ruXXkQwFuk8QHgU7lYaapG9I6xSn5lgCGxMbD
blktszcJs24d0kajsLwRxqGx8M34nRnZJq29lfyY54YxuV2WKS6KEZrT0Wbb0a6jsTKQRQWWIEKM
hRsZcz8rG8KVGpuGBzZOIBnlpvnFvKh8ajWlG4/QIsfxsR3LSLvlask2bbeMpy8VGY0Y2MCStyPb
bDd+QjmogPpEg5HeJ6VbNiedMEl9XDvIX4cxpZ10XcZ0JqJJdOI8RRywMRnx3wVfABl4Ic2tx30c
dJXC1SWr099LRWxU70X+RWDCpbZJG+8jpTePzlJZ16R0SDTQ6sv4lugWpbiI6YxMcNPQ0Rs4s5Jc
ETeLpzR2gsJOfL6WxDMVTGfJitKsSDXIbeW5KpS7jd+l5cI6Rrq0D21OTWMma+Z32LhxREAYTLq3
rHCa0BraNoTpyDLlDjuG4u0DvaY9syRw1kj4pM9qhwigdA6GNb5UM5B+VFBSeohjV2T15DFSrcei
5PfsmvJ5HZI6LCOK7KOWdl8m/tkwXfvUCKamETu9UM4ih7mWKfqT1JgZGE1JsqJ4mcjSYUylZXl1
W+GrtXG/1Pp7B82Re0FEqyqeO/qw9lre/+6ZO8718jJNVCsu2Ws0LIbhtcPcoxhkL3zU732bXJOa
MnpFaT+L+lr3+dHcuuvoGy+t5bKupXkYM/luZXwAs+uX/RoYie2P1kRKo2mPGbFootDKi8bcopV0
qY/ibnAJhfZldYrc6TfISYt+QLe+1RT5aBDjRmAur7ExPdAreyNabfYJ7iDqNuPNHMlzZGvXflZi
yJT9D7lgdO/8lEfzctF1gGD1yPG9pqZTwUUYt+M9QI63xXU+uI9PGH6io9Xqi29T7VzxGFpqs982
wSrFr/STRaVHEuhaOGxluh4Sjtqx+I7+pFofRb+ek6HAZAR4NVqlge0LsxwXjLhwvvqF98Ncjo6m
Y0MgiMXY7n1J5EyUPD0ua/ROEfEvo0Yzx/r/geJxXLoW30vZB+XCxFqry5eZVGg4GON+UO1PJUoI
Xa+4LzsLh+Ko0ji66DS9sws2cX9LZ9U4+6O2fvYGX8e0yvi9t144UrebOYBnGcjvYK06UxJ+ZY2/
SZPVO+yB2qNZvca9U3x3qbLDEKt6Ogu6r4nsTIrk4lA6kjWYJZUV6rBX0k7nqfrDZGfPVW7eS9rK
WtPs7tOR7jrb4V12KOV20yN29YOzzff593lj2PAzi8eGwueekQT0nH2caY9Mgm7VOUYmn1/mdoqe
C/AARRoF9DHf6m7+rIPyYNJ9Skb1CDByn67dwQY83NFzCOVl8Oi4CONJVhSLT+exjw4I9ieHRtJE
5s9gGn3LKUJhxMfKrR41h775aCpO2NMCMRrpxVXFCfzNXk2NI4PhZ1reKr8Z0t9ElYwwb1d9rxr9
KVqqMNbcBzyE8pAsPODs8y31L0bYitz0ePDxcXbw1RXnbrTaO5QT0pLyjfD1N4I5QV67oZOSorGU
WdJFnQj0sou/d8min6kYqw7EXgLCwu1DNhL3zjA1BRlJ+Os0VY03ZrhgGlVaIfcoWG8CHxLsC+h+
M2zQqC/vi4QZqoMBIu3YfrueVrlcZb5dqo+gHEInA75APa+TRk9mbu5WynkfhjhBqVC2JjTwy7No
UTbcfTliDUPXOa2NcaIagdhtHhp5T2e9LFSid1oIdeOxX/neGg0mji4OWqU9r61j7HLaXvcIHejx
wwk5i3s3muQBpDQ3QyVMs/FgVmW1pxh2p00l5uTa/IJU/yYV92RTZIvCxIOS2uTQ8+pWz3S/U91j
i+eT+1DPDMxGlF83Fx2HmuaYOW4YO8XBADJzo3S3Xd1e8GvQcLxwp6NrwgNOFOQusS8j+q7S1lMb
h/HZ7HCa6IMsWsaXLqYTlrpxjHF8Y+WeVsNzzZ3RNo0r6zW2ni6YzIzxKuf40taVG2iaD1Hk7kA4
hEv/AIXx2LXOs6qteKLKB4033MCaMWjc1irO6IIjqZbvLHsYPHXFKWTXNKePNKxzN1+nHVdwCrjy
9tNJmBsv8VOHcTBIi8zaiVjZ6Dx5A4ejPYy19puE/WEV6w89vH6BbQKohlXwTOPtsmyChf08PjEO
vokFv7qEOaoX1kMCj5B4O9SNykQFVAm7p3b7PW5Oo3z6YLx9U0zRrhdzQOKOeXXxLlzyglHDYaWx
kGKq2h+U6coAMKQG7rxU7c3EmcOGgNLUxgv5T2zgIn3NyvxuFETUB3muWuOWaKt9Y5asHWaEiAED
hvxqFIfWYr4vnXGXm91ttWgkAoHGsOJT0dX14shB4oXkNnXiHMUHDF2Kdpytch8NKZCnKAb6Gk0X
GM4UeFmIu4CyCTIP2nMc1UFfxtBf+GvABc804Aw2Ebz00VFLmI+GGwAh3MlJLp5IVYgjunnqzUrs
hBbre4yun4UomaKODLjnYXDwgGaIqcJ4N4jL+y21iDvMyxkTZK6Cy9h0DNIN3pYEwxyC3tfAR4A/
iWKTyZIHzoPv9Cuqvki60CraCK41Nu5RuvdU3D5X0eBOby7XKI6yqbG4a79biwLWJX9rWsN7mMkd
82EeqN8gHf9YyqQsRKg4zbwMim+nna77w5hUpH8c+knobM0ZQE+KiB4kGVV9lzoQEs5GtubJvogy
43ktsa/zeQDCC43Jwu0FUhvLVEtkkStc3bx3nNWZpLPCMnHnm/Fdkxcdd/TcmT9UzdkP9TpOD63q
5Jh5XAWH4czpibJlp2GNiDHto2k2yipDK+6a90mPBUNHuOg1NymnYqcrp/x2zSbloZ3M5s1cTVzw
UCWhkmtLsry5kRy5Z8uE7vYcrPmKIYJ1wocOkT5rc0TaRUZSbwCWTjbT3plS30PetnyM9FJWfCMa
wAjtHmOMLY+ZC2uEFLOqz+GQywEJH/vNfl7q8kPLjP4e08R6J2boYTgdOfP+35iNOorjNx0NFhOw
/3nOdvNZ9H8esm3//7/3RRiEYf5WF2IA1BKUhvxzymb8IRzwUOTnNqAgecx/Ttl0i7qIbSpHvwQp
Gt39V4JGN//YYq9bzwoND7pB8OYfLRnX/xydUbBB/Qb9Gn//838lQvJSfxqx8fcD+iM7Y4DHI7AJ
GvLPwTd1iksl5mLnwSTBu0IqejKAY0X4G4f7qhmB6nz2un4VxefKpGl4Hup9D2zRWpJ7dcj2On6C
mUIdHD9SPtL+59Xy0KkvuqFx/FSJtglMQiQyGcFF68ER91tWwwKt0NxYaeZvL80cQpv33HL88aw0
v+okcJVQLIf42Zrv1WJvd5SOBGAZuBtWxy14yCNRawOyUhTU9WFti73V7FG1fa6QJ+6jBxtB2UqP
DigpBHBPbXEZdL8LQCkdEx5VXpuYQY/BvP5qER1O2+5xrLIgb35ooKDp/G3ZLhll+yWi5a5Xl6Oi
b0g03ZviQ2fqN7la7tJNMS3fnPzLNjUfkADLFPaAQfOs1AoEnoPJDTs86Gr+S2uaS22iCOMuHT9n
vX4xnTico2lnLiuXvYkrRvTijhvKI96VdXLGWQXzP97h6MB7NfIm9rtJjGQq9LBXUi5uzWGqFxwf
P/OE/MlUwr5f0g+jPY7crIz6fYjPCfkGWj1AO3eEPm5LwAO0MGM0wj4W/So1j+ppD4xKof4W6y9n
fVLcT2ENft/poSiRw5Yvc9WIIaRXN0qeBoexpn0wuzhkHLdX5UL92puabtIN86oGH5fByNFEYwVi
UYh9VCdhkvkS7cnF4xCvlDXEwx1ELw8RyNfkvMt1ATVX3y/oT3haw64ZQ5Kyt/S402ofCK0OEQTh
gGN3ooJZOG2YtJ8VQ5TNJTalhq+epzE5pQkCyCpxlFBrvaTnBvV+rR913ObZd0VGqM1iGoWnwOiP
zGg9TGuUDwQaAMPKXOABd75SIXKwO6I9kC5A5OBcSPu2h2bp67E8WnKv1GpA4n9vTDaS53i2Y9Qt
FOamSvfITU2Pb9aGOz1t1uNTbL2M43sDPK8sbgpcKEPC78CTsL1ibH6IYXO4ZKBI3vNF8DZt145j
lv6y5ylkIwlGHes8T5vT6H7ccvCCpL8maFKRhg9Q2eF53Rnpeqgw8ZQus9E4plt7DtJ+JgH0ix6Y
Q1VOWwkoE7IKpiNWb1yMqNlzQBzWL+yrhSNRUS+jeGzy+a6M/ipYu+Vz/zXD//sCA6FR07aILfnT
Py8wOmYCaO4pA9LiJ50CW5bPOZPZKcK0j4Fcu3Lz9FxFBGvnXIw2Oy52GcKLCZt15so57esi2s1W
s43rdyM4l9i4lqCsoOnyY7bfiK9qflhx3zhB/zvR6KnnZ8gOCGysBjUbao1yTjYHP602nuvkYW2x
/RP+oYt5cYRn4BO18W9zvNIZ3agvrlJzPeWjZzhLIMwjsOOsF8v4BvPNeVw5W/LclrBD2HKTT864
m+d0zPcKNTD8EvDFfAdpzrLuZPJQ9otvzvv/sr38N8u2YDv5X9/Uf4sr08db5rXBm7oWz5gtrzie
ggQg7Trjea0+lkb4lfpm2bwp1MZ0IdLSX3yu+n+3cXD9shwTLMKW9fzz51qNiuJMEksdBLRQt4AK
J/iPglheiwQD+ReIc0Yaa2KHZheqjm9qD4Z1rMjU2Mc5CvP6jqVC1V7U9MJTryzH2TzHzr5wA5KA
nmodGpDgyvAXvM4/Z6H/9m10txC5DpZ4K0f6t8i14BtDrIuRRudygi2CAc1gtS9Lvv7F+7P9Rf/2
teeFyM1yQ9WQKf/9E4qHYlApNfJ4yrQicAoKZXxn3qfOIW7/6rX+hjr406ttBEWC5ChaFml5zfjz
hzE5KvVKEdHDVrk4lfVgR+KIwRZueX0YLZrSSXZXyDQi09+mBh3I1PfCPOZ1aJZAgqZtpOT1FWoU
Bt5nh6SRyItdnFXeUpSvaqwEMfs8NB/2zpLrXv2YxXQ26S8JD++U9t/Qz0PWfx9I2xH3hq9uq/nA
DDe+neQvYaT73twS5YF0ppvZ6k7znaHet84Q6ho23+UeVQDrC75362dh+NDRRBDzYCpYfZyMaQJY
A3V1fTdqPhiRHmt1vsxFz8WXpYSGRbsrGO++FJbDGtseG67rkPoOxOcyWimUa5zLU5fscUFijmGO
FM1BP94C79ew0ca0FKQkM2kr8AA7+330pBZQvxDb+oNd3dcoaLrd7HBce0z4EahYMd4hwu+m5lUx
X7Zt2O7yvbm8JhSY6MwlonI9MMRHcX1sGNZBiMbHfzPhE5nhWqqX3GEKzywkUZ4WYEJt8b04BMrK
EG3xtCU+cvfHEd82b4GuhgqZzan65B7sJ/adLR6y8m7sD4N6zPuHkZ3DwsLdKq9xvjFh/7YDlPVr
P7hB65g4UdJgULhba5dJIOvmeIQZNoPyLXCJwmDar/oSWDRpWDytBoc2tKg8nrnCzayeEAGtyTfk
pYUn1XGl6ldEwVU/Io48OfCQkhjCRJGagTFOyMzA1Iw0kH3mZ/UBCwRgKSRktrZ1GPhK/dJanvsC
o4YIaRf23RTc3D4uKF+KxJ7BeZa0QcaBR+c5qTXWe/a+AT9qfCliQErYhzcBmJerEit0O+OYMal2
uxcI0qfJOmkSSNVeJqZX1TlmyhfBPXwc2oNtXfsB9s+KvM2Wqk+E1eaM1AUrN5WgKuw15jRMXG9N
5KwhukdYjgqTZ6bf89XbYQgttTdHYJZHJ2mwxdJPsI9NB97SmdaQIF+Sk5m5R5PU0ORYXk4cLlkJ
H0BHq+TDqpmPhf48muMN6phnEBkWzT6Knx1YSK0DECgmmZSEmVMEOc7OMiKeo+8d5Yo7yRfDPS0e
4J04fRFdUDOPPi/m2gHWL2+yd5ND1aMbcYbJAq38GSaL84gVOjUWbuLvBZAXiFNwFn9q9WD1Dw1Z
ICzaE89WRERuMoSXY1lx47cU1OgCF7Ogx7CutWPiXjn+Tc7v1Sp9J+FcB6lpZYsUL61zN5giMNcD
M/JzqbOJly4btfJkpq/D/ERJ8VGBegg18TEvKEZBWaBayO+0u0hVQgCBh0H+Ilmwl8bbNBg+bh+q
EKdTEsWP25FyymQ4uBWxDiKtybhLml+VfG1y3B2cNZf8zqBdrR/e6Yp5NlAJoeH5xChCznfEHpTo
Rm7K2ctos1MS3E7jH43QyGIuvpqSFRYUX8H2qXYLB9KlR/fDKaGXlj/NNl/Va5HzvMx8VxbGvBCO
hldbu4lZZuX4GmHdpyzHpw/H7401NCzNh4QVLNpbrZ6kEjYmzzxkuKQ+VtWIltrvdO3KsC8ZAsMI
teSlVZJTLFlj6/xlS83CJ4UlZkJ3jP1BFHfU6REKwflVrXsGnaTe+lDHEzUORlBuajnj9RkNVI3I
pgjHZ7p5yMgsF9ZR7zi3kNii1iiQ3UfcLTvQP0c+LW+eXobsWVQ/FWclZXPSo6y5qnGMFs5O2Yu0
wefVqLOPxfxtcu1p6+Ewlw0v/cAoct8vK1nvreUHe0nS3SvyAb7nETuZt+EHrM7wrfSQQsAjN+bF
UMm1CjI4ooRDh45KTj8hQl08qdM56fiWFsfROeN8QK3426/S130glGs+FQExPnABC04wftO641hF
pa35ayKd5ggeW7ULdL6tvUokuQk1Xq41CawOxBs51cYCRB/7EONwdDIUdNP0NPvVXB7LDZ4pmUrm
9SlzvkW/bkveEG2ZJ7z42D0Sk0y5b38562l0DxMgv9y8MTTtHPXPuUpsuPDGbp+PB3Kk08C22V/a
tNsk/6Np3IFmo0wun+47yszHQ6zum+hk9Bed8jwC/NFhi9E44mJjJdH6EpCCe5CtGkjlt5zfIu5e
nH1cslUy11gLzg3qe2btp/ZjrV6a7XVAB5Rd9qHQPTqa7QfEeCpYKj97aWsZOPnK8qLt5PzU2fEl
XbhI8KV1wSOpGRCyWPWHGU1yCSacQ3ZDLKSxb6Fi+/3UQhdcvW6sP5wUl4IWEFX/D+bObLluXM3S
r9LR18UTJAhOF32zR82SJcvTDcODzHkAwQHk0/fHzIrT1pZK6qyryjh5MsK2jL1JEAT+f61vXfZT
vi+Xg+QMW6DSMB+d5rzxb8bi6xh8cwSW3M7fEq2EEZyYtUObNztC8zawG3bVckjxcC3Iv5dU7JZv
Zuy2BdaRehtzIEqzc3cgFyfeh7Rshw5XYoXXykM7xwJesBK1YKE/oGJHIgDE1wl2hMJsBFPVULVD
RlPSUMtJjnR4yeArpSB6UDFdGnQwqXNBOBseu2PV40ZwHvFzfBCNtzch2Y5+cSy68YDgBx+n9Vmx
1E/NeJg5XqXtg9FXw0Dzg0iZMiZCsnzQvJV7mlHhRPkQdwmNRDekTqIeY/NkWfONxqtryWkr6FnM
uvhto+Nfc5UWpK7RnqoEN+YrmUGbPor2NYY+D3voiqaIaBGAMd7ExYA2mOP8x8klFrHyKC8AWCYP
r2Fatz6SWDRY6/cPZ85HCB8caHK+jfpPJcehzj9maPpnHBzhAoC547HuJzQ68T431t6nu1BDmo4E
cqEtBN0dENJ9x2TP0aAZri6+LJ5q2L1LfS0EnV5s4yWvmHL0NtbI+xylbgPtobbPYCNdIBbbFO1M
MznD88JOrrkca16+zbYsJJuTaTujTqmwnVk8yyl1lR7IhKl2WoDNrmMQI3cmumh9ivYuBClSeVA7
VXI5JhLcJyUfEr2OFd3TsIESWy1XLid+upBPow1YE68Yyqhj5yIT0OWhssObdN2luPo2z7DxtTZW
6TNnrg6zpr9WMntsIKFJg5tdcmhvICx8MnG1HZAZ+zEzNd+Mlrvzc3NDttImLKrrtr+tYAwPVYdX
h1Orqb+LXN0MXXIuuiKmKd6vCgMST39plszRLy+G0TlPwHCH+PPZIm6Nulto9EPEPeT+ch6xEU3B
vLTJPvCrX26QHkaWfUq6FF2+aWMOwlCN5j42pbeLsXDNmJ6Rxx7wpQMupIBtHViMe/vSBQ5rsHkm
VnaQ/tcqfBh6tG4Jr7/6C7NZQoCd7aPEf573q0INi21C5Ff8Ta9cGIuUaGLwGtwoU/MJWcsBZsi+
bB6X+pFDgWj1wcbcTo+aNezQtd+TMjjW43W1WF+SrrgY0Lio/EsSfqmQZlvTeJzmaxerIgXt8taa
upvJ1edLrzAKTkeKcJ4sL0a2ThWWmL/Ow//I4EEJkP89zxr+qxL689/pxNfZT5DSze/+zT/1XwUd
r5/m33/X/4wUY59T539dlj6noPm9/vUn22n9gb/r0paHx4OSdET4sOfzfpAUZv5mO1kOkKY1ncV2
8F0Af4r4qf/0f3jev1ziUqnawKvjRwN+Sv8dZOw5/5LCdvlVl7QVfv4fsZ2eH9TJM0D1B8TOoTAd
+D7wzucnWicJtNZzh+ZciK+4Q5ZD1DaC01xlHb0au/sfV+a1ispzANzf4/HJvXCNbw784AQzVwhS
w2vUcltdF0nCKrNUkD4Sgf1c1IfeH/tjFKPZClx405DnvS+5R1JnTnLaeavr+aKfzL3x2uIiKwdn
zS8oiP3Sdb55+4Ou5bL/d9L/63N6tsMt8+gK0AM4qStEUbMsVBCB3QfdN8KVUqLiVESVXql34mZe
3oHVfuMzWrAmXouTkZwBVfOiW86wUaqOkzH+UeQ0CMY8bL7hjvHe+WYv70BAK46JA+wvdDx5csdh
3GRVJ9jliWIS2zlfOA4UUH/dtJivhwlJYYan+p37/sqX9H2uo3Qch+iGNWfsTyBmSRSkLtdtfO1S
ErRKvEatLoodhnF15jbW77fvnlin0fPbx9xyGYidylo0OynU9LpL3DIrFCibGvMG6J/xMXUKt0bf
U6OkEHDyQIo51gMFByeiZdL5D6oMvV9k75TRZlqjIKiXrOATv01pbaYW2R9bvsNicC1K/yPJx+7P
dKrtbyojKBgj9RI+4Ot01NnbX+a1a8cEoaxLvBI2sZPKbodSH013q7ZmtMOruqMCUuFPBtRAXQkQ
sL9/e7yXUz8kYidyiKbhMEVeyPN7VWFuSJYUodmceuYMXzqtnoRE1GXKs3emxStD+bYLAJi5iDHO
ORnKy5s2sFOU4J6dqUsLSfe5KHN73ymt/u6a/pctuPWOP58RYWB7riSWzubfU49bhBE41FXT4mbK
3Q3RNflZGCb1O6M4z8u1rBus5g7L81qrlazTJxPd80JLlB3D2H5k9nkb5RQ24vCHoaxOMZYzhYeq
jJqKt8CBaaBct2ASehH776T9vHjMQ3oBOKB4zgmVAd/3/C6CDemswYOkbo2xC32fZ6Gta++yNByG
dGawxCaRc/721FnXjmcXmUHdNTyJfwIReSfF6mDqRo5n9OUBhq9m4YrNtqKbJPuEFrvwk+MI0wca
OIHyb4/82oWHkMx67QFIhmF68n3Zf7rkTvF9U+kGG9uJ0TfmqaAeUImrzsJVN8FdvAH+Ii6Jmjaw
M4CWhTFJmm9/ktcuPHPM5qXhEnco1xnyB/vXIfG3h1wOdKmCHGFlKzFnPelqzWEoiayLxUam+vaY
L6+7DIGOUsvy1jZ2uPYx/hjTh63t1krTGSUEgxafoDjZ42qrMf0D2m3olDQuuPUxqd+5469cd08S
PUiuEPfesVff659D97EVqAnuwLbxCW6Oqg5l/uCkR7dOsk+mJ256Lko8S5A+wL6AN08Gjp4D3eLj
29fgxVrCqgUkl50Rmyr2WScfxJCiUXUVOHr8Hjjo68kgNlN6m09htXl7KBydpxMdd4xts2EKHZsN
3Orc/fNbL57fu6rEHINIWl/ESQ5EhXz04S7L7JYzgKOzY0NCAr1VTKDnvlu6X0bgDJecIOHN2ZIj
/I2cQ058+ZIDL5fhKgJAeJRdUCvyiR4JfF5cKqrnJ7dS3hc1SKuCzp6k16muEs5IBfmIxzbliFDo
JHdpgTv1Jy4sZ9HUw5l2TIlopRkM1fOazN9G74O6FxetC3Yij1c6kg58vK4yhLtHn58CLgfeJr83
w9Letnq0v6twlrzZnBIn5Rx1VNcxl0T3/eLVYu/2NZBn0fS0dnE2iHBjJJEjEZKeDioKOZdQCDnS
KBaKtV7VRoQQ5DGxx3JorZ9xZrxP7PpWKa9w1JeyXfRdMWiylUnSCM4CZcsPS25TExmnxD6jXuZ6
V5mpyq9N04NjDDNb/YjLLnyUXRQslOqoW0+uayx4NHEvd2bwzEDtJbZ/Tq4SX2U1WeWdEqmLJ2TW
WPemhuBhSv5G06LHQkSeUZWtD6vfrUffcFXAdo7nTBgNIQHunTbFNlK3U3od1IF4BOodULenlDtz
Yi9xxOASKmbctROBSAAqwmsL0i5lubFIA46aCdWeYWytYEeScQYuNY/zmYNcMDxOomWDmZrUajcD
suyvmnCFZDO29qwJJMZZs+eA3X2rbIficJY0mi2wiXKwcEETH8ioQombCYdlBjNbe0PeteZKCGKd
tjyi+DmwWEp50G7fT7ju9MAJMgxo3VCr9dIdQG9Y3oodz6cpmyhbABfKq53fQtfZVFMDF9QHpvI5
altqjiRdWF/LOhoA6RkosBu3xjQMhrVwr/pqGMBi2Ln53GHfiQjbiMA0uLM9fZ1GMP90BXPzPWg9
3IdT3au71NMEgGyivg2x24ZLkh6kVMvNnNoRMtU+ZUOaD6Y8pgMxSFhmBpzUY99okHZzEp/58zL7
hyGfNCwuTwX9VmYaEXwZJUB7YMBijYrTOdkPaQZBayqL3+PSYjZ1nbH8XPredOcvuCzYYi2Eg+Rz
kdyIsgb1MDOvpwM6wLUu3Kvytq2E+2hPbAf3MxLZ85R8ZQxHmkpiNU7ReIh8M+W7qQ/8H1M9rm5C
4rI3Q1uvTCA2+tRqu0Fr+Il19isYBxodkU+Fdrdwfx6cqaGoboelT3kBNifYCyCO4OJCZc6HZAGy
RjypV6N+DdeaBDHsv7n8vE/7vvWWHRA75/dMqcimtzdaYHiHco6IaF46mpCFi+gk8hzrMiXdvN5N
Mqa/SMTHsmyrNPPW1n3NE5962YpbKVC7jLAnNc5F35TbvipRkwxYaVd1eU+tsfZADu1rC2INEVrt
/CN3vQloCp00nI4hHs5+0FgMM13Z08YPG/+LsMai2wDC7UBXNvQXglIpuc1GFf0anIEPG6cZ5Nq+
mD9UE/vD49j6SOmA8NCrtmOarr2Epopo1Ac9gvDDkm30WS88UPhUM8ggw1zj+g9Y4yjrYCJ+isI+
XThsUAtHloG/Fikj1cMU3Q4zcBIcQnWSNA/ZijfeZEND086dhb4qSvqpnDJtnEWz3/kfdD2xMvgG
2t+202nzKHqcuQTj2N4vr1/6b3C/muY4jRoCYMzjvXMSO/W2vTuyFeyD2bjbvGiGe4JWEG4mfQ3a
Y0KSLegSUkzd0mW1x/NUq/i2kBk2XAK6ImcLP8xWqGXWpdpJSdtIA5xuO1Mm7mcxdeHHdo7tntao
GL6RfaVK7CxIl/fOZMkvc7o2+NICaOQeex3tZ5or6rqfobFv6kUXT2mQRtc8le23dJybn34ucGB6
ehV/tU5AWbEUqHAMHr75kppCemuHqiz2to/vecPy7P1aPIvuQWa14huR3ehvUh21t3mvKMSOdTID
AqUgcu0Q2groleNgcRh9TyMPn6UJf3M7p/p+6gv6XLH0JfW+Ss7AZvpE/MrxUa/F8qLbGbp+j9qy
ym9IHijMpRZCy60pp8G+aKimAE7rMQRiBMmnL2zwi5i3yeLdLnVHpbxuAzr18ZiBBs5sUNVbfpUu
vIoAi7ZFOFVwgQheGcMoL/fouWtKr8qP6Vu3AvT6FBpOetVYJQGat6ajXJpb6MKNPVvnamxmwqSw
jxMM75Bjsk0hK2FUypf6CtSftveUWzKKkEj9WdiDtQNAjLJlHYVsilsFE2zeKajVYAvmOH6cOcfj
oAUNhjKJDtFnXmA9q/DktWBG8zKlUhwvP/yipp3JDKXhMtiKq1HhDtzMDnS/AwBk1DaqsWWyQ4gR
USit/IaY+KpQWF77Cpv6XAfZeRVrSIsgFGjGBHHh8j6YULrEcmKJR22MuZN7K64aPxUdCKH1K3DG
7j4pqVASZmVALTdL8VRvI2vmoUzGPiQvplm+uD7qXbBXOHBQCgXub0rlaFYEShpan/bC0jpYZf0V
PaaFUrFswp9OlKTp1TIFyBCcAVXNkszyXi58hU2fufkV+6zObEU8Oj8DFdhPvoXnN7DZTKE6HOPf
yRg2ePq4VCjZu6W56zgupRvpuq0HSbcAfhWSTO8uU78va9LcqmH2buPUkPKyFG5HT9IS11ZjMFf7
svxKZpe5CzMARVsvi1fFu7H7PQsM3eoc2HVhu+mhCJLmPGvo/RCOm09b5dYjNgPicp6aNlu+Evgq
P1oQMy5FoDLU30J3KfK3QX9FQA6TV6XVsCPdz/OvpVtLfZYv3vQZfBTHCS6cfd2YQMxbJ6dFOrJh
+m6GSDvnqVqKj+Q4IvHIBa8bjEXlDFSiJLZIARj/Ir2YIymWY0DEChgWGpSCpiaOVtqaAIZ5sMg7
Hi66du1SNQO1DAwm/JktL+D5d0zwIhskvO3YwkZVcWDNEbItzRy7WM/n5bNqfKvZaePNQH9V5CMD
AxywHZhCeCt6E3X3Rk6Yg8a4CT6qqWVlpgDvwwwEx9qkdCsT0KF5HaOoo8YSfx+E2/1CV198XPPc
YaI5A64sO2/0Y5Wup3es094XJm3wMW2n9oL3XBJggwmMhVYzrOodW0MV7aSd+cFGlU2mdgGkGwcx
lOrTA4CuloaNUyYeGIgySy/sMmzOcZOZDPvxCosQpRBfrDnghehXFvIIZZEQxBtFpFcitd1uE3iF
+MEpsB02jt1lYJSjKv+hQqO9HeksLvsp33MoIlYqu5SzTeBRV5bRvT0oP6KdgvxtI2xPP/S4qDk9
Ren0SJJtTldnBGOqZV59nZtV0sWJ51db2fNHJ6AxvBtzMIMIJrH477hpAPcwBcRf43IcJfH2PVxO
DH0iOcM5UH/QGZmGSEZA0fCmSt1blWrpbOEE4yZCmsz6Ho7J9JghRgaNmM7s2QBv47sUbAQUALLI
gq+XsF3zlajPxyZhSXItq/iFjIXN39LP7Qd41pCwSkeMF23XzlCUh5XbyI4gi444d9ctG/QGtS9A
yUfopNrlLrdi6DqkebW/kF2lHEMcwrLw7OhlRtREjydMfP/Mb0p9NEUo9pI3CfplZ/bPGs6Z3Jlh
GO/MTEbpBjEsXczGaFnsbKHnWwQ147idBafuD8i58EnHSzpVvEkW50myXXzSqdUFmzYUMFlkoqjC
miquyChDrah33tSk0KwLhE9a9pnBcVFSug4GNXztumCVHI821zRmMX0CrRNgBx/ArkDdWuh8B1Vm
4eB0Mv/gj0MaEK4aU/P2inpG/CTId9nAvWm+j2yGYuQrRTxuI5eVGZKYM0FkxxR+nSuAIYdgNIZ1
YEWWdYFtZjQVHTqMeFnrLBCZ7A8yg724oZPfuNslpEm5Ked+xtypVH8duJAZtgku/WVToPEo6Iex
kaTohvms8yb6opY7PvmgVnKOQGSNsDOuuIWmwyNnmokeZ9q5SGA8KCH2ZiTc6GMeVtNVSGqJuzHs
+88x5dN1H0M3OFckomY8gK28H0YzXUTU2D+Pjo1Je+DRRIjaK/MtFuQoCmoXNMMV+0GK0S3ddE/1
HYc5XtV7qH/mQxzAJdj0fhF8nH3fIhy1CZ2GisZAX9WhNA/RoWLN2VrsC5qtnY/mXs41K9uSSecu
aRbvqXd6tvgqXtmxMKR+R26vfxYoqswNtLr2K4lkaJbSABPzka/ZA91TTVt9GHTlfhnIWQq2oUxR
UobRylLOgHazobI1T07S2OQGprxzoeK5ua12sW6Xz7rvpLkUHebLg86Ne+Pg3iq3Nn5jyICBpc6W
buZkZ5j2/kaj54r3cNVnPKxZVaEz6gRYCrMGFVtm7j5Zs8Btyc13bsvOmbFTjd24K2mqLrvW1t4F
7SNYTSIfU744IkQiBhN6pSkJcewqQxZkAiCa+mPhpX4I+tUUP1XpRNcYXPqrvm0mGtKqwxtD7aoE
LNGZD9C7LIjsCj3uDMOyuHDHAvb/VOHPJJbQrIjNdU0h3mFy9uyTQEfoIoSMwgE0PAoVALQivk2f
2QTSnPeuNr+iCJTKMZw7iPY6tLJkt7Q42klj9pIfcnBtbhg+9zW5eAG4oVC+QSVxpmIPjpwLqhwL
8RxBj8QjF32N0H4sYLTwRozsHdUhKz/0kReepcQvwi/0ZPF94Sn2drOFjai0Eq52mo7ZjZCj/J13
s3zSmeguwywICCkxywqRmqLsk1gC71HUCeuFH1dxvG3TOictp0YeyY0rNZIE6FpdnwEr9HNf/laF
ztEcBb1Jvs61J6kxCjSkYBA7MAodFbRNB5kBLoazZjhAlJrPG2UK8N9Azb3DiK95DaDVeXnkzVqW
u34q4LimS5iFGAI66xLJH5FaHIdy1h6SLAkoDnldsoVrf/YizUnBbZLppnALFCB930Nhnq1viAGs
byXlw5CIgQaoUQrS3L1IlHLZFfDmJEF4ajt1UeTDDMm6nNvvXb1CEXj+Z7ElgYiMwqElUfNGAhd7
qLM8mKHRTIClKPLav3qk/nCro/XI3LhpfF9qjbqqdEokYUXn5I8eadNfNA+xOa96JZ/mbFrulQzB
JkUEJOecphKiB5rcIUC18WIEY/CZ4euUlGjwXhecIpuiCR9d26uiYyYlMCK3GVhSUp4COPgOg20n
AmgKsJ5jeBVBc+aKj2mKTEtgw5KQUtiS1oP7g6wKatOikbo+D7zAG8Gbd/mFLuqBvO+uiTWyxjKg
LRobO8DTHTnRYU0LBs2UI1QcygiV3pD7A8aXylY3dDhSi/ZQNXtHBQDlUxzo7lZlLhVImzjpmGqQ
X8tDpajWbGsSNn9lMxtNBFseou7K2MOHagGtuvOTovhCWZ+TaTb1kXve8TDzjmnQJO/tATLnRboG
q7KZ7ThfrghpjzgCXjbTjt8N+9spbzywUtTiN20/W7wM6yEnx7tHHkO7rwt2fhUDf0HyZTVMSasp
jg5Fv9+0RsKrha09stUoAxLKcfVKO5Wf7tby5OrQmDxMbYpo4x1tDQ+RkufXO9k3WGhZlsBhZr6M
7xTmO44HuQjVBbWU/JIDBVpYcC2CwB8t/eXKQrkG12ukpkB6aqv7bdRGGdt7M0ZO8WD4bjUSM0tu
nXHVAveuz+HIDVEvJu6YTng+xfiD9y8smigQ6bXByOmdV02ONixH1MEOKABfuk+TdVKS/Jvclk1u
vvyHV9V45XuUuoqK4l07quUejlB/8x91XMyoLyfahiW+kh2BDsEZIdpJdXi7gPyiRwDb0cEOFuBY
8oXw11r2n/V61el4mRqCWwtLUiwYaqAn7rDTeVDcKACCDzEG63eq1i9L9YzqhtKz6YoC7wnWRuMf
o45+luhkQOtXjhNmfW92cpSfK0IKP8ieNJj43BHQbErKwrusNgIoBOTihBDsd3okL2r1fBL6UjbN
Ckmo1Wrj+/OTWF6IPzrxWsiMg7jI1OBQrHa9m9Iz9TtOhJd9P4YKo7WfSYGYrtzzocTQ+VYnWeck
lb1LQ78bemDpvdOAeXWUCCmFG6xtfHe94X9cWhjQObJcQcgTANzrthyry7ybHt6eNS8HYR8acZyQ
ITePVen5INIbKciu3bVBLQ0qopjx1v6DeOfuvDI72Ua4Hr0kz8N7ctLBmuESGzJ1aRiSj32xLHra
WkmZXzpBRb1z6aP9EHTB9u0v96KFRUcFf6Tt0L2jnSRP+nfAztLWYYGmAs3BahjZNE+58o+dV/+A
cTnvNL0tqDEgGt4e+LXHglZ3EPiu4H1Mg/j5ZbWteC31EenijmICMIJdmnZF2HqXYKbdK8sIylZ+
Dvup7YbLhqYJNvEFkM1iJe07V8F57TKEkQuG1fWwbJ0aZzxd0U7puAw2AIN7iJrABuqSLoZZnoZx
Gq8qy8V8t+SYkKx+PB9BDJ9FEiBIka6HqjFrD23SCnR9gbqz1RLf+zEmvsat/XcWsRfTkYYbCZg2
vTY+q2evX+WPOV9OihxMj7dZUZNlr8oy3nuuPb9ze16OQi+VpjLenmCdGCfP7+ykKSAlkOTKtjuQ
lFV2T/qZ/86UX+/x88a1T9+ejn0kJFqsUxlU70wmTBYNrqNlkzSmVXFMZUGjbqTR9fZ8e/F0rSIO
bq/EzxVGKLieX7Y4V4iEXYayutQe9lOLv7CHZr+vcp/z3zJwCiwTXVy/PeyLiRWyNrEMSkcglQ9X
nvCfdwvnraVrMTZbDVPrMHuWC5IlrjEkTvOV7kH4VOjPNj64hLcHfuUGMjBLIppuOuKrNO7PgZ1y
suMQrNg2EMZ8LCOD9cC1i7N/PgrWalZGcMg2X/L5KF5sdOu3FXSkSoTX5Ll/MbnVfvhvDII7im+B
Zgtb+PNBRvhzKMZLzp4uytvJUeXduDThOxPEeWUy4lIn9TX0V/7z6VI4uKYbqxrlNm1BeeNOI6Vy
XgxXnI7I8aaJsyFixj74WqYfBht3waIHIPvYZcQuBd13VpFKfxlqYz02HtTkty+C89oNjSJPCBZs
aYvg5IYKwnBEzDF221bebztL1NehVff+tDSXbsQmutQzOTSEmuWAi4PhOgxlvXeCYYKmO5ObKEk9
F04+fX77c702waMIGQRCKUQ4p0bJLoI0RZek2VatUx0IQaIeOZLQF1U+Im01PiVlXR2cOfr19riv
3C25TolVrkmFOlx//49lkLNjCA6ASVH4nBrGOGTbH1Mtn+zqvVXKeSE7YEY48LoRJtpS0vt8PhZ1
+dFaFDE/qqhoi4PH2FXl7O6rkv5/Pxc2suQsuml0Hdx40YJFJVqsd5b9v7QNJ2slqHCkFquKcN3I
Pv8QZTRzSOpp6IxSYLUWKy8Z+c0msHVHQWLOz50ZvTnVOPO9tXrxzY3M7673HWQ4FPvAvaW3Raih
mRZBfFd1BKZtRKX8h79YSImsFu9yUrrZGltGB6eLAT77yn5PivrKfPFQvq5p4DZvsNP7RhV8tlsH
M4dy5PDkJRn0Pg49ew98y/0SxNZnh87YtXE5lb49Y9a7dHIBvcBZ93FIIT3o588vYCrtvrUpg20r
Rv4xhbENcCoR92hpwJnN0XtPxisPrI8yireah4IQfdbz8Wpa5lC6REXEo3LukZoNt3MNL/Ptb/XK
cxBwPV32jXDrndNlgRdMljsRPfQ6VerBrl3FgpVkt2HROu/s6U982avKjqMTm4L1NeojqT6Zgqb3
JAtMR7hT76QEe1Ylp8eZpMiR2Bhixei0TjbW3IboJZUJ3AtT9cnJ4iv2svGlGNU7a8/LKwwQ3kZ0
htUKwaQ8eTG0pUqKYayqrbSc/Cg1WqsWkc47T97LecOWAdEuW39WAXYrz+8jaPi5JMcCSU9pss91
xyF87KLprEawe9PgtHjnwPjyjjKexw4P8SkSdHGi5pNWYSO5Yjwp6uygJd0j+ifxIW2w//3TycNQ
Af6r9T9M1ZOvllHILpXBMR0MQ3furdujpQgNyS5h/s5Qr9yrVSeGsH5VKqJYO7mKBX3IoGTGjGXW
HLzKJ55sdKx3Rnn1XkU+70jBHo+G9fNRQgekqVkt4DFtYW6T113WVPG2vYGpC3BofGf/8+q9+mO8
k7dQYJSdhXDstmNHUonyw3GDrjw/pKZ6T0n72lAurzres67nBP7JctJFOoYHxVdLCL7fSAleTfdl
d2kNiXxn7/jaULznPIoFEcnY/nqV/3i3JmJqjTPShszbXpLljBXINZVz09i9tXt7Bjov7xhqeM6d
gBYoBkLQeD5W5dX0+/Faw2wSzg9At4hVZR7etb5w80MDFRV/khweC7EgTtA4PddD4Z2fqpiM3xao
aK1i2BhIzelo9S3wfuTj7zySLyfv+iGZVA7yw4g07ucf0u7ZNrYDi6xvCkiqThwfEhoDh7evxcvL
Hgr20b5gP4Wm9PTMRasF/fQYEJaDeuZIXkB5rpQPhLOArfv2UC9PQ/heBNtd3sOr3PxkMjXZ4JcY
EUq66ktd7GiEBZ/Mmsk3O72pMbAHTrIdw/m9Tez69z5/B4eSzirvRf7Lge9k3DhCMSbZS8Msn0ix
g6uvtxOVTmpw8bTciFGOlzNxl8fWj+MdLQabGmJTN79sOmAfHQXy/O0L8fKaIz/2fT4URSTaAicf
KIl604LuRZEiwuHBspPmGsA3GpIEw/zbQ73c+UQcw5hCKO+55sHJ/gMLIv3bBjNZHHQjukq3Oqhe
f+A9290IgTudXDaAOJONPfDtkV9OXzK4UfuDzqAaR/3v+fTNW3pqqkUn3CipHwFSz/dht5DH+fYw
6xd4fnPZ0LkOK0fA5HJO3SatF3tNWBgU6BTHLxbcnWThUaNGFRiaVWVIz3ecQvLyqKlvohJBw9sf
4JXvyRGfDfIK++Lcu/7+H+tWoRcQIhXlVXbPEVFuQ74vSGF5eHuUV6YMO8hg5asQvPOXR+zPUVgb
OxQkACBU7I73/TwS4SUqQjl5xbw90mvfB3pp6ODc4eXsn6yNs8L7OK3W1MKO4kPcVuOPwI7aj2+P
8srBF9k27gHE82zwRHAyPZamxZJTEpdsrG7Y56Kn11X0mP0Dcm92WQFSy9flvJOipzVYkl1i/Oln
Dy762KJHA30ZI/TMyTFwMHn8NyYV02o9d4VyPTQ8v6dIj2I2W5p2OwisW2K7aIQU9KAWbWiG8lhz
Avfj+hDkaoYO4r+zYr24BVwWJg2LMcYmbsTJ+sCa2MWDR65Ano/FY2pFxXWgcdW+cwteGQZ7/epW
XF0U7DOff0uSRUrNezgF8+yJmXJQmh5z4oecTV3ShvGBVxDwHqJqctAT7qt0+S7JMToWSCf3Vjb0
+84qg8eUhtnur4/2j8yn/3/O0tv2qX7ou6en/vp7e+pB/R9oL4XZ9cdd2n3vv/+vp7qHiXjzvXr6
P//7Ye4yJsvfv7RiEv/683/bS6X4Fy4tzkA0Kal62Oup6293KQDDwHWFzTor2L4H6ynzP82lbvAv
Fx9eGPCTbHR4B/7bXOry9znOakiUIXoy/uJ/gj10aLA8W4qD9fXKUQ3tDmc1Hp3Ts64evM7kPRYg
ziiQmRYa04TYxrb7hEADyUHtVhSw2kyL6rtT1RwsJE30gxtiqTiUxFYAB2ppg2/ZM4PPdfuwMvuq
MUCZi8quqy3WND+4nAoLeFyQtuHP0BQ1JLOumODBDUMfWhfRYGUsk6k3Zt65ayOtFDIooh2MBBvC
RE8xv8P2CJaH8tRg+3jnEag4Cr+906v6p1/VhApt2O6mESWkPurr+sapAjk8ZHT7CewggN30e0H0
bhlsEtrl1W+36ojjRnRHUiMBs705q2iG63taK3Q5qzz10M51ncCGEPWEvvx2HfRSyVb0gymuh8h0
9l0Id/VHjq8NURHSXleazWDqvP+kymqoz314/uI49wH0G9qxpOyU0diFBEygoY9DMtPm/FuSmPkj
9F/YJUhcJPSNrZhMAnDJIWTK8j81sXvTJ+NmTAglEICGkBNtUKw8DVn6QZUTedwaDuCmHlbvg0L+
M/cRiJq8wdxQTY9LqrsNuQLdFTIfd4+aDzhaZF3xsT7HheSaZq261oW8ICPgkvSF72a6mdGm1nV6
WVAkKxQJlHYYz+dZm2O4gPV+7/feVYQ9j/P2lUTMuPTyLGiKg9KwC5ai/TQv6rrlCiPSrBp1MXX6
dplTSYLwbJcUHlPUK3V+QDiM3Q+p2IUx+maJycXUATSH2BuGvVzjLhfZmBs/9eQNSIErG5pTzcSI
g/ksLbwHUneQvw7JJyAN7llHkM6HSowuWyRCHJMoPkumrjtWBm+B4RSzFVI+EvEDkjcPaOuLNEa+
bgEj6eOLMocCNM5aXBemRP+Xxa59FST1A8aqneiqT21BKkGETBPJxEAWlD+YVm3DpU0fR2TlF77f
RRtnViEQ9iS9tKMnDErJrmaTgLI2W0pYKB1ZrNBclmDr2paAdXPRhPNNUgO82jeuKz82qOGSfWsn
iD4dlOfEDkCKCYkMy7zuPpPoU4KA99jYmZssKNgfcfdxKTU3o2sjQ+3JR8jxdHRpc+b58/1IGFPQ
Zv1uWvr6SLXmkZL/AbwwqMS4mu66DsAXKjga+atIL8s88kY8l1M+ua7zBvnocF2GKzXDmy+QciyX
ce27Bz3wfwFNv3jT+P7dAI/COreVc+NSGUcfneRm62QtWXf9TtQq+4EeTqJmSfNfQTuAuAYW9F1r
DzsKG6WdGwXuRRYV2WXgtxIkKn6Y/8vemWzHbWzb9lfeuH14IFCjm3WSTNaFxA4GSYmBugpUga+/
E7bPOSLtJw3f9mm4Ics0mEggIvbea83lZNOhjvBxrcIemQY4lwVVSCzpaq7Hdkd6BVaawj6l9EhQ
+CyYox5lpIXGY8OnCq+tRBIGHZIuXO0Ywb1kIv82kqW0qzuKVLQteXlwqiWUZajFPs1LYuThEbub
BiH6BkuOsSU4VxLTKq1OEhIYE+VcOABSyu7I8Wdc7L1C7ihAFQypstnrYnB52cq+ZyUIrCbYzOip
ALVkklDm0WZAfFU0xruA6KdIePYiz1IYMQ3PvtZVd6+mIcBWP92DNa3XhJqu4q57gAMPEYm19sJ0
ozPZ4hhAtWW8FrimllHoqkUZmwpzhFxrwqwQEdBLFXI6M0EfX3JaC0/0wC+TiqUwS0IU/lFlXOOe
OmuT+jIplXPOeo4JJneucqbYK3KsIZHrkFyvoXNWBl4hSDGc/GpbvJdpFUIORztqD813WndEE8b+
M6CsLS6KAakYjovZrIOdnqKniJhYkZnGkWDdGcGWBTsvCgmJGOzLisY9sdqVgyhSkV39UkVGeUUo
udwIt0g2rVMeMhIObGO4RKeCl4FU+243+IYgW0jwZPUVPZuMPkedYBvByUY4E2SCOhvPRTqflDPY
W94n/sqbzCfRQJBzAE0bNwL1EhNztHARP4h3vLrzu2gTzCZ/UAfST5D3Gf0G1uu4HpW5t53avaRo
6Y511KkNZ7BgPNQNS4Y3Gu8TGh/WHHc5bhZIMrCXJdq/g4L+1Y3GL75bQVck+71sDlVAAM7Q1IgK
1cWMcA3Nw7EPvf5LkUaocsP+WLYX7nycQvTYeXOVNZyYwa4wAXd59qvmUbZmdy7J2FwLDorbmCiA
SWXTuk/eWOl6sjeke5qYpd7CZpPfkI7mdb7FhcwdNJTKrhMWB3yfNwsYxxVAh6Psgq5GvDHr5iqZ
ERjlhWc+u6q5RYp2kcf2rRe8gHUdLiRMtEm1h3aOrppGncyqBzGmgap5FWd8TpvVawjctvbdszEW
p6ITZzrNbzLraBrTbkLX3kRnSxogseScA8ioNMcTR9MLqUVPd8d4IPj90quNK3TgxVqW7bGw5HcW
31Ee/cgr15YbXyWJk+9wxFwExnstbvqKTQX8DYeDp4GhCpwoFAF2RHW3SNz9JNs7RZIn6G2zt5p1
sqrvLfs1gH43xFBw028YvVdyqq44G+wIQVqb7SlKKGMgGdalvE8cdj4wqSFD2HQJP1dibcQJDLnL
1rgrjPap6Y+JhTScrZoW3EbO3wPSaKDrrz1yNfqp2eXpSN5Sf+nNLD7Ps0qANOKDAmg0eD616KXl
Oyde2WvOk+scAVzSBodmblZjT1wU9LAmAa+natBcw5mypkNHjIPnv+UtUYeJTRBORYxFANKVdJ4Q
2q7x1TUuChs4gGhMKG/IH+chPBX9sio+ZfmiNBObPNxazjcMGKxTVnINXp77Jc+mCqAC1f+2jey1
axDYZDQXYV5Pq0ii22bTDqubmTkQwtszOia7GNVpOYVXNTgoRRxi7103Kk5dXgcBTCq1mPv2sKBG
+HyeadU3aUgYLAJ7RvqjC87PS4MWMFNoH8gdOhLH4UJ5w5m/j3NFajdPS67f6orEwrHPM/Jupz2T
uKuRnDqE7yLC8FHXbMMoBW5mfO0wyMbyrCK28SA159JgyXVR6lSlHe9+2RFL5cAZritsVp5Pfwsl
adLeWGNyW7RXfgy4cShEs0HPc2UF6hzJ3rlFBWUHemP5lYlQuyDo1KyyW9cu6sfJDoeDJ/kGMn8g
mox4AUCN72QjXRMidyS60YQwiAm2KO4kJ5G1dt3+MJQanqUWuyJrz1vwpqux1heBGd81NgNEl/2O
948Mxz35pACxnLEG5F+v0al/cUrIJyMujL2DVRDGosexJzUnZx1Y8UtsEc/ip0+VhJFVjvZdBC8r
Ru1vw8PWoPIdN7+3uHLZAj4wPHOPIvARnu4m1F0MVezS6W5wTfPE2/mm7kkXKH3UTWpTGJhYKn1B
pgKqdsmNgdWUHvFC4u8ZGPEGhySp9G6W3TbicLwQsMKRhzWZSIY0N3FudquJI96IEYQG5q42zC82
uPAMRHaka9B01SXG3BHyqf2gzBYTKCTzNn80p+yOmInn0KXAHrpbTGvvnTE8jCFs85YjwSpEoEGa
nwOuOzSu5rG8w3u3a/J0V0zNCeTmmWGT9p0I9noT0vRk3Qm6XZNZold9VRj0pe9wO9LiHNMWT4D3
LNT0NezHr0Hrn2Rvbj0SDHEYhTssHPsyqR+mKrp0evfQV9LbpT3wwbotkV92pv0w+u5MvCZsN6Ki
gfjNDWsu7hADDf7ajbP8aCXO1ifFyDSAtgL6RElZSJcvciYzdJY7igLYqNO0d8LwmXS19jy2puYQ
tWJTc6JvRg2fLNn2XbPt7PxGRmfIh78G0XSe8awgdyZXClm1F5v8shYuiRYrTxWcybJYGQU+W7ik
B7ennErjr+AyNYhFTZhFbb6g2N5MUDiXbNmA1TGFi+aQUxGr95jYGGJNN0YTvvjKuCc49F7mw95b
mhEFIbODN7262XlkWOHKqVtyiAQS/Di88rAAbEgGIwxwPk9DnM+z654ZY5aeexOna8etD+jsWIXA
fc+HuMss1KLuF3M098wRt/gSdj7W07O4Gne+r28TDHJCOZdzXF5ELdUDJxVWmS1T6uc887YEyNEu
TbeWT0o2lpPAzS/wEZ7F81WFd8l3vtAMxTD/jhds28/lTaIh/uMaYqzA4Q8fJ/fIKa9MOpVFSZ6r
y8k4IhPekiYgf+/gusPBYXfLJPmyWbcxi/QZndjJ8IxH1V35hLo3bnxSkmJFvoycJzeTDnd4Z06k
xG7SbnysBgLC4pzdY86MDL9owP5gtzPTGzKTFI7NKDHePfiRVsBkdSD2I1JSn3tigpCIFRk7yKCb
/C2TIalDpMBxzDOzigonapWmGrKD9MnvUXjDBZ04i/dk6r7lmHnzlQz6ab41INh061pIL9r7yBcX
jqk2v/sqtd7E2MnbNi4dPjiOmZe4bovn0FSFs7bzrniH7sqy3qQp20thh/oO5rhvr0ypdXOKCfrF
8EouzYZIwsUgFLqNYuXHyEVpkwlSZHoJw8AVykMLbCMp4JTVvpjUiJzycNViRI0kBo8sirDNV/mg
l1JLAjHgaYif8YYVFCVOa57Zrh68tdn3pICEDC+Amae4r9ZF03dy59u9vzWraNr5XmuW8CxLN4ZC
Ki5hhFZP9qztE1k+5jM4KZkxUsLkv86tWaB8NjQM8WYqt3HLIXljx5iO+PVdDAYJsiOMCYbBUKTG
a4Ln2ivr85Kby+lqYJyzMVCSP0g1o1pn2ZfgdQlH2fQ2QyK2P91+cYoeLQOCC5wqlt0rb5cNibyY
g3HqNhEuj0t+sfGekKD6YrQMOHhpM/t3BXxUTNFYHe/Tqc7usyZ0QTxG47vh4hHdzGYbEk5JZkwC
A9ksxhUtRCoLjMxsr27uIuRunHyh4pJhzsndkdG8aRq/AYgyuDgefRYMf+0MlJsUyq13i3PIvQ/I
AGVl0QNUeVG7o3GRqpC5bTcxQd4prxyJUsI9mm3tuVwymHBHjStknvYV+cI5b3/f+1f0hQniLOuq
P+dkGRBWgBQJsc7EZrl2Ap0v6/iI50AmIr0THSPCRYLukmWawADDeD/IlyQrjEfR5lru8bkm5t04
usmy6jlgSadZuGtlYSXZjMb8ViVuzgMI/QU0IEJzY61HTYbRf7uhf4TA0MX6WTf0vicJ6VM/dPmJ
P2NgxG/0LhkyoQuxBRpLJhV/9EP931xrGSIjEKSvbS/avf+0Q+GSLewa30F64Dr8zJ+sPdv8jWY4
cS38qA2pChbWp9SXn6XAfBxLMbO1mXMy3DBpyVpIIj9NENLJmXklcBe6vCXPHNbjs9lJaKdE/XAH
moTQz3aern1cFufCaNX+h/t0/cf868cQmo/jouXyKDnMRVUMgo0MmmUs+MNQincfU1LMac+pYvO6
Kuf+NVHRdBe2dv1Hr/7/C9v6y6Ucxl8eIsmlg4xW4NMUAQODM6kRqKYNQ+9+6lKPHO8+2jQiD3/x
qf5yUxED8anoWsM4ChCsf/xUdltObTstjQRXEdQujIQ1PByAusazW2EsFPm9NwSF2GkZh98VRmv7
+PMb+0mOxJ3lU4JdYuKIwYKR3KePq5Jejma7NCUigmMPIxxuPInItun0kA7qrHwphjvl6/yrK5kA
rwZY7Y927nTpzgBP8M2jbLDIFyen8x9N7pZfje4wA3bfCclHYij38fYkOsiJoMLIX/qzOtVGOpwZ
RVP8gmG4TAx+mLj+fhkGEDy3CEK9EAXYx8s0fVqHDROhVWaUSUTLaOLYbiOOVWth5sa3wiyK66I3
VLb2qJ7n/TTB58Oc1Xnv9HdaGs1I1K4TGuScRJHMGFsdzX2+Kcghf+gSobGvRgF18VB38T4L8/Ky
CP0O1Ii0/WHfhYOrYQrb9DObtHbefv4Nf9SGMMA1PewnLvxLppMIclk8fnx10LsVmvcLt2qfwRPI
zGDX8KatRl2MuDbj8frn1/skRvn9gqg7mMOYXJApzqcLypBs1qBis0RHtKeKooq1PRj0/caKsucg
au+qwCVeTq3CyvlKjugZ/XMiUbp96ZUnOWS4rIzhF8856+CHL5m7EHIP0CggdmN89OlL9l3DdI0B
pWfcusldzSLGDqi/o5LEWOMMTB8aYN8/vxOs5B+vCaAUjxQvxQJ1Ywb98c7PRNFN0gGdEmb0IGOL
dAD8pMMvxPF/dxXmZ1yIwRfyvU9X6RMMSakVpYCgA6JO+5aq0lPeL+7f312FDcDhi7VRvXym42la
PdFQcpVmyOVRuJ23qUI//wX472+uwvaGN0OAmF4UEB/vGMSwwqDrxauYNC+FY4/Pommdb7/4Wn6X
MPxHY8ETylCPywjcEizz5u8q8R92k0l4kJgH9w3dNeu8GY9udvCSOay/e+AqeU1N+aTklJsH6TiG
tcmz2adgJfLV2MB/yMfLvrMri1NqQtO4N9HaXNqF26mD8lIt19PcVc2xgxwIj2nCZbuGF4GfE1ZA
7t4Uw9Tk5xZNYvtCWjQ+qI4bXRNo4IIAgDQlZkIRo7Q/KDtFVwT9paMOo7y4mhtJ7Oyc1yiKoz5O
DwxCwnDflGB/VgNfCN2EgpjSTcuI4bVzRUaYWcccaDWDggfaQSS9vKoHaR/wZU85ySS29tdd5RuK
RmbRz7e93cwm8a/EqO4HHqZ5O4aifQs5vstd2xZzsDY7HKgHaDA2oqekpUYrwWORlOwjhd50lVUb
m3YACrJraiLM9pq5zJNZGwPsPDOS3a6IaveKNNHM3Oo2CPqzaK4HEqdLF9N3RwiWPjm1auLNaJHH
vIHjQG3qRCK+D7y5J3vEjUOa3BolwEo4OoJWstg194wfS38TVS3ZGabdGOzcQrliOyLMoCs5CJpn
gobJTs55ZR9x+XF/MkU7OSDjmp9R0nyudAHBvk5oLKyA6hvNTkz0WjcoBrmDLurLbgvdRt50ZIgT
MsJ2famtpAVoxS2VK+R+YOrh6TA5mykDvk66zpgE2AMQO5lmYN757R/aoeUhyB3nVnRaGFf8z1Bl
ZERGFASnDcW0t+qJej7JovmJrA9tnqYqjbutAHkV7kI9EUnhYLU4WopF+MxijAt4vrWz/NoYVNPu
RGZlycZNY/wVneiNL6INK701kPthrs1bMkABNrxGSYzoj+Nokpx0M0mQdlQS7pqVmzDSwSdKnswo
s/xukH5ME2VK8vNEttWwbhG4WhtlFs03yyDMaDW2qXNIiAXSG4nmDpwhbfxjRecB1ZRwy2nNw6UF
dBcD6fMAZIJgbMxXBBQwce44QqIaXJcAPl9dAmeNLQMeOiA4wON+F/uTyM9rkZHm4KdjejYaffba
aLaxdTVL0a1qD0s0QchNl61pVjA3iUoa+sTu+fJF+03oHLwmJ+mkIET1lVn7hBvNrKpp1RacdDbS
LLrLghrWP9Y2rfUzgH96uHbz0OXVofdMTFNmEasmm5ZwXjPNBdyeIfSj3QDEI9nKsrZGCtiMkAEL
blB3ifbJmfbkwM8+vWMFptpo6vo6UpDfHkSn3OSs6asErmYDTrGvBxyuhRrIT2VkYXnklMX45KUy
pq8A4gy1zoYJTW40+cT8KaabzzpMxhs7zmPo6VbkB902GBtKQpVFbspkj7H+tmaE562bigirfUwG
dbtOsrnL9xZT4mqTSKGaVWsOvn0IIOHRfAzz+M5odAQvxIephiPGnzgZsZSGxKEAYEFqIG2PRIDQ
B+pftqRz1Ir2qpUXIfLnHnZcDmepYkpVQUYhfdCZrxEHMhdj8ud8M1ObJB9m2EkMQd6ST1PQDASS
6bT5ltidf7IqO6m2dm2yPfcLKVCUoTIIxgtqujqNd8+vFJ2iVOG1L6vSgkGS5Qwap7xpDkneDrzN
acvwd3BL7y6xyQAyAjRQG8/MnVNW+7Cwmsin4KcVkcklY3igyZjU4ZkV51V7IhiWQ1Ia2619tMw6
unP8mU9MsJT8xghHXBoOqLIj0E5N8lGQKwgOTtjP+wzfSr1hGjU210PUzd7RZWq74OZGOB+ep+Gl
FJ5qXlo30OdmIQrGblWGEnkY4vxRTEVYbWsWsf2clMJZ5SX07l0SBqpfuyk6fWlHHjS2WVzNU0Il
XxsuLtd4ZrtbScstNnHviLMAbJ194YWGQfowlDhuRFjf5EVD/nJdth691GJEuzr7FnZ6K4U+t0mD
tAN/NFnGO2+E+qId4b1UdUWI5Tg3NoiWgjH4eoDOwCA1Ztqw8gNE4rRLJFQPDOEUiADvQsK9woLs
jYlB13PoZKg74FYEalfRlk6x/ePnx5dL6JYecPCvTUbJJvPqSb3RtVd0pJ0qEUStx0G/VgulYTum
9WjRwrXll5Q9qzxzJI0pZi9VA1cGhNOVjIow3MDCqu4iL2H4m4ok5sHJ++Q+A/LwEE519F70YQra
tuHMfkF9NaHLIau73M9xLd9pmMQOw327eNQc7EAKSuUSz0M2InGPaB6gMRkyCCAytu2p7yN1YfBq
Q9RiJn3t1R5U8jwarAfaVF2wZkEJvs5dU9+4MMIeqmwhF2VWbLlrixlPs3arklx38oe13jomRp8b
v07z6SB6pPZ7ei+tsV9uCMIBvyLySDVwVOKgBQrgus34VgxOyTfhQU5jUzXqgu+g6QkrSd2ZbL0l
UsjryJlGAzd3RDK7cbtETZnlIXXQ5sIu4/G1Aej4GYGe1vJahQhsV/5QNsWlM4sy2XhhNkH465MW
BU9OcrHYofb15bUtHVq3hnCw4TNr9Tv/DGO8A5pTC6kDYhB9wHgrhBIxERgCMYold5VlR6yyWtnv
fewIAI6NDMpiq7LE8/60Sf1Xdvc/FGw/HHr/KrtLvrfty/+7+F6V3z+o75Yf+zPcgQQHC50qRUMI
c3hxKf+r3WQI+zd7SUBEL8sRit4SNeWfDaeQSAgUlkjsyCykjqKY/rPf5P1Gp2nJRnABotPFcv5R
tsPHohzxMc0uLPxo9V2MqX+x/La6K4HaBkdgJeJFM/HSqGn77hWbffWPSpvfLyUoWANb+BioXXv5
VX6oBpTgWNNAKG1dBx092lLaMeD/frj/f9PA+ljZ/OsiuDOwJGCANJcq/YeLWLUFWSWZjmzE8waL
K9FkaG1/cZG/uWkCdyvFDc3ZJRzj40Wm3g7mphiP3Nzum+dSv/C6jTcTOKF/VKi5VE38Q5VmmSwu
KCM/ldMebb44GhHWMLarVlbS2JLocZJj/tld++MyAdY8MkZIGfn0gZggEucT10etHcQMdKlXjCn6
h59fZPmf/KcaXD6LByjC5Kl2WWNxhX68aym2dYapzsEtRr3vR2inK1t5BH9m/FZHbde/Ss34/Cws
F8QwgYEr9JZYhE99LUuFbdtz2PJgM607aqe1gTxz+88/Fa+27yOvtVx6ph8/ld8tcLGCSKvEyRCF
NBF6J2CAjgHcDKCW+sU39Xc38T+X8z4ncyDImIfZEAejCN0dCWJQY+uiu4pngtZYR5qbn3+6TyX8
71+ay030kAezCpHP8fHjzXQ4+moqDwhxy+cKA9lr3c9y4WqRxbjOaLpFCBCC7HryBk/SeWoBOxpT
3z6YElrCRkMkaaFK5/7XuoDIR6LAlIAf1XF07aiMn87nLnlS9BvVqlaxYnydmcML6EnXuOGIZHFt
pRrxi6/t8yuM5YIVj7aZ53HAQJT88XMhTo0cmDIHGN/u3g/H9gQTwDlowG4XP7+Ff/3G8M/QE2Q9
YlECIfLxSpEXtJA2mWTLjvRQWyJeaPXwXVcVHZBuRsry8+v93Sdb5NR08OH4YN/5eL280ULVssXx
STE/jwMgtWAaDzmihfufX+mv7xefLGRYxpPv0/n8tDhNqUo9SZqnN4OGVmVlkGudDOt/fJFlGWcH
ZNtgU/j0RfVZ6ek0qg725HNG84FRJSON+p9f5G/umUvoDOgcmwHo7xOhD7sG4kfR+8UBXDiZDFPN
oWqZ6qaN25z/H67EBYjy+d3BstzTH/YnVxLMYEzVAZVRckEDwMA1WNbbfIS4+fMr/c2349KNpRph
koOj6tNz12jTmgTBYtpiuCCLDDGBH/e/2NP/7sah2vTBGjA2E+6njwOgvjGVnx2QeJar0SWVPe5E
fUzK3vlFu/tvPw7nE4v8chAenz/OWEjdRDo/GGGi99VoL8JM2ho/v2cfu9fLard8EtrktEV53T/7
Oz1zrhy7Sw+VH764da5Ptd/Xp7GwvFu4KKQF0yp6/j9c0mF7ZxgJdetzJgnqH9eCqXbIZkbdoCXL
nYnH8OC1ujxo3dXQ+xCv/+Jzct7iOfu4GXMgtfEShswrsNp9eq18nw0eLNBeeUIG28EbzTdV4W4A
XRdV4waIBNKfTndgivu6+2qbbfoaGrELLN2uVLvlOGte1lU5Xukxg8MaeahUvMlrvzBbTcs1oXqt
iXC4rtPV6FBpwmecg22cqVCvaaYS87Q0Lf0bFVvOpQu4sL9Oh2pIdjAwM3VL6AQU865hULrJ5xYZ
cRhZQAFXC3D+xU0hDN4iWTLIc+ahIea0saIrqxXpO4T6hrgNze1GNWhU98Zk1ETWWzTQ8IeNB3Pu
QJbbU2yeTKs3/a1aRBlrXxTjmQ3RsVmJoC8kMYHRsBVUZclxyFWAUDiNvno2NjMwx4N1LKHJvTeO
qxyws53+kvdgHTdpngUDv04qv5P/C2FY9Qi8Chfdwk7S2s42SWwirSMSQ6wsP4IvvlAyvY1EGdYc
whr28qpuyE5Yy9hXfCF+hmdANppFvEmxom6yOaBvmDs+yZspHDaL8ASXJMzIn50vgxkL/hM1FO+x
0tlly3KGw9zuoruGTpO5lklU77SWsLuMchLfHFrdxE8rb/hqSlHPW+FY00nlHS33EsHnN0PXrYBf
C9Rw1ceUv3R8coJItcDvqscqcgnwKTsPfWNflYwrOrLKS8MlFXfOS33bO17/NRyz7jXiBVOoESX6
wmZuh/tU+9VtXEdjDIxhKlwbuKahk00HZCuGNcrM5WLw0yQ9aFVkRI9WlX0Cz0uCZixEtac9mIv1
jMNh39bNPXzpPDoEmj2vbuBn7Bp39JbKWPU4lCd/gKY96ttACMIgiSaxz7ogyx61G8zPuSzEKZgm
+cTRn7hpx0gzteWY7+pV25fFvfQ6w0YK1/hfCg1YduOzo6Oe1R3lTA14s9hZKQN9HshOvepI+iSh
xgK5r516yQtTBPeb6hIt1mEk9bx2FqPreVpkvOJA91W0AjCVv0ugED7s9NzykWQV8ctMq1gcBwyr
yUNtKO42yTKU/WPX0XZ28ja9c8cCTaZBQdlRvdngtnqWFMLU6aWa5ERLA9mua84nSRNKLnYKCiRZ
NtMGp880bUKH/gfnIcYuCG+NR9svJBLI3vcgdTJEWeIoIErvAoPI93iAgLJJzF6Dv/JstY2h/ear
IE9McTNHwkBZGXjtE93DqjqgZ2oj/DZ58Jg3xVSvyljPzi4E0x5vvSELH3VvTvTxQHBkq0qaaMJc
fCfdJrbz4qEm+GFhhgqVrlJIR9O2iePiLaOheZcns6u2WLOBAta+X5BR7BXOe64rRLRwuhhoz0VN
LWNHblNtQr4LufKKIKKzZmcsJUSyRW+eSqSHCjNNUKrBVct3tacsAnMJGYNX48VDt3Eqa3pLA7ub
dnXi079stYVeFoJ+W6+a2M3Hx2mokTtscL1Wrg08sUuji0jbkE2RFBCs0GK2i08YLbo/duD/9l7+
ByfYotv4YTv9S/8Fkl41VD92Xv79Q390Xyzxm7+ItRcvLthFID7/ar5Y5m8MJC3+NY5ZsfAE/917
cWw6NqSTcepc0AYAAP7dfHHEb7AfvEXHwSnEEXhf/4HYZ3FNftiHEUWAMaT6plJlsEyr+/NpnWyf
YiadgUZl0966aT2fGb2Sx6YF2xoxNt9UYLWJV2HqVZnLLpY/+m79TVb586DtM6vvXlITaKuri3lb
67pb+ag4oeN6BmMD376ZGIOu+pCGZm6pF5lM4077LRB1oqiDKSRfsxmvZNrNZJtHjyOrlvQIWC9V
cUMDKzkQg0L8UUMMZE1QGFvEldVP12DmExrp1QjinXWzTay7dsRGJs5IQ5BnrRE/TEn33Urrhuyj
sb8sLU06RDlErCvKXyGjyPiLtkcRHL0KCDWx11yWuAsnP/ti+eLMIUHjXDqNvSEr6CgAC2+HMLvA
ndeve6++pa9W7JEOsRCT+nMY5/xyVo11jIz83Peri0Dj46IRccJNdgP3665c7I6mJoZMh1W1a7L0
KjV0vh3snuzlSl2DTTTOHCZOFGiHdCA5HD5MuQ/TYhtkag8tEe9eo9ieJThzy3vsiAWZ23Dd2gq/
C5rKNJzG1WTbdxgqLxvCukKnuiUdAXMn1rlm2rZze0ymaV3WjEVNeTGY9jbAdkJwzcKxXnZZuS7S
gglEfZ+TAghI138IFSAouuKP2g8rMlJYbsGT7AlSe7AgsLo6Mg7dbJUn7Tj5NsUyZijyJiKbX2aU
bxkpGLE/72tcoAx/Y+u4oLc3QM2PZRzdFezuZYGY0clmtM4xk3Bl47xigJfS12d4SEwVMhvMVkf4
LQecdIfG9U5JHuySLN2XPqurdNiMZKbOUXKfjzjmiLO3w5XRFhg5/OqLELUPBLIjNJoY+FZ4O0v5
35MAHJpDxgLZVwidG9QzfeLvmcm/DY64wJtBrrZiJpBZ/hpv1t5pAv47ke9Nq8tWpKMc0gbkgGnr
l9zUz+HIFDxo1E5Dy53z4hEx0TXAjqtGIOtXw31UEH3g0HJCQCuI5VlZXbdVqdjjKp1XSYoLcHSC
V6yze9z0zs4rLQPBKqzxdEwIRuirs9E3D5HobieOgFB0L+xqOnoG8egD4+VV1pv2qgaRv+P5eYxg
rJlz3myC3rsVAcD9bKzAGjfkIbXNIZtgzkZmuYXyLNeJVeq12zNa6dz1nFqg7R15V5MeIutqC97g
adSz5FZ0r01C8sEcvzmW8ajLsjljHrDRg/M2+/5Lq/BlWfGbbxLzZUzuvdX6+VvvJXduGx2ZaF6g
Tr6wCRrPCFa1ZO/DKm82qFX3qSeu2rLe+9l0ExpMNwMdXlT59BA36Y1srG1S2XeNJW9qYdwmJU9L
2K6shplU6JX3VmpzTszELsj1nqMeXaI8fLIrzCuxfUkR8DIv+YOz3dxgFtwgrj5RHxzmlJR0E7so
2qGDSHH1lKF7iOrqm9/lxzT4xpnFQzNQ3Y3COFNRhjBBElVDc2/YBSWLRIbTG6VMd8jHFjtw4bwF
fjscIW9g6pgebVOeR2SNq6LgBrc8U1Zp3fOHbJ0hxNYM/MbZ+sojGhGXbl1i2i629KrdFaf/i8Yw
zoTX7yLbyq9IeMNS3bo7r+rvm1k9WGOBbhzGazupfUaw67ozyd+JhOnux9BGRIIxNzCYhyaI1rLw
KUltkO/VaUA3Q6JGcijOx2wTeo9h+RAHD0UwzWtKrF0tcDsYo30zJB2L/zycTGwPxWQ9ZpiJuzDa
qEC/VUtKhCOReOnG2SWKzBPVTRbDOG/dcax3p+QS3yQRm07Z4/H0zsEAnAqSCCsETWubV3eVjvMG
cuGD65fXvsvL1s8pb4kFt11HzCnRPRxxQn9NfPeWBPJ1aRUHdKTXltM/9S7xamTRtGvOQuGqYIgb
FM5lrImcqOeBJHa73tuyIE21Sm/6aXgucKfsRxUu31/w0JI8EmKk5Uq0wzy3eBnjxF45RXtDs3FH
vnkNs5Il19fD09jzJ0Vq/Mosq+TQGeHriIISu7t9NprlNUsBOntjfPIyMd8NU/wIj+zVkx6Y9+ZN
O9a1LPIvLOfHNjKPORY94n0RsIv+0Wz7g9VDFohAi/mUtash4Xan2trlNcIM9g4MM7TjV40NH9XU
05mHnxhrBd5X0GCr2R83dd6dtBW85cNUbgYykbbIZh9LryBK0EPNQpzM1TQ67EzLIE+G7yNd6522
ChyHjehJtGfKTEE3XJAA+TyN5pcgzZH/Fvu2SsIVmxshcqH/Nk/DOfk7VwlwBmIcDGi+AyfrkJUB
FWn5VDJo2XkyuU5s/ViYxvdBxNTxY3d0tIAB4y0eLf8Qhf7N6Gcnp+qui7x5qWY2VZTvqyAYQPgv
eWS4sDo1nQfBiMcg8w/VKOjuJqPaFlN46HxvG9MdWI+JqLFnWd/81Lrm63xg4fpf9s5kuXEk3dLv
UutGNuZhcTckQIqDBmqWNjApQoJjHhyAA3j6/pBZVZY3bnVn1742aWmZESJFAg7385/zne6c581V
bmnstmO/AZo73JOXGfmC9IXbnSVjdnGUDNPXlBiU2wALJUN16oPmhkdHvinw93BZUPSbZduylxwZ
zXqXavOFIw89FbTd7Zjn3xm+fSTrdUnrHGfHMhC4GIuCBAEx21Qln3JCSBhJYVl2/kOa/lFw/trM
1ZJds6PB9BoQbUfmfFG2k23B8pekA2fMQ1262vvv06Z8NSwaBbOguBpHLDZwVZoIIlHkG+NNuW67
+gEoQvFU1PJbIzlYL+TFRUWJVT1FGqaN0RfLoWxK7i3iQ7Y9jujgBmFnczCu0wa3CvHfRQDGp2kr
Hw+9o9/kfYCYplowE8u08YyF5UHuVDnvitnztiLoD05CctmgxiF1/c/ZKPutlwz+ZnD029nLiCkt
b3XM9+RCGUpd/DeNQmiy8g9p2uJkzdNJEOrZmsF4b5nN2thU7q3GR/mZqXZrKuuMucEGWNjQxjLQ
ejDV5bivWgKjQel8WNZC/QRlifRd6GhIzloaI/el70qCGoqD5pI9OX55mOFjtCPtCug+120yGVu0
lh4wI9FVq1LQMoQdZk7+qKX62XTibM9CNkTxaPvEYdM2AkVFPFGnzKQBMr7rbLzcWEFYbB373JYk
ohh0b+yMlO/YxVsRJy9qaofdMrfW3nJ6M2xNXL8ldYQ7jmusi4kixw1CO7dti9/bX/XrG+o6P4h4
QvHmWbCTc3/DOncarfHMSo7GZabXnl99eDSEbFLNJkhJfSYZa/ZbfYbnLok3Wo+kW+YpeIZscgh/
FbfubNkRNZ9PvTnfu0P6ppb52izTs5TZhzd4/abz0NlqlC0yQG2+cXoMNviNWmSkhq1AXMxbvfKw
WCTeV2MNYKAXDRdJPt9CEtgA5r8a7Pa6bUhuy1HdarAAyBhbOOdYmFHKbhSuuR5l8+RPvRcNmvZQ
qmk/T/2JpspjUs9U/NB01sD6OXmTelga/0naftRp/rda4Bm406o4NbueFlGcUnm4OGW9IxDBrUXX
SlHyCLfoD6YnlQj4WHsFfrWaRWdWbzPiGtJYvBGBOs+dHmOBZ8XvmzFM3Tk+ZEV8r+axYJOcSZbM
7COfhrNhyH5jGb4KFxMqMIPsLQIUQS8hF8gRZPJ1Bm64MC5cfWIzxebPvq2f4phmh3kIQe1jx1qT
qvPyCPwfJlLRPlYyaaJ8tk7SnF81uBgbEkxENqGfMLk6T5n1WMYuONLlHrLDiWt4tVKqRwa07ZbW
kU8ZjNe9Tm1bok1HKyuuZkedbJKxCfbkDad+dlxYWOeMDZVdD3djAdqkK7Uvs26vy4rN8IKsvBmz
4DZxepSNYjxRecbkcOGCpDEm1IfFCenKZLiWx1eOBkGiCQ69TL7J8Q97x7OigqdKphnYTWTtHBlE
v+SgcPYoWO+DlkdOFxw0u/LPut+X+7LPh2Mu3BsM0sTvhdywFu2SPLtuaNll24X5S7zW3sSqozfD
QS/K/grwz7hzNX24apvAJZ8qnINwWK4DYHxX89CzG2dZPc6CmVZPT8iRjMVxcaanuLVPs4VxrU2D
j5E8e4SSyAY3kCFDkWMzaDAQC6ntUur82Kbo5DxTQoL08dAY2AfHCe73Dmk+DXU1v5KExQyoO3cA
3qnslFRQBCan0Fy+WH15Nuv02W+rUxr7VhTXlhc1bv5hNdyNNk2PW9pYSPcHir/VsQ3E+tdhottl
mtuEZGs3MyUk4Lnp4KaVkPZJ1aaXTmSfhimWE1naI5IkcYKWJXGyGD/VSbfXsyGGNMRx1Ev0G0uU
d0I4H73Tkcb1spteA+fQdvVOo12kXl9RORcPURnV9sZmF4uszg9Zk/xaG+l+/YrbI+XgB8WoFFRr
ZU4AIoXDjAsZqCzTJ27XH6bv3Yp0PV90tOzRjPQzaFJ62xfx4FY/ZnofySuWuw5Mn83emhNsu2zm
KVdRrxXlLs8X413Q7IQY2KC7GWC78E3SrZI3xZkB+gcuM/ZwBn+rTF0d3UU89FTsskZTQLkUfujm
5MBdKiwnL4haIzO2pZ2GjXuefe01E5eSjWBfGCdn7bCVafW49FjoTFpp3M7bMPbcGNT4yHT86dfR
gnIdj2xBLPpP+7tmhAaE95p2aftKjPm9a90GVUbPA/oNIjlVX7M8NM18tMH4uDowNc13dmksl1AK
9xToGj3SZvdaJQLVhHnHxh7ox3Y1k87bxb70+uukWiy8jb2rOORCbAGMNNDn5rcv0whGJ26X59Zz
2cXMIBe4tdQMItvqdrFn3ZrULmL63mObP0y1ulR4PmEwpTe0QZ9SyRzBsa5hM9IJXT3JunssG+ch
yOtnQxlXUkAGIFN6NSx2JMT8iIxgb5pA3kHEMdiZYGWl4raICvMtrnuaaeXScdgdXrPsppTtU1c6
epgImV+Z7vyzW+wjdW/2zmYHFqv1GC/KTQ7wEzsNRr14cc2tQ0dU0dFvS+X7kVJZhR4a0OjKfYwa
mh7R1zda/MMyXxQL4ri0lxT32H5MitdT6QbXKNPX42gc9angcD3Gt4RNi4Pjx0eoMqxntNo5rviS
XnvGObp19XKvNZymdac9e5BHmdNu2Ga+LuVHO9w5zQcGiu3U51XoaeOub9iT6Jm+JcjDg9SIaXu6
kVg1NlRQ0ixOLrSi3yx0JvGAhKqddDX0ISW7oJ3Gkb2+p9/MHpSinKYniQeY3mB2AF1nMEVbt5RR
YdU/HeyuG69abrrU2y7moPZD11wxML1pZLA1YigJnXwEQtLtqpmJkvPhtZ53yKdvnIGHDCWhrPTb
FrvDjbN4m6HWfhq8oxdbBy+g+68VBStXQ5//rGN+Cx/wyg3MECLatrs1XaFCr6XMq08z0OeBLvjG
Y2Pn5RjcASBwzCKkzXgOgsGg7Q10Pova2G1drwWVBOSh2VDJNvVsdGyzj/emXWfXowOozJEeEfXe
MqLJQAZQZp7j2deYwA/Ow+9i6n+05b+tnSn/+x/K7f+QlTdfFCv/WVVe//gfgrL1G6YKA8YB6EO6
fHz7n4Ky/hveDiRc8qNQd+3VofdPRdkAmYcBZEWp/h6v/JOi7P5mWjj5gOj+7gAkevnvKMpsgH4R
lHkJ4nw4kVZjHwmiXybyJs08ow8Bg9o1Dv97UFBUK2w4wICcWjDb7uQ0UF41iqV1c0ZO1IBEIxaz
L3LJhYE+JacfdmlQVi+IQXqh1XQ1hugpzuVGMuRBItGyqlhJU4Gg46Y1GbP6fr5qiAa9qnQ1Go9s
PN0bLN2aiHJFCGTbFH5rnrqpY8KsBkwd17myF1QGVaMLYkumkWIRMaUQjiqAaAAOUPWpdmqK4O2h
S4aDJ7Eac8TXaPDm+Z5DH6AFTd96muB0KT1dvJgCJWhL/tv1j1KpCX9uJwnsqL7jvtSacTcZDS2V
k8Gb38STPZ+mhEEpZE6X86iRpel366XZ/ZA5sxvxI5jsDbBHnG1iTJnYtZbdPtqVAdamtbv4KRaS
BrbOmQKD9lgEU7SSTj6Ygd2Q6E76mZu3kRr9a1QnfqQryQ8zvNFZ0aTrhIXahW7OMLWl8Y1tFJzp
6GP3D52FvepeQPmqIxpK4DXYsLz8W3zGbIANeu8oJCd1MOxk47WfnPs9el5z9rSY8+eswOY2NM89
amq9nwYD0FBhj4kdOcvIGcc2Oe0kgSPYZtpURWwT5ZO48Io5hmrRSWnuybjk6c7SMPHtgin23rN2
UNesZMPXqFN6dnK6rO1vaQbF4j1Bfx/4GpxiPgTt6PVXw1hSuGYtqkvDKtZZLyFAAn/IqEqbQ9q9
LXdf+UP8jW49mfuJT/R1NuPe4SkkyvfacVTacorPKpBaeutNTwqyFP32mWel+97syQctQBXzXU44
GXEAGonkfDOWd84Eli4SdZC9cbGvulGO34ex9ahw1cveInbUeB/45gxnP6FE3tmGMbLH6KlN32SB
vyhOQk2CBuDndRmW9Cee/REvSKjLMekZC1JCuol9olaboM1rRrX0XiUbC6NhfJuQdRxR1XiiTKgX
rtn6P/S4Kp+cTA0Pw2jVwW72c9b4uswHqjemyf+ZjdJ+yVStli1KLf2pcTOLT50k0Q0xNCb2wZBM
K+dsnMxtMBrV67iY1mveZkJsilbz9WutmSxATGn8rZJCnGyygz+rdjbve7jAH/1oxTm8uCr+7KnA
/k6Lpnszh7E9SszmHJlcerXp3muvrGxMDO4akcy72mnNLOqCajrqrtSI2znoc+3GBqcBwhz0N9cl
96PaMqBO37yazeHOjCdkjbQzRRP62PKh3o4jHDpNlRSue3oGXCKmuxKYoOZjG0ncdhi3BpA+JtRB
hvKcFNj1oYQx/XaM4i7tKmsMlWWVAs6MKz5r4Y+vlp/2T4ql5UEM6zS6FR10ltifhy/UOL5qoFTy
huCFece3i0Qojf5AXWz32WUcu0JzsrvP1RicEK7KKPTyJNQ4tuoaXVq+9JyvZMYfQJ9tzQ0umimQ
FBCmxjtxxP7Um7LNQ5Hb6IXCTyg05JTgBbucmRZIIm8YHlNEYABTmrTiM+Fz4aPeLWNAIWIGyZol
a+LDQyuYb/1+ssplN7EsFNGAyR/IyigJid3RDmrRMk3ru9TddNh4lOa0O9ym3afOAQ0hzmmkHWp1
lndAjpLyOqAK0T3LhB/eAbthc+GiBd6nbVAbTIkoeweMI7ThQDyM1bGsV3IPR1WzzbYrO2SKCHaN
RAsd2991o5nlUZwY7lNpNHXA2wJi2D6t1mdOAp4vDlqaiumaiVgg9g0+HLHn+u+MFyrtjfnHHPjm
m9V2ehORv0NgpVqrvgtqUjGw/UrpbeteixdKyYrhVjSUua69w0i8VAe4Mw4Ss8VvEYz9R5LoZhUt
TmutG/OYfR3Pb6FHicqbp9S09PckzuJns3DjOy51bha4MeW38mZxw0gWYDqSKXMPU4zOHwbt/2yR
/mb9v7dIA6aXn+mfN0nrX/j7Jklnl8SOJlgLCKC4r+yNPwgbZvAbcQMfOdWhx+OP0frfEw8aeyT+
G/8bcDX4Cybs/xy7a/ZvOE2Z1GOEZ2Sr4zf9d3ZJvr/a2/5kf8NOyhtbx//80ySq/ssuKeuGVNMt
CLFY1S+ydSJgtAowQaofJ0kxMMiXo3CJUCmWs1a9Wf6+rPutZU47tvyR6zyM1sNkzZvMz0Oe8xA/
03m7kEFXZNx97b5fIH5NO70rj3V5gux6rgeyci5a94uV4DO7N7SPAtMUm/vI6tw+HIZRe66Nn81I
Nnc5teZV5XHMkp9a250GEDYQGZlcekZH2Xqm97sVJiGMPvKoP4ndOMTV+LWCpyqDfCpHq23uM3TB
4pNBAAxWHOxtVlgB9/hwKDB3IeFCu7uZfHwHy32KB3bNlD3QhbpJRnVsx3UYLrAfMpkbW3Nj5LXG
Mb0P2wGxVTfYvnUZHr90BO7UXmn9sO/MMoSAuBeOfuKQStv6++iNXZgouSCba8xBkp916VOWm10r
+7oGyAxa0YpZsLjHqaKihnCxhqMcef8SvrtwEDCTUChsXBmqt6btVOqHAxAB3Zwj1X9rNc2zJSkn
K7KXel93T37wUxAhXFy0VLUE94ySb3ggII4OcCFkjJSfD9dsDJ6WieJ4y0CXn0As7VZyZ1A5jL5T
HujiS0iM/EyOSwe9Mvey50y1uzal97fKsJmxDTPIHG8004PplvKkSLMEdMbZtJEwnVfXZc8cmNrb
Un7iDAg171oF9WFUuYXoRh0KmsVnDOprX+jpcCJtIm/gYQFEcZ4HY82UAaxz+ZJXnKtD5ixx9MdW
uaGXxM8Ge3AjdcxIOC9k6ve1VDcwFRHrCHEfZ2e5Y24g9ql/qmoDZGxwKLB3OUXiwGHg5MiG1bq2
RjuaR7Wzlc2ueIo4FJxqJlFJNny1q+y84Oqc3ApYVXOwuEh50H4b9EoGfrm3ATzHA4bNtmZLboMv
0pyJdPaCuTL2r92C6DD1iMjSUBJp1NnmuMw0b0A4ot0h0JO9MVJSj1LaV/6VB9KOb3lLIx+yoAon
JGsxaKHys3DJL+Ds6OQOZjwtYKX9Gb3BhxiZ3sbo4l4+7srRuEBt2Or+g52qjd4REWQkGWry2gew
iBNuS7s24+623XjaMR3tLZPYQkt3lcT6+ii9SOjPsaBnzJ4Oc1xEtR0HdwbZ3wPnt21OX9NMy3QD
f3NgWF0N71ODuFVdBqc5mII+gYqYvXKbWzLWiJxivpp0dT9Mzt5Y6lu7IUSpdwTAV8xhRejd1+9V
/QJQ7WisqmDhhDYRf7YzEvbnDSohfwIbBrcS3fCRB0preUn117V/tGji9qLKPGxqxCV9UDtTY5/B
3Og+h++GbGgPu364GBmqkI4xsT9OtnoY2uywyMtK4E1HcuBuVp2zqbxKqYOPvVsTlFbqrnVtxLAX
I9vM+We/6vaK0smYyL2ZNhEYAvwZ7oFzIbF97a7O31xhfgN+5JQhNsP4OMXpa+xwN/gLlGzjs/IU
QiyXiEVMuZ+QJT977C4UKVMNwJ1GIdm2RZeOzSemQqBZEJd1A22WneXyFWvfVb4yaJ1t49yPrrnv
s0uWxSwRNwh3wWmxjFce8VzatM0ZySe99wN21qfaJXPdenrkaPkZaASQgKMoTWw26GXdLI6+vYKn
ocZzuZS9QlMUlQf/IbsabZshmxpD39KnnYhZAJeYMXO+6Uc+mvzSLy+B/wGad6NQnnRM27WhR1x3
AW3X475ta1gJE/YxArB5vPXK8dvrluPia+dletDFQfR7fbD9i201j5hCQ5F0b43t7bFqXuVoU5wP
KvdQ1HT4UcEdLGff6GyCz+IGrEp/02ND3Yg2LT6lI+40E1u2F7R3Xhm8j9y1adVfML9xKnH1N8mz
pmMq844eyOyScecZn07Ujsk+sMigMriAW1CL27J0LmbnbioKf9GVVHrqMvzDcYmvBrFOb40D9qRr
tbgheGN31/TpeFPXjHSNGkxAbg67dun1q9Y2hqhOVxNmIu/bElFy7nDr9FRqHVqlW0BJ5eicmTtM
L26Xyn0SFN2TVRkYFHjI6mybv0YVmC+GjujZTbRcj660SfGa+WtXAYyzy+YYw68MkyoOmT/Y0Shl
vJeKSSC/IHNhUIicvah5TE54oZID4gv2LBUAHsqG4ViM3vAUO35PRmtJCcuzEgFlYyLV91zwo/8i
2GumQkHqD9JniFBbx+DhH3jqAqeAO1Jct5PxFEPUJCiYZFhXQZz4xnMw89l19r1M3WSfdwvjBUpk
isUMM91+YdcKmbw1p2bH8C1Jmm9bn3wse3r1abSNd0xkzHjcdweQi3FAETUX1gLXVGc84Avjieno
MR+H02yLqylYXvquC+Nl+pH2uR/yG5ACSyeYru4h8JqD0ftpKCu+YFRZiOJpZPNQ2lqO1m9J3qW7
RKDat+JFr9QrZR4vjdlEsE5gbVbjQZTtHQbanVbLl85Te9F1VM+bUxeuMcIdBuKrOrkFqR0WPPul
R+CSk3CjY1JySU0LBsfaFcBjsLs9H2aq9VcLXvhxGU795PrfpR90p6KpZKjXffXcxBq07jmewtaR
VsT5F2NOQJUkz9UeWMHedmV/wYTdhKUtgYSDoF+QAITDrKiPh8cKBkJkZ2ny7tq4clllkYS3jbAZ
b0rX2bg1u4aGrGOxaWYWbby8KnQawCzu0Jh3VWyzIUozeV2p3Nt39mxfSPClcFQnMTzHjWuLg9vb
zSV2LHKyUGN4+M8jHslcpisdu9qT4shRgYqEYqx28UEygLrCDk8OITh6aORIW4NC1B2AEx/zlvuI
qY/mnbir5W1O/9WbPWuIH3Q8n5HhpoElTDrvlS5qghD+kn7SndTt3FYbXmsuhmgcgASEFIzBgB+C
Bi2j4/l69Me+oFvR5pCV5f2BNdGJEIHmXb4IXHY9fjpEu3lfavly6q0kuZiKB0dvzNW1RoJ2k9tg
e0DAqxPMxOV5qPL50IP83c25kTA6d62zNcXqQZNierN59/Qj8EBSWWyFQRZ4kS+le6mX2b8OaL+5
rBPgQ5pN9x7B/bDMHFaprHvOZyM44KwAMlsOIL95A8uPQZnpvjDAg8RgRQMs23c8jPWdFJYMaZ2I
2Q/qp7yh0nBgqPVZpXr1LLy6Pjuqd7n1MnL0s8/rVcuchLVsmElYIrI4XT9xtlZn2ib2gdGERWBF
+Tohy5gzgHf12yPCHIRQJ39Kiu4FS1+8xy/icksCFsu6SJI9efeapT4mhZlGEHbnR23J648S8Psz
Wl4c0ZulrqTOTrkwhMTvCvrXnH33yasCsdNUbV4FLhUbbatg13Qcww8M0cQOt+OFogAM/ohj13bX
0iQOrAzTlfsjreNjV/UvioRM6kOWlm8ieWzrhdlmPOYQXJuDykB5wKdgruaoQ5zE4raPaRax1fiI
0xI/BnIo92ggzrBXH5Ef1BYgyrUWKw5AsZ+u2uKGevD0q1UcGipgOFAbvLPZTg9dPW1pVv59b3hF
JCUmYt3Jc5qwYS/SH9DAG3bo7is5uuds1J1tNwHJz5y72Fby6I72Ocu/C77LcC7Se4Ai/Z2e8SSO
s7QKu5S5dZYsL45mvlTOxNY2S7JTj0EjYc7GeSS4L2Cgsgye5mCpNoWlLq6jv1Rjf9dbUh57iY1R
YLtJjMrckwB6wg75Vq/nFpNDSuLlR8NsoZljZnZdlV+PLjhQ8i0cmAKbDITwuFDc4Ij6UzywmLIp
7oxlV2vljOtucHadZj7jnu6uy9Q2D30vguzOCyRsU67br8wRLTDWOD50GoYInIr+9RTPdGJqDowq
HrIMebs4UDtuenmdF8Nwk6dptkcspfWgbOF30zgZhOnUVmHSeQNBmaL0EPiSkvVUQAwGSmFEZZ8u
nKP80jzP4K/I/uiy+zmqCSGuaGrKfrm+Q9XV4lP2dD/Mljg2M8D9c0+ZJXYxO8FBq7qrRuviYdfQ
35meXInMvlw5VrO8Ys+ijEaDoTwbX5lOL+rQYhsWNeAfw33jUJwBDJk+cKCPW6UlwX8CDdQ0/d7J
tHY1/9+nTg9f1VfyUfxZUuE5+g9NRTOM3+BGroKKAzmTuC2Rvj9EFc1YwaXoLb+TNN3fEaT/4EgY
7m9wJ+1VD6Tbl9ZARJq/gyTWoRSTLJNoKBYDlBXr39FUfo1OWgQYiU+65jp+Cuxfy9XrGJwUBQwX
lyjtq9tZxRM6Pz7HGjqbu7V7f/qsEef3f/qE/j9wD+urukBcAUvAYHWt9V39+MB6nMj/+pvxv3Dw
zGlbBRd27CzRc5k+oOmmf5HZXcWgP4lF3u8vgvoEGtPxiYqgS/35RUgWtn7S+5c8sdfWE6bGedJO
fwWV+DWRub7Kqn5Zgc7L6L/iEQYAP916JCgHQeDKNxP7YvvpGCWB0q+wf/1F7vS/B0+wCa0vR+4d
XY2wC5CE//5LmbQfYcbwLk4ZB2d9sh7M1ihvWi8Xf5FH/1ef3p9eyPoFkOBWASFLhdW0ABUvaC7m
bK7lfxFo/VdXHzIjY9Q1lePZv3xF7jrGE8K98BQL7vlD0PsmtSzHApfLbsb5REGx+5fYDONffmeE
eFCuHRf45C8vW2RLOovCvwCAgDNtd2w62962w5jirt1SB/nD0IGAr7zCewEf6e6oaEg+CZxxqrZi
5iJOsdgn5mo+NSWFEROgL6v0L76Af/nZ+NRg+wyaYQv/co/M80Ajo+ZekjyfdxZWIJteD6QluvrS
b9NagjsBmubq374xmT+bXFoQOTkB/fLJzBR+iXoyL1anmlNjcnBIfV39BVrhX1xa5Le4+V1QlrYX
/AKn6LRupA9evwQlMFMzRqwkUPRXgA/khv9x/5MU4CVWLRs2569LWyOSrOua9DwtI96+jvEkJnK/
qI+dD5aMXyzglF4Y5BPD0TTo8TQqJq34Mi0Ds5yut9/QW+IEkH0FU096NnwBVQUZZ4xFemWYdSI+
uxwXaOWoJw2v7hK497macQqCfo3vlqzqNYKG9MdtgoCqB88tm6fOLgm3ku7qvsUoe6SixNfHjaNZ
EkDZMjGSN3Hu4m/qRnB9jE0fycTSylHaxmHt8+4RKwYDKliaSpODnbvAqW0rDNTmMJ2TNXyAyy82
Q9z2+YfDfJwtoLdg/ao94kd+a1lPscJpuJlxPd93VmtNNGI1mLc7oysvmcYtuM/5D1gbFYfHjVSO
eneNhpBB0Va6vnHapiQJLhuQqvUM45L7J+6/bFG12jY3eu1HMpjTNxZw++BXvZeFjnIcyhOwFjzw
OQYHc6rK4GAsZYBA4Mvk5BI7LQ811sRH3cpN6t2qPj5Uuqe0bYNbiLMge7UkinPILXvEUTh/iSvz
bz+x2OslGj61KIUiVJ8pYbEknX8VumMvHLpNEtlpX900zqA/WRPYx+eZd4wHW/m7CXbsewUSbaLa
blrq0G41ZGgKAQFDOn0VPFip05JBSNqbuuQVkKG94rHKXKaLUBj9Jx4qyZ6fjlvIh3H2RpZhOPs+
ANOwtfLubhmlc2r1IPkQgYdonWWiMvYurWavANFpsktzh9oBaeOfTX055pE5YniAWdeoeK8Tq+Xo
DOyE4WUAlD8Tuk2YjVoQbedRDG6Ax0+qj5Q54RrrS+k4MBbVfJYy9qgKn536BowBJYlWPk0ktQJB
wGzJPKhla4DphzPCyaOiovHgQlbd/ENXKySNSV8aWVNuvlC6BntsEdnEMdj2mf3VrbLasKuN+KbO
B7O4btWKBEdwB0Lgswt/oCu7P7dWbX1TUunOd7ljqJOZ5OqmzjC10DhozjapthJFrJgF8/tyMAr0
1yXIIR0XDrOFQBFL3sFqg5EcoHXrWywhiBxjOXOqWfpBv+fhV3GLIRsPW2NUJn3OQc3AZk4mf1mN
c943NgmOP+1IZkOTOvcNcyPaU2yXyWdYtHqWkbgbkGImw37CJiDfVd+mD57ySlj/mTvjC9MG60O1
c/FENMm5oClznocnjO5EI1gXZkGdH+qJq/kQlIII4cStt08RNg5DWWvTlt+1+UxNxRcEBKD81OG8
vvEOJCchrwd7WC3ecTRL5tO+UQfvQUH4GY2iY+7eBH3ZhfYyzG9xxWyAKsqULBQNNTjIPE3Xr4tc
795p91MQIqcy+8LcXGdUbVTjo2Fm9Q831+I3v/LpDauVmbw30rApHLLRwfMgq26zKkF/0AMaYhHr
aobhKJbEoSlgmu58zTE1NBkvfYs1Ia5NaYpqa2mx41LFuAh3F9dLp0g4ALkK68pqKoo6POeptsfx
Uaf0e2RKMzxPcq2+miVGqw2+AcSmfgJ2QkmLraA6uvEFyG+R75nTcHJcjCFP9wALLbmt1CiudUJQ
NFPhH50RBsZ1LBFX8IPHNjGyXe6kxrfqBswggmV5ApUqkyA00U77jTBNddeTQLioep5JaziacQa+
QiGaM/aWHg0OWTgKOIKEtA4YC8XHNNI6xnXvbya/Kaqo623nDp0S723SJ8uTAdxvLb1U+WEEtcmh
kZW8eS+HDpzr1jbTWNsFlWawArV1hfmMhjNa6c5+15H6oqJ0qTiXKcSTZTN4nbIenLLz2Xbr0rzp
OzbfLM6YlENtZBZ61PD9SOAOeaYxg6u4cx0kv2Dr8e8x07SOqQugFwz+XrAwFsU41bFsQk0IfbWk
hGU1zzwRC/a+6dEKyDVM2bJfLNUkFGe3NZ1tdtts1QjX4opyEf0EBMOcNrqVuG8dFqGz3eg+SfvF
HavtYLnazzHX5HMxxvCs5MSRNmK4mb4PZZnf4dwYv4COGF/sv+1lDUjx1WNPEeowxInIMD/IgohN
69uXxhSiiqwa3rXxDJWTUdncZlRGzTJJr2DsUwO1OCmWMQYR7HI10c2MmJpyJsQyFQ61LEVm/XSm
zCB458HNuAJkRiRo8rKcShAV69OVVTDzAH7SeXBXp8S76v0iM6LZauH06kGrpdHY5BTFjKXdvmRZ
702hCWzqJdbhBkP5zYb+FIMH5iUgAZE+stcry3ZbJ9i2ZeN6GxsVAeg38VIGgZX7MXUqr6LYVOSL
bQwS7TZIFPBHZsZxsXXmtsTXZpeo4lMvkeYsN2+0SM9skUT4xlwuRX1yCcaJAsfvZNNlogoC3iLu
uHeMjgfRjq1HEUd4sAQ1tUHeUXQTMETY2sgaMTRSixIsB+7SysVd3BJHUk3mLeVY0W9UmuAnVClX
PYO4eDBDDqi5vRFlkRCa0ASPebeLJSNSc1L9ThrKZ4REsJ/lqvBB36Rx5WpnvahHQeGbQV8eWZhs
OpSkB18wXfoHF8TaGPaaC16GrYJilgDYl/YxXCjhmOAC21Ya6LFHeuZ4/twuRovWUZadc1lKw3s3
W4U8hWisbgH7YrTiyVyAlPCskuyBo3IgE/QI8pv9H/bOZLdyLc3Or3LhiUe8ILnZAmUPTn/UHPVS
SBNCCknsN8lNbnaG38pv4BfzR0VkZUSiKuELeOACKjMHea9CCkmHh9z/+tf61iwYGbALTcYV5HBr
wg0kMkxPwuPgIIa+5NdJLsncxbqzSpp7OO+tG/pIIPv6jqQLRgBpBZwcQ2FRwHc/oQVqwoVRizY+
Wnawtxfb23VKRHLcMbLjrzeqsTYOg5WVd54hdHBQ0+Ab6yYNfD6pDSu7P1NQspKHaIpyiqzcOSQU
GFrxvNY8ROSu6BRu9oA3hrOpwViMawLgQfq9D+CMsV7CNFMjSoV0SLL4gfqKeU34cFfnrh7zHSZB
P7+asvyiohn5rIfq3B/HGdPOOgzLMl4PsS0kl0Ncf+BnVDnfAoD/VaVBia9TA6Y2t3oXFovQk3Wh
a9q1aMMzQzKnlmaX0ZWLp242gFCvO1i9V5nF85Xy17l4yLFNhKtknA3uy5g2kv24ZGjGIDHuR9fy
FJb0vqfykjh4D1Imzb5pJtfiP3Wnn7qTtTRq//u60/p//6/u44/3/3rsq1R9/Co/fX3iD0sP7hwH
GCkYU2D+P8Cj/yo/BX96bBNxPocChigDH2PyT1MP8FOfug9kDQcIKvIV38lP+cn5U3i2QPGw4Fqa
HnUHf0V+csN/HHMhg7kwu2Boha7n2+4/EK2wtowR8Lu1LkHfs4SOw4XOM1eeZsPqm8Tdp9oz1LNn
ZpLnS1rm9m3LdDGpY5EB0gbdxEIhDt5HPMYRMbe6dqv3GfawQ8GoLo2HOVrI9CHwBOMixdV3Rw+V
Xx9kFMrr3u6DN1SI4s2UUfIUJD43Z1QpJhSdMsmtcIDyQI8KRZCwtubxM+yCKFzxLSdy1aJp1Bsn
D8b0InfI5q0Caen7niR2gzZsURIzD+XocJKt8htTJAp+TyA+ZrbNE01gloNrGLmH97BZE2KrLMOC
osHNXZ/iKrQOvuuULy4LPS9adTyP1Jpo6fTJ+MCIXsyYpNk5JC9MLJL+bzPuqTQdoppcbLcEH/Oc
7dCKFBndq8Ocuc0GmF5u0sGauvMNIP8Uy2Ub85j0u0Bbj7bGDcOSRWRArohwsXuxKr8MdmwPhQYL
EA9POs2c/HzKaRvamp1w4AP5XrGprDgXa1WDmueuA937iPVpSI6uj1/yUtD/2b2V4ID8b0KkFszI
JjE4204q8TZupbFDNN7Sy+ZRWAAyHS/NvPNilVMyw2CKYctyY3gWVKqR0RZW8x6RmU13mic7LoGI
zMzMU/QUMhESaSwE1i4wKN29MdgwwcViKlrXnVnNgMmz6d53xoi4/ziaznffpoaEPVNPCX1YWHF8
noSJ8tZuac/5RquMh4RvY3XYZ7pd1uOOzKaV3+mM37lr8YXNLtFXvOhDuYWCiYM0H3FRM5Zo6uAl
PmlvS1pdPqugsOXaJ6bJ2bm10RNaE5QSZziOvBZlbscB04DBMOvHuJ8HxEWyVLxmKwXXK9/bzAbY
URK8y5SOGsH7UIRcdNivlM9eLtET4632U0o/u8g/d5xc0gDpIxVRuzq/1uPQtuuJCmVrNVQJQc0q
TTm6zLUzvgSGPd5ayvRf23qk4Dsgic6oBdA/3g3a/CLIiRz2Jd7m18wKMVJ7OgkfOYdQPhgwz7tr
J+ZrwE9pv2Wgzm+42dOeHFZt/pE1NjiNqhzSN5LBzt00BFjDhl7R6dm3kA4V0WHePot3tk19mhv5
7dSfA4x6fjJXhA9GkpWP/En/ujYRHLY+G9S7HOrARckMA/TREgmZw0xytmkBgUiMHOxMNjx++udM
eHhlZkuB7dRDoTHiJ7X9aRFNv5XI3fiJW4dwlcki2MM/M3RP8eSxxnfbjpqAgs4GXg8aEk9L/woB
8Kxrv9N6Yl4VLargBoqDzbBYzN5pGLN42KkmN81jW7bSWWtDdesIi/hrOZMLIBgPqGbVMJGfY3ct
iAOObVQQhEqxLcxsEmjTi7PpzPPl9GwObfcGRJMCLB7J1FQ6Xa9WEjevIk6ZuChJ0iwfsP3UDgqJ
LIJjDPXrIocY/1aEEqbQqMkxbkyzKm/4S52MiJmEx0mZCN4hc0yfkOBcLjqra85JJnhvFQdwudIN
n7fq8mR6bNEMTm0T1XdNmFMzWgGYf2Bm7G79yBHnI+XNNnY6ECLU4aJowcHX39JyYASXdDY2ZzUH
rXZXtq37XHC4zo5RYwDJiY2ovNEU8DEhxwz1K9EEkHjrhu2mH3p1tZE0TJ048uSIPSDz70qRjsOG
/Ki60xIqMCa7rjzn567UJjWSOVjzV7Gn55CFIBdkjSovXQb5Z60C+dgYQHPWFEgM5iYcPHPYEp1r
hu2ikV0QhGPg93LuRfSVV7gNRGVCtzWFHb9x7pRYv9vE93HFGeo7gc5sIjTn4z8l+1x8jCXBnZVH
KfepxHPzaKMxw+7UergWcQ27QXOiw2PgVRBrxiRJvhP/4Lg15D2WsaSeAH14uoHIMMfaszd2WPs+
3RERJ882Uh1SXNZw9FJ2/mnXoPkE8/TSQN7OyDYxQ8wa65S4dwSiKLJXTC6P7Ix9icjd9GtKLpco
B0eBhy6PxC1XCpEFM0rEewg5Um1tUybf4rggSo3/bVxHTsV8l075MffbSFNDP5qQdPImeiuHxobv
0YryeSjcyd9b8MdhJLg1l9WYevpR8TKB4ZgRPFfd5CcOL3UefO/aRO51mBfVNggJEJ6XhrMcRK2W
WG5WK7RA/r+LqSDwmUzbTPVcQS2AR+piMKtnRmpfu4GXNhs6UgQvSONGV1KkkDbpw0no1eGnJVZp
mMOhk7kIN6HgZr6iijMmOilkjdxa8xwkYa/nNRNVuDDNYU5tiCIP57XXVfj35mB0+Xtnvh8QTpz0
GTRNf9V2lUeuvS+8b36r1Bm1d+4nB900WUmriLJD7UT8YeFEVQNkAgjEjogjE1DuwYLYB7LorH3H
KqS91JXDhCbDWjxA/TA+WrgW94MnSEnNiD9wFe2ReYmbEpZPviAZQ6sTUpwDw0NoI+hmI4JKqnPL
sudtwA4PEpSUBcEkImRMyNowoxfDLmnmlsJ2X6N8ZkKiUb1ApZly+43CHhx+oNaXWYU9403kNNYn
vILs1upS/0PVku5QRMT8M6kG7DFZ5QP5qYt5pGZGq0+/Fvp7YM4Bdl0mh+t+xLXNc8nCdDfPmULZ
KLu+pe+3nS/i1s6/E79BCOhF62ITsnm3QVGjT5jBmA44Ae7i1FWamh4JYKVcwR8pvhNJFcNW2143
bIl/QF0IyDy/ti3N3eRLuvD74Or8osMW+8hTj4wlVz7Ql7icu8skrrt6X1RuWJ6HOnBwOudyvAFi
P7/T2tTe93VYpptUFt4VJA3OSpVUrcSA2hKt8N3W+ahDxYpSiWS8spy6HTcu9z3yoTBIyhVGTNAA
iUUTxUp7mXnXaXjvZzqx6nBfYdQ4T1Fv3Y0LOeaqUOrLElV5grtMbJ0yybuzTmcKKHTpt5wYPWu2
sXgGFMZOydDQ6Tv73bMd2cG5qrL+Ia39IYBUIKF3lTOSp+SK4Rja064BHymcN9zwpLfmn4fzFkrJ
80JOb7hfxoivnCno50AV58k9hKTNLTrn5T5m0/gE2523hiaJgrPUJl3mTFP1ChQ8M/GvgAYec1O8
+ghNt7EE2rDpO7iTHF/a4K5x2d2ukooQ3apyjASE0aCgxsUjsW0GYtc957UeHizlhJ/h9GXdSL2l
NHnE37R3HI07U6ITvpCNq0HAdAZ2PzBT9pkPSOKZGmC1aLy1xDgzZXcukyiQdulQ/S6KkQLroc4O
hWFufWRKtF/P8I5mZxcfoo6ze51HAKpy0RlPo2uLp6ixQ5wTKOxrgu/kVniWgxMyY2+AUFXMw1ms
HbIuVPiU5+QHfU6ScWB8ZLXH2aBuChlu8kBhufGpFUp2Mc7gfeLlOFRGSdfyLhwIFPF49fVtCQsW
scjwcIIOKh43/RzRhJNkPUwg2nDY+xB+ocMckLraiaTp2DW2Ve3iybHza2Xj6SXsiUi8ohSB437Y
pCyT8j72jHXZUEf0YyH7l3IxV/WHvOvUx0d3+Vr/y/Kp3ysO4mmcdP/993+kIfXnV16yuL/9w1Z2
jLE3+kNNtx+tLvjUHxWjy5/8v/3gHx9fX+V+qj/+23/5jirRLV8tTqvfU77LzPjvz8mPr136/VX+
seb7+XVK/ho1f0zJWCoI/i7pYJNksA/R8W9D8vIRx/Vt3BsMYh75lb+NyCAlQ5NtBxUCnmdZvzo0
vj5kwnbwFsY2xoO/NCI7y6b97z4GpBN6iW3fDXAyCOwg/rLN/sUs0RHLiocRYswSR1f6JnVuou41
iphKOlyirCr3Pu5kIAjh4WpX1rdhemULNmWJvXHRKqlp36HjroywoQDtXjaPJGjc6SEZHsz5lDTX
ums2YIdoT8/GPUbyKbjxKlhsp3i88KNb17r7+v3/pYvsvir53++X09cl8vdr7TL9Dr6x+uz+8U/9
dkn+/3ENIlyYjssjCuIajQGO4/xT7eZ/3G7vtreP283//OPpo+0+lPzjjnfY66/X57/5JX9cr8L9
E1+LidLHVSZwALFB/+Ep4iM+ZcgOwg0SG/rO3zUdIf6kajNkrc9n4bnwsZb81HSEjdzjsJCHKu77
FvH4v6Lp2F+dmr9esf/G7+LXK1Z1WigqL8Bfl6yx2LwfiCMmUAjr+YAn2KELoE/2ldtfAnW6yZz+
MYKkrWPr2LpOdoZQwipak69R7kkDGfFpUtRhe8rhMr1QixCte6b4VTkhi9j20sQ4ek9CQd2mp6w6
mywAHYGanCum63SbpfMne4JnHk10AmLrvjAKTghyBM9UlLdD7XMuypPoRnegBf2+cvBIMpaFnYVP
eJCbIQw5rAHB0gnFhaq5JSdLqmUk65PqFCDTwFGt8K2RLEm2wy6FvVRz7g4AJvfyKc+S+toB6sai
e1ltpeoeXP0roLKTLL1bdpRo2SZk6yag4TBLTpXwQZSkj12YsoyH+8iOL0ntvXKneVvmrb5we3ZF
vStYtoKeXbt2pjfKD/eOqekahmwi6vLTJFy5punSWjujfcGmCech3nvhoLaVRNZXg2l+tEnx2kbe
KU5GcIWBYfBxbD7BCCxx7PDPUyF3pLJdby1/ii9k7Y7bJf8D1+ScxytHOBbkeVQcqzC44mk1Qy6q
xg8OUJ/Afds163d3VSwmZAu2FLhMKgde62g8RhxcOEfghMwakD7CCbcDYRaZFp+armx6IqFDepIo
MiCZ+oq6RLT7wnTYnhfgDRIO1us27tqjPQEjKpThnCTRunVPrx3EH6rIdAsKddn+VK3l3w3WG/M0
gVn8U2f06hGYswltUa7FGrADUTbyGutqzp7SdH4oEx8dIua3rL1o28ixup4Sp7ro1DBcz25O050x
GGezbJ/bNgn3JBZWqP7fe0kZHRliBjA72jpuj6UbLsBGsRI+Zz1xwcJW7o1+fGi7egIC1wXO2q4b
4vjYO3G81nZxwCRwlWftfWTNW56yJBDA1KpPid6FYZv8U7dvQn7AVou1lgmrK45fcX2sCPOo6YUm
EXimqC0UfLaTvOkwG6iwZm1enzcxyT3zuWfjh94Cc6rcGhHAkiWhK5tNk7m8OcJrIFF7X12bybgf
urMsTHfhKWcZWnhoi+LRSd1LOUKqhYVL0NC64jlps5+Kt6av1rLv9+rhrz8y/iM9DwBM/5MjyTp5
ff/1Vr/86R93dlt8FYgFAetnDiPc2v92Z6d0jMGdiC1KfUiclk/5KdbzOcjnSPwcE7jhe4tp6+eN
3ef0YpleyL+js/1L4v/bOeynS/Ofldzzqf9wFFm+LQf0NdI//w2+Pv7LUaSaPYh1lnemjbzh5BxY
EXVaeHrC+gif3VoHuV0a5qqAYJbfi7BKbtKIUAJ7yoQhPEIqTUb2RveswFzaRr229nYpa8r8fNZy
hF8FPerW9mdwQF4MlX+XLRM+XUOz0U2oc2UK309JWz0klg7RaYzUYk0d91kqaKCNXdaFXeFN+YSW
klbnbqaQPI9sCs2S982sjM3omYSM0jhyllLrHJhbzS53lQSVvE7SWjFZmRy0R8fkBiBEsh+Mpa40
xhLEWDAB1GLpaJVY2k+jMoD0cXy0eJzwXZkXLETzb5jIwvKQM+x735j5k9e4q+eNMXaIGWYj7WvP
dgDmTdTNqlPtu/NGFdEDb+QJQbiMMKqSgZldy3gSfIkN1buTuB10OasTubLK+KaUFzFExmF8m5Wy
5SbFN8o+cC073RQXJpK9y84CfOsV5chBcmsak14KH7GE1O9j6mYfTWOYZDmCPncYSkzc5XcxaEr3
1jWUI59pAanoXCdzsq7FOLyTG7IEDcSqeksaf/rsismBOVZoThlbVTM+OxN1am1UZ0A5qTBMd2h9
+jIo0TWuQHnwcDFa275qWpwRh9lLjGSTxdKaHoLKHD4y28pp34y8hB1l3A0+IVFSVvfQ6MhPGPBs
TIIYB3xP6Y2cB4proCJw254QOtqsHbdpZCcCVblsTbqgfaccdykyMqbMAhIeOo5FuDO8DBsootlK
grWAAU5vY8spOinGEp2eUc10SG6EA2gLRJ0Y4HiHMYQbuwgUcTl6S0NypqYhurmjRiKq+f3GpUsq
yHUKfzs6FYN6Fw+JxUOU4fYYs5Frt0BkPONcp15Z7MfIC65hpnj6DC04S868qEbxbKJO9zDRdAe5
LPB1ccDI0MhjWw3uozc0UKbx7m/o4m33PZ2/pI9InfVbs/bqi6ksk5NRkj8FAOEhToeqPGnIl1gL
otm4jAgqKYpcxMQZdCILU7mTOgD86G9idMerzPPdjZ1Po3EK2kbjkpGWvx7x3OWbEkjKo2UY8mAn
kEUWOipLIbqroer1GsnZiVRxZ1chzoaE3MexbmznZrT9+jWWeEegZFOnG/gGVOmWOb1aTeY8Y2KV
S7nFUjNdH10hSSAFaZ4Q5RGhhC3W5jlChM67Jy9yk/sRff0U5PymoVs0EWUMk421oHnoNOGZ8T2x
xyyaya13TuKXaAXwUhJ6Z3lfNl2PwQ2yN1zSqWnYnUOLJI8Ub2riIVyfnILysCB7ouQYWHthNh0H
OMpY4vnFtux2sM8p9DW7u7DNqODtiOF4eFFiI7PnbTSqGddiTtpYV581Pp4+o/knj4ijbtqSFSIe
bZmRh1rVVdAruZUhh6p0hZ4oEKWiAMV32bU0I4iWgSZtZ6ekMhs8B2JwdnWI4bTAysIvH13EzO+j
mOChdSmG1h2GxzIC8y8I+CjfWjxBSWFiO2uR/VYxMF9IpL0dCbyrsk8eqrigJ2slbW9IILvFrXwM
aQT3nucCIO99YBcDmARL0+6LBy+l4xdQX7pF8VcIUtWgpb7GW6XZtagMmbTLh3IjlTX4q0i53qtu
XCIvZt74hzJMnT3xNPCoaOgvCS8uSJDRWLEdERtQrvWZ6AvjLpgovZZJwZbXK7N8543cFyZysfnK
5gtdzm6jzoLcC25xlsag0mdvq2grpjKZXnRjH2q6WiGfts9CEBxHHEfcMsSMo3cgHZbqPqQ7oOUA
NJZh8ZhMrn8F34l1kVmZ4dauEGNEF/uE+XznKLvCuNJePawHVPYDfB1vj84XHM0at8yKKh/3pZ8I
LHUDWJtSA+A2SfwdyFZXFyG3c6obKPC+z5WbjEQg3W5LYE5sor5cOoRh/u9t2fpqBVUp3DlCZXvg
WNaDm5e3swmHr4pLfVZr89OjAfwefdUXqywgnk0iUhzDpJaPxZR55fnE73ofCf+NEaVRL0nMnfhM
w2BnL1qItkJWxI64xeTKC07rXPs42n2SrWEjiek5hbSFu0RSDA2kyi2d6HJUhRO/w2XKXkmw2MY3
b9R5fEEAWQa7KMuMaMMbxN6IgUtm1cY2pTxhnKJGOjhYb0Z/qvfpUpiHbObJk5dTib7BImc1K3QS
Oe1SJ6KpxTLj4JICmFZurJx7aVNO3T6z22ndKBCKYxySX2vCcromKu3MrD+0GbKuzrPwSDd54eUw
KAOxo1qrXFGSDmU37Jt9IergxUVO2zQDnCy0PCODbNn4F1GWe7edmn2XxvAwXnL8cnwr0JQvUpHX
r+SvZoCGxHB3kYEGitVsyiGEBKa31pQUv/ZsidL4IBMeMyw0KAb/3iZukpyiPB783US3VbCP0nQ6
F4XHlFW7LrXYMSuByTeSz2l24mnfzsjKyw1S6/L6/+HB+Dfp7j+crCc4x/77st59Ff/WIGMvf/yn
nPcny0GP7jwqYjijmks7y8/IlfknthUToYP/BJyjPffv52iSWgD9XD7MGdcmCsWHfp6jvT8tutY8
/DCAJk3yGN5fEkg8TvG/SXrQ/ly+PmMR1hq+Ht/grwIJWWvuRNmnn+YOTLWhMC78TDoTldkVEG4m
ecW23q8miq1Lgv9JO4KHG1K2sCCayk+fBx5ksYWbRP1Y9JgtLKVkoSqR3wewZNs8/heqJ2Nd8gVh
8hYeU/WFZmJuBdNk2klMXtlq0BRxn+ur+gvq1IbsUKBj+Qjg0cJ9EgVusoP9hYMi4SyeraF1pu/y
CxiFiS5K9uoLJBVnaTJeYi9Jj1hQQU0NX9gpdgcLg8pYeFSCFXG+pYMi2Dns2JtN/wWvWhzQrFtk
tWCt/KHGBeJ/4a5IMoK+yr4wWNBMQGK1X3isbiFlRV/QLHPhZ8X1gtLiXtfhKO85KLJfbRdQ2Dg3
u4DkI+nXHB5XtbgLhi9IV/+D2DVFC74r/MHyGlLVT1dKtxM3RZRY9gNf8C8qr1KyEk3uRhdTWsto
7TS+vi++sGEh4MRwN+NkbpkS4Ky3gEVLtlwWsOIHtx3dE56jlCBqm4CJX81sk/WNTzrmnftnhPvU
GeSn09GH0Zc+x+RMOcO26eqAJLpD7QglAZZbroIyfneiCD8xp7U234aYGdnfloVF+L5ia0Y0JVN3
DGChu6eusscKAs5CUIiQR/nasMM5OYaRO5v7KcuaC5bdNLXFuF5x3phkqbGkRvEntimIBRy8uArU
VESKcgfUCjZdIfe/Cm7ke0tRPVMRyb6MjWiGmgfEkbXLbLa4BtqmDR9oPGd9RzDEWAVZySpoxhNB
VR5H3QUN3WMwLzLnFc37PA1HWe95RxJpkJHO75q+4gfDxUPRHesdJJrc9YtT6Brmkx2gF5/nOEZo
J3CxEK9sMfgPntBDvh4m34ZG0vnJtBYqLt9Z17T9xp5pMNq0YTTWaztQcbHtKKI/zWmTfsxpALWk
lWl1Y6dlKrZVO1dvJJaH8zhJiGBHdCeWGwGGhMYyNj/f2CB1b1mcO2QgktL/sEldt8cJK+Qbz67k
eiLRQH+Bv+Swm1xoGn9gH4EYr71JrfCsYDLFqUFXBq6s+NjncWoX9GJk2fkAlQ1rvKtmg5p6iZEV
kpzehGOGixvNZzhms93vilgl2ADMBU+sjZHiohpPKmNaZxqrTrdL/17nFS8iNPJnVpCQOWjutYGy
x8DziklQpeOUEDQy5kQSIPQE0b2HVbXchvHI8jBIbYhPGEr4VjvD9u5ERoh/7c1196aY5Jut74CU
281hpPbh2PMQ5mfw3X0wmIq6qdC02nUU4UDA2dwZD12D2QNreRp9sEQPmx0OWmom5tmEuC3xaFGB
QWzhZtZGcukUtSE32VxkH2Pi5A8Jx234Vlz3C3m+LG/jqQ05gNSTt6drhxbGnlPHq9ZJ88IVM5pb
M8+D6iC5o4T8yFF95relgyd7jL0HO8waEhhVMBJtdaVnr0pLGnAXI/djSAdCQ1bcexeglLB8OQUO
OEaRRMZbIgCqPfhsYyEjsgXXW4+98B4uQNFv3Ch390kKiuyAbYQJ4z+f8D+C1c4/3dvdftT6DQTB
H9XnH13y8Qd9mr8/8ZdP//nAx8qKlZtH/c/nM0eBHw/85ZnusNJYUpS24LH7yz7kTx/LKwsRYqDA
5MhU/+vj3nD/NLG/WqEfCD/gjhn+lce97/8umwUmJw3f9FkN8SU9TiZLqPcX2cw2PMvLVL3zvAn9
Pa6m+DK0JyEuGBcaedErw4RlQ2tcsR24T49nI7SWb4mjIdyTDa/IDmgDoXjGaEBFRKR1tolnCuyh
PlRetdHZNIXrPKzKO3wgLjPuhFdom7dTCl0RcMmakgEW5fDKl9sZu45P6RIa2k1Yyu6B8Fao5dzD
L+FkRhVwCTGLgw5CV+x9rD391hk77hWZP8cQvrhNPDapH5ZH3SNpPwW+aqYza+oMtekNeoI2TWo5
B8yKUOF6d/TSdc0ag5FuVtGLAwih3gyJxnaSkSLE7zSrintgWsUkhdwSuEQi3fQyNCZMh56tIVbN
4EWMVY/s+Fb6tv9iMteaqNYujopMBeHjnGbpN4LYTBrxGHanPJA1qC7snJ8VaCCwVL6q6EFwKu84
EGfA6ZFWxXVSWWDtRW1XwZptBmCQ2TGqCUKl1ZmrtEoxqblzUN+n2agUP1JKaM0TwFtXTpfPd9yz
EQOkdKPdPBCd2g6KH2ZjWYXhYW9IdbCnnEExk4vuhdw2ATcat/xr9Dt1kti80k3TznQr0LyOQl+0
AyRkx6wdg/hikWHAwHBR4cScVm3aUYGnCprBN9yIxAWA1VnvzRlE8FpbKcOZlQR6XAsMHtYOI2dT
7u3GYwJrAg9Tz6h6ICtz2QzpgYRPz2NLG8CGWp1RucM9Mk+2sZ7DaUM7fAWxIqQoc2XXPYCntm5z
jgLKoO2h7+2x3kOXcaatG3czcDgXbupFXoS6u0g9rJ90jXhUsmGNMoNNQAQBZG3OUNkUvpG9BRMT
3zbh+6BhzAhpGsbiSlN8Y+V9coiJB2YbTNOEu2Qj5mpbdGgk65LiR30xZUloU0cgmnDVjAUDW1Or
UR2MckCw9PssB83PAcMKkEua2LivEN/cXWyR7lk4cG12pvLBeEpLZJ5dQjcW1lOPeW1xPVv+baqb
Vj+4hZ0lm7HuqEEp06ys19znu/S+MJIhu8xl1J6NNC6W52na2T1rcmy4V6pD2gGUBYhyV89y2RUS
8oi+dXaYO59830a1D6eU+rCWC4jz4MSecuNXdlXfuEMvsR2Zk53uEnSGdDtO+Jo2ZJi79GhlQQ37
rEr0vCm9xYXK3sYPrngozTNvltEQZ2LGML4hlWdae3h77qfvym7Amw7Qa2u6pQl4kZ2SQD4pC1oU
e5p4t7mLkHEYOTqw/hdFUq2DuQSVEkdIwusConJ5whzNnQuebGe/V5kc2ZWake6uQyiGTM7jKJOd
S4oyplBkwnnYEAiSrAcLsztigWLtW8vlozbprfRAzqcpL1Ga2uzAcaGtTiSvE39RI4vkiKurqA8U
j9BxZnMdof0CUAn2kiCsxSbSbZy1ry2aafPUKsEiigSttWodmtKKqsBX7CAaSk5Ezuhu2nEKHh36
HOSaV59Pkn4bnEXjgspF7s+eAXCrT8qV3c8pBzFOf+JUPUEc5G8vW8G/MJIep+5oRiaLNhRkQthO
BBexoTO33vSeze0mQTvglXAa6jUwrBU7B6X/ynY7BGoUY/+U9LP5XuNzbA5U19UAB6IswV40+OkH
bBv/lE/8XiFU6+opoY77szNnMzq0jqM+0WTdT8RxGa5yqN2YEq3W4c2aFNVTYLUBlRGciN+jyuby
KdyaN6mUJlOEjmqVrQTBOZTHeaLH2ZQ9Hi0KSta8f4kkcLwjZUcOAISzSXgpONrwHpxVkboqPaog
gFM+y2h8HEwnaS6sMs3va3hz+X5w1WAce5WOVH+Jyqg3InLEN9d0c2EcYpsmXX+l0sWAWyKLXugp
hxHa0ZaNrYyDLPRls+yhE5OESAeHPIIX6um2xwLH0Dni1FzHkTbv6Wdxj15ku82OYBOFWI7VRpe9
7Yh3pYsBj5zlYTtVVsfoRRHZOOEKxWW7wrvb0THjuVTDhFMpd0kbVCfs9NgTXXciZwEjihpUQcQP
OdRhE+TIUiHeRCkdLMTJbxSRFRTMNNQMo02Ucy+aRuDW1kg04byJQhwKxWja9w1/fY54Kd1kR0TX
prFwhBYgCYcTY4lz8mymUc73tZW2N0GBT2ExseJctUB8kkDp4YZbtfniI5hxM1Nj/GJzL+f1RpLL
iIg23rTm1DzjNhRdcT+bKr/wzCbIdobK1HMnghg86UBNgCii/ER4Uj7VHeVCsjBsqEAjBSLsuspr
7S0tjh4JAh43jY58+gPivtnaqSofrK7JKPuzcsEzJsCNuME1lxwJ8FcNUv9kmAaFYn22VJj6DW0A
fW1PnIvn0rWwt2a2R1BB+O92JCtzN0KexP0v2/s6c+nl4gBEYtlL6qxEzxyCKw4BnTpQdAl1Fx4d
j7c6mAl3FqbFqGHZ2j/pEYssCKdU3XZ2VL2xfhaQvcE/8WAWglUiyh9Mo7qsYMk7mQ/DtMP48cQ8
rb4XcnkpHeWk1wBVjHwfd1WLOYBigltfOOabDYHmoUjDFB00SBsGqDGte2zJMNr3IrSqU1UIfrPY
ittNbecYwaPGVS9BaoZvs3aLezuu3HMrGcVjFdJHuHHGgvYS3y7NVVmkSYjiPwrkT74wtX5hgTqM
n8V5YtrOaBaV8fIi4yw7VMokrKsDu4Vwvjw4qKzq2+8psi0lb2MV0gcj65CcRxZ4zgH3TjMxxDpF
xeTdjXcGYHh7LYoy66kGyPprStMcZ2txoPlwXR1PZ8XUJ8+S+CmiqW/a/brmJMVBcJrgDLodXdor
bQbJd2gsMGETvBTX9LqbXPrx0qkYQsPMd7MYg2xl9U4G6zEmhrlllct4PvMwOqtqdkSwW+o52Fhm
lW+hIkbOISqgbVU1vTW7ouEtuybPxTVgSpemm//D3pkkR45kW3YrKTVHCKCAopla35FGY09OICSd
jr4HFM12alSDWkVurA48In7SI39mSEiNvkhOYhCk08xggOrT9+49F+Fr/xLJ1D52NLCYoHoapIqa
kCF3W/cVieKaU2C2TDI1zNyVoHI2sobkvzIB+19pAQFcG6Tn/a3lgWpZjyRvkYjohQxX8wkDjUsz
bbY8RWiF2GuDZ00LzO81qoYMOwQEVW7MmLczBBoOCkvrzzllAciEpB2vPCSReG5HxOULZihMEsew
MrNlpaY83TRlxEwnzMaA02ndQ19IuyrbW535o63VuP2igmfzitLFeoyLGCKuHpK/QWu4yLvVwEhx
7YU5IdFM2JJ+2bQNk4raGMbPmKHWdQbtksgOOxpvC5k2H/iZMIyDPVDPDiFPjBA8EygqaXPoSyma
qVMjW5AYPZRdXKwcPLE3daNFSK4z+WK4MX0CAupdGmQssNTZgR6X64HhGsFiUWWJY0GteQmwb08L
rPwMSTua4CBnzAoEDb6HFzEqRdGl2+E3PUQkgFhEYYSHcPgwNQEGVoZATH/1sNElxoK6ZJzAJHNN
EcUm5KmCKIghxf5GTGFnIp2CY/gaZ05KjxIxb8HeBsV2LWXOKb9jWwPfoCtMLY6eXA+eace8eFgh
gbTDFNYm9rWeIXdgfZQDDrJFIAv13Fag+xdjbJQffVv79aKvEtjKdSuKaV2zwRH5qXXgapsK7v1y
HEqMQn49sqK5UteewF759m0jm/C9Bk/zOk59cOOiC5su0sbMDJ+i79F++cT/rJhNdJTrMEIuo9f6
xSqNcnDBoV57OtBgyz/VSFnNhehs/YDEXiVbH/+hxqWd6m7lShJ5aTpLueihssXkmPXxR1QO+mco
xhSFjjfYwSqdkGG2GhYGbswefhX59P1V69oi3SD/bu5AVEQfUU5bldxNMu3tsu6eBmwF70INmsbY
32KN6ohaWOpQ0O+aIgXh4RE0UWG4UclTDIwAHQ+KK+RRFKoXC/gTUU2m+5Il9tAsTYT9citaV704
iDX6xez4AYyjBfRJVEXhUpFMgHauNMN3bM8MyzVankgUxpnNraTVvmVNFL1rJKW9N43XPkMrRRiS
aoabLDtHxieD1lxAn7bObzM3KV853gCqy92+O8vaakD3xKnQV7nHo/HcqSho2QY4vuGAyWqGflaW
PCSDZz/oeaG9654io9nF5/g8CTfQOAALbvsRKghkGSvsbmtojxGZdkiZkA1k36d+GGDuBNM7XVhc
9Zzom88uBIi64cbKDk6OHQL6toqZ18Y+yJugsQBi942unlN61K9wlaSzdKj84DQbYeduXCPDMQE/
IaVqHthu11OS2w+tAK90DUgIukdcpp57wCgRNauRdJjvvTZAANDBsX3jHFaSgUDjLr6EU6Q5S0Ey
3byAwQ4IUVbIOfWN/5H3bsDRU6TG9RDmY0bB0BZPluyo1kuM+cG6geTw0STKQBvXhMmZoliI6w4U
AYjoLiLO3E/aYrqzek5TCy/AT8Hq09bcIWKEMiRYtiFxRxMPbmiXxH+X5KEBumwye00I28xw6grM
sG5FobjGOVn4VxAfIc6jsbHcW8REzfxLQ6i/DDCNqKXgxGqGgqeRkk7c124BUX+aAvEUkYB0E5Qu
g2AuHhKdX/lTf0l//C/FZP+jZ2aGS+vpX8/Mrt+6uvsqPPvx+7/10Gz7Fw9Onqd7BuMzd5YH/9ZD
m3/CrMzAEI7OzJ1BWr9JzzT9F6mbCMzwl7smG4IxK+R/G5rNP8SZCagQe7ftSQuD91/po83zty9T
M5dGHCQvQ8iZmYhvfbbHf22jobZPQ2Al/g1zNajauCgWTfNOGOS4K12xgxpFB1wmExVswBHxk6TG
e7CYagV4YYWrSi6Cvg6f5Cw88aZ9VHRYd/ERLzv1oU3i/T9921/7tmKeZ/7ru+z1LXv/Wcr+4x/8
epuhQqft6uK2+F2I/vttJsScMYJGEX265bjzjPW/bjP3F0FSLDrn+RekwWDoH3eZ4f4y8ytp/s4N
Wya6f+kmM6Q730b/UK9LbmREjmj55xkw0vof3dwv3Vp0uRqzRSxBdeK33irMYPsdPOBMnNEbvGIL
+mwSBotD0uo3YZSqeEZKlI/X5GkHvbbCxtt/G8x4ljZQ5lcHL9P1AemQitxPmXdWhKEsCxBttZmd
WiRpJL77gNLNJUcWF9ewn4gbMl6FNyTpTSY1RGEEd2o6o5lRv0x+YgZ7T8sToib8KcyvgkiDY2hV
ydStUaU8W2VOY4I6Z2QLCtJszhTNkmxc1iI2amoY5p3zNM7T66OAKQh7hKku5XAWMOK9QIvPOa5F
mqZla72yA3fNqbqzd07o5MnWnqjvDJOo82ISEMfxQ1xFrQrvJ1bzYyj15m6oXSA0ZTQ8I9gvD6OX
u7yxprurm6kk/7N4scqshfiVf0udNFmJ0eiPPReXetsiUkVzqjdn5pETRzPtfS9Ld1HV11s5kKao
691ZiwjHo2OCDT+jO2fMNT96EmsHqa87Ng2JlexpRBhHbG+lTphG1jg3HM38dczhL7fTbuXrVbfL
BwSMY2g+ec6kjqa01SG09Px7OMj24FeluU1qhdzL62G5NcjXCsisCzSQ7bOEb02k3SgxRqIzq8hR
aEu2R+BbVntGhZrg9Y/bskJiqrmxmTwMdqkgeTsNX9SiLvWivmjNNHkvfegmzdFLaJKSAwN5idy7
unM8wp748DU0cIH5M8YjWQfqHKsIjVkcHC3Qav0O0fvcERyLm7wCK7YGQl/CrrTpBSlWOAvhlUyI
gfFYBRcirwRzsBK6WjO09wl9WqoZbGi6yxl00Cxm30QerGMMEai6KvRqqmo5teBsBRFH8NzarUFS
3UbM/OyNrXkYHWIN9TykowtkBOz6o3Ir8y4k28tFGdmpF1UTvLYjOiXyD1NMCXjVBISPHPjCoVQb
qfMe6qFu7TXYmslBlnqIP9+sX5uUW6awc+lsgnEg2ZPTgyh3fjbRJHTzC/ME8D1h2X5OspV7kmGs
RyazzNDL0SCHi5NAN+Y7jg4lbo7cyI4ZuL6l0Gv6G7KgLb1K+2jcdPAWwDqQ5EmkCNkROG4T9D7L
dPC3qNvAAGjKgVPXp2OdrIjntT3kzmOJkjcsXepQQ5D8AIfxBKr91hTlddVN6ZaD8qfZcDRXBD6i
DajMJ40/Vzw37lQVR1rqMUWQoScHDXx+/h6QDFcvutQqCSEdoYevgPrI6pg6Noy5iPjygfG25Iyg
0iTxKOada60ocGvUvZIC4WdHWoqF1A/dn7ReRyhQEV5fBwq52CeqAe1hBAZit6nhOw3dyvYQMlYM
sA2ad0/WkB2ARVT5himE/q7G3LQxidDoY1sdzeEba0FJZ29yyBV2seoxwElRuGyYLXFIDpSAf6FR
ITYH+io08Yc56Dfs87B+p5bHbs4xmvBkpfxYrDzo67D9CY3iuKrDVNlpFRK1dc2uTXeps0hwsOUJ
84KBlMvBq8CB78qxnW5bBgC48yCdXkarHqNta8OIdFSjg7BCJRHD/pjhTVjCLX1PbhqqRNVPD6Oe
nrWCyMHILJsttIJpM3bpZ1464xED5JyCB9HfjVvz2JJwcrCqSPtwu0iycBKVt2ikXel7w+qIc4Mx
bpkbp2rkxvG6zyRICIlLovG1avOnRlOkHGcOjReglhsUEc7RQFAzTgWfOyEjPDflN6Rn0RW4fyYV
5FquuTWsJ1ri7SIfo+lgR2G9xjtONa6KgWwn01I0/uw5rcHvml2a659eVIS3rLf+iQDEcln9CPGD
W5FRAOlyi/ne3pP33jI5t6fXuA1It9ad6RXCMMErse/HpzjN0z3VW0JkgpUf6ImcDSm+D1WGLsRx
ffdgu35xQuU2HfqBeMjCl+KWTOzuubKLfstK6+4j/KgkF5T+g8kBfy1ZBhk6hVa/N8amP0dsMfWa
Dj4yhRwneqKk92KOubf2cJ/fzF28C3LyLWTJbOMYlbkbOEjvEr3STqWWJIsypP9t9jYXEb1Mwztx
7NOgcFdHqXPt9M19juRGrhgKNRZpUvK7Gw63NBKsfVyS61LH/ikcFZFaimtRFLuiFG+lATHSbm60
rLMXkv0yg2x6J5Do+jniwaE60qpY0oMbUDqM2Kcjc9rEZVksQ7PdkURWbeTIsTlPB/phkdzQYggW
HV/bprbGW0QnOJETe1VbVUdLwNlbxtSsuf7WIyxL/lTflsuxtzykA04AdN7VN+z6rBYA3w42kvRl
YGnBu2WQezJNk9iiTIQAqpziykhBAxXkgGUeZ1gQDB+BCvoLqL89MIL7uhktTMfiLMtgNyI/vwe8
hcwk0ux+XAbhhHS0+16o4pKUxPY12ItI2IRosApQpDdIRpMQyHEMaX+Ywqeg6leq089RbRwcEbNJ
2+7GjKLgCngTCap1fBuSKO3F/SHkeL3W68BYmF3xKHq5Y6IBREWDAiirGKRJckTPNWInL8UsrsjH
LZ2Zhzia/VPFmG2ko9/YvctngbJWmPpKjsyTeW8vttnQPR4UvCBaStTwo8RSaIcJ65Kl34aJT+6F
VyEJVdH4nGpV8EjGfKQtTasZp43BeJduP1Gs9HMHpzY3RLG34X6KFHgziDlmuqwbO30DrXwuaVCu
CcZgWg8TfeWqBjFYN/EYIrKC3EFc575qjUJvr2iZQxftOrQiygSTRk8w2USeYbBYJ/oxnPzsiZb3
uPJ0uAg42zKkUpXDwX3LE1RujJFQcyCDFlt6l50b1GYIrayyOwivmF4Q3ep0PUcvJW2hcYjI8bSL
Rs429i+jn0hMb+PM3qJBGN4U/VzU773QKCTh/dLwiaGvBIspicyrwBTKecI5zqTKaElpXUeqCW50
0bbnqRH2rg0i89z9aOJVwQiSsEfzRq+rVPG+98jgQBLjFHsmY9ONF4/WdRlWmEcSE1HugFpLBUnH
IJsvXWSGtwhye1wBtrHWbR/p5zJo9SsRWuaCRvVM3VbdI2rF9NKPyaUuhXZOAp2sLpN7d6La3ypR
jkepZH01yu4WWN1LJV1uDErwJXr1MyXgQFRKhVDODBK5GpgbbtIyuwsaBH9ta9D/IalEtwm+QSt6
Ejq5aoMVZuumsGgk9Q4hOL4gKsPJr+ni9OeAB5oob7DtkcnV96fPwCbtzzHCAx7NYB060W6stX1j
x/2bBC6zQomHbVGfWvLlK8ZPgo0TjXuf3/O1qhcwOM2JqIWPwUKJqKoywYsoydls6muOQOa+7yT5
VXZ+Z9DwWTqjQ8Z4Ujb1Gp0C3U2tJOwH3lSUrXlqw5Mr2U+QVMy4g0GZN3WVokGQU3IwQ9NEOI+4
2hjR/5FXuFcme4mMxhGgS5g/GQwut73tkPJOd3SFZ9DbDPEoURJqbK5e+63vzAuy8fI50xmWO5n+
iv+IlPhezy6+P+e7ZUPw4cXCOxXupD9L0rDCoKD2g938HCHoYpYTuLfTkN/pUZ49t1H3TRv0ferG
4RJIDjSjRm1ihQABPYr1XiRNcZBa2d22DHXXOXqD97J1nPfClN25Di3rAahl4y4M0uKoVHx5h1Y2
nek87V2nT+kR/VsULyzldd/lqI0bqWVqmxh6s9Vahz1NNNrWZsb6ymC9O4P6ISMRQTdlfFRpa9NK
70nc41yVFhjoFXlPUSdQbFjGRwruFL0gKYBWOuSvTVKF62J0mZkPXXxWpe4tG2FlZ0iYOoL6TGx0
O61Xws2flDngNyD3l7KfYMM+dBBhBuM6Tu1631nAFUtHpEuccT5E7pl2rzvFFnxZtK1UNDAw7ITD
ioT+4ki+rNqWbZddEFes3NrtkE7WGQSPQp9uEps8oxGZ0EEjieWBCRrEocCWWx7U27BMCBTUZQNA
z7+Eo26uSJ0zVkPMiLR3QnkcKORXhZrWKtKqPSjJddzF5TM6fuPS1sW9qWfVcWAKFszE8gTc18Ll
rLkzWxcxrWbKdVkzx9HMwHujY87z5nYvrjWEN5kR2MdyMsSd0ZjhCUKGsUwsE1p5FOA/8scHn2Cl
pE/7XVyE5m1MibQJNCZOsUGKjJ0jCxrAVNFklV60GpEb3ysVh9Y66YxGLThtW4x+OPCNbDTfYiZB
a0rb6KbIqvCWYzqnS5+UF4wI1UecEMDcxWYJ+8cNg2NVaN4pBwpyAEqFL81jLOZNFmeOUStZQazp
JlKjOmrkWZ86o7pVJnmXbW9w9gnmKGUtk1jR0+DKjQswJxyy2B8NHHcWgCYGRt6uGhuuRl8Hq0i0
zSZOSnmL2c1cRv0AYV6UHzqxSsqE3R0lHj1SH9snGbm2s+979lRRVvrGrJvHeIBMbIcB59C2JwZ4
KovdmFoRG1E0kG83WJ9VkD/HeigeprAmRq2yukVijMM735c8aO2Pg3L03HDof+Z23vuzS9iZ0nAT
Z4jPNaVKdODQYfdWGadrBkDZDLQeg4HjoB+vUoYZ0dLUmcfgakEs7Q/mwUroPUdmgLnGjk+BcvFA
SLKPhH4rBLDFWNei6y500aOrFfNAb1967pU5qo4cP3dc9gnZgFSAFxTJ3tLolL+equiNPknGrp+2
hNgk1tFADtTl4LLiatozcnyFztszBWqb5qx071FLIwC/RuicR8pYpun+bKmeXAaNH6HIgx1wMDyI
jWPvBM2CV9/BVxqlWrEasmmrjd4RbVZ5p9lx9K7m3bk1h3WnlYxIgvGU2k55AkCeMC9wsnsiNu5p
HDUzDK0/d+wDq7FT5jfOB29uqV0XRv4B/iXHUtLUp3RM0LSZMRkgBfSvpcHIE6d00qxMMbkHpyzX
mu1pT8yKoi0SRBukni2fhx7bKSr9U6pwELHIIJEVDACo7c1617fK2HEIf2XuAazHap8xVn7jFvF5
LMziXDZCw2HY62Aui5NjwQApiJLdyDa1vlsEOt2T8qJh/FbusvNgyiBERFuH5nsRRHCTW838wKpU
weFjWrMSlS5XuaGyh0ElLet2WN/ETdnuObJBa6hcbcXEiDjJUsilZQTuIaWLsta8sVh6Mm03NuKA
JUYrhDrYeNnHUGuUWA4eKkVrRANUu0jzfrqgwEgP5YykqvTvE2a3jWfowQZjKGg9pIPNXTlO32Jf
gOYaXSaCuV5f5VrGXsm4gWEUKdNI00Bgm2azLfSqXrmjGo5i8vRtUE3g790T8vAnyiOKcitrrsui
zPZEuVonKP0F0lNyI8Gp+M4rpLqc0jD8PhBRgZMZdF6j7PzUxkO5dnzPORV8uKVbjms9lDCncJB2
9RQiRJiIoe08UD2RmW2TJh/e8AAPgPOKdAdtjyS/bHrupmramLjITtEUwy0rhPWpBb7GaFyzLkyR
B54eotKMoM2ugDTayM8b5wAoR9xFuV5sGqG3tBTmc53J0ArhAGdC2Kb1FvCwxbmaNR7KgLMGC3up
yj5cITAQECzdbDf6U7WvQOYTMQhJso7EdzpQ+PplfAegC0dvjyBOJzoHuBGkLJUQ/kK0w3ehYu8I
TNDeZcJpEUKCKqhq4hhQCd7YIkY/OqLI7O0IK6nbZIee+unac5n8L8YmRmgNmJMykkYj3XhiDPW+
rei7m/iyhry7IBApNuRoMYwFA0d7NG1WKckMBYui568mEwuwagbFeC19YIMulpoGDANwJuRtv2wI
3M31ZR1qr+x42hqWl350US/sA9GbG1x45zHP9mXoxkcDLtUWMR2DVJ+4P5P1gbN9S17tiHRkTXpB
tEPtiQAc0/PWrGB+JaI0kLdVzTqTDT7K4RHilcIeHIlXpETvaWGfRebXq2yS/SOg1ma+t0BTGFG3
hcZyHqZaRyZjferssstZRcW4zk42peag4k9HZA92Xx0wBkcn37TZWPPYuUnSmM5roLZEw8NTDQCW
KCzPm8QK35gm+uaBM3vrH8UYBgNzWKJbtomdJeokWnu4g1Ar5Sbpkm6C/ylMa5HF+HFXjsLNvmgY
6Y7nxpxinHA6V9b2TcRhaFMan76Zp8LHyjHjBUxdlPxk8cS4HxpIdouW2KFhUdqZ+9xPDeLkkibu
U2r0yGSJoCALJC+1Yd8Jn2enDkpm88QocyYkCHPWpjVmo2akroaYWLn9qDZOVrLkNTrRxqDg4rtS
bwLjU2tp110cuwe0EdeFQGCC+ziDnmgOrbi0SufAHVcmqkjDQ6uIKbYW4lAZlcex0WuN8EhepKnA
O9bwI1k0jemgxbZQqz6AyHawep6lBREG2XDKbL0z0Qb44tzGONyVbaN16hWGffyHLd3PiNbyDZ1/
bweMc9zZeXCfTV28UaNNmZZd+Z3zQBbQhM95zr/r0/o2D+Shsox3H6HgIkkJ/VbgWxb64HxTrTE9
ciP0D/Rv462tD+AZbcYUT0YDdjgBDrfMNI9glmES1lokGUK+3C2v8OHoQU7q6ZTPZblbtSuNofTj
QA5VexFNl3M/1IOz8zIaycy3VH4b0UCK14HK0+wur0n2wTc+LZOGtmWDU+YJbRV4xKwvuysUPNdQ
zYyd0IxqyagYdKSYtDVbZ/E4KPWUAnbKKmCmtZtYt+Sxy9vSGPOlCMcTEBPs/yDmXsCMUlu08m4I
So4FLJIhi5LItlVX5jdZS+xh4mFLX3S0zB8nkkr2eDjlpoqj+llM4fjdhEeydZg7jwuztHOEjv4z
7FC02S3uL1MBC6IBIPe94cffvbrTYNKwYhDKiiTSuAJgUzYLOfTGt0HY5IJAP5TjG/LZTOwylNhi
TSleyZ3ZQdzfctN78SNeHi8jtRSb/T4KM6M2sVFXtXkcRCyjNWZCv8LwWtUcIARiHY7I4DydVW4J
3u5CefHai1gQFvmgmmKTAGIgYbYDbHafWJK8F9BtEbvqiFYp69ArttU4TdUuCGeMA60Zp+9PbtW/
MQrykR3x3WzaySOyYvKn9dRNT0NY3NCaPgSjTshQiNDSGYt6ZwDmQJcbu/ucNE+O7Ijupn7UD8wo
Ipj+kUvVKfN+i6VZAgOjjS1Z7RaiZ1ra4cn1wOZcM+9Y9BxXXoIaXCHSaMROAyLy3go25KLAXyDm
6FzLrlgx9BoIR3FxD7K6GwSwGqra+2XpogxoMnHM9al8xWPmPMMLdk6VYUVrg8CJ1xDK0WGgRVrQ
IqQrC/yMLm/2A+/juTu3GoIDofBZt+nLti75fqIGkqRgt0cNnWirlFtmmdSWma2dUBfxUuQ6uk4/
uXVc73UKfOOOwcApM4x9P4Zlt5FD2H+f6nrYgnwseSLSZEkJnq+VAHaWIr1yllk0ihncX56V5NFd
EPlsLUo6VWjKWzBLjjXi2RK0fJ6mxiM5JNBo4w6Uty/IKj+bgh5zWrf2qTTLhGAkCmeqlICGoSiu
2mFq31XpnlvIk6sYt/GGCp38VH0YDm4UwjwMMnEJC/MaW5G2rdtx66oI2kezq0vbOxq23yH50uPq
7LkquLKYDiA88fplnXg1qO4A2VGhyDDN2zGag+3be83xr5l2sClymL5UDnelThPw1rTiK7uKNsSW
HNCGb2s8sQBNwvyl0oqK5rPzJkv61JbFlCn04uDWGEN7RxcgvKROXKxxHoqtPQi6tyFv2vMKEii8
5L2c4n3jqbe8BPo8zvBy056DhgY26eCSlfrwwXqbPSmwozyNlb9BjHy2tEauAqd1syV6VkyLJJ0R
RK8b/a4ra3ln2rh3kJNl8V70hrkjfaFfEVsk7unKfvZ28JBJnfEXz91JZuOwcyBdr0Z3InIr865t
xvtISfgOF9FcK6Syq/cqzNx9hcH9UEPWXaWERi3w6ONdb805mlbWK8Mos+OgwQbGhcZDDBtCu4Oh
W90pldxGGUWsT8DNxmW2CQA0MVZaKaZ9kMp6YThZsc875ymPTWJ1RhchY99nV5kmOARimkuF1bwH
ZGtDQQ2unfmi1kbtrDnAxSsdhz4o43pbZpBeQPHvlN9RvsXFY4gKdZm4yItio3/DXzstXSRYjKTC
2CXSvmHOiWH4KmhLe2UF9kfugOakKtbvc5e9wEzUlU0yyHoysmmPOW7DB6Qdbcc/WmXXOXwJ8Kfj
2h567ZVYjFnbOCSHQclsZXTkoK2qJAzvFVqr5pj0StXXY0OZFCwkDLFjRrfff61r7HTr2nN845gg
K14ozLbsuyT5+H0fDFttMI86yTPojEqq3crqbTAomYgeGHzMkAKPg/AuGfsC/CzpGdW77+j2UWBZ
be//o9H4zVuHVgdhw79WaWyLFCjmXff+LWraOvpov+qCOKjP//o3yYb8BasXpnlpIr75Xa4BadA2
sCl7JvycX2UXv8s10HiYjMoFiklcwD9wgr9rgiAN2q4whAujhr/1F2BUQkd29EWn8QOP6KIv0knh
IxXTcme50BedRlTiogEbp3M49iZQEjZqVS+ul03f7ZWbbmLhnibHeJItWljrE41jtx4L58rmr62L
tjnKjONMgXN4ys6aZh8KZV0DSDy6ffIYleG1Hk4PkAXRlVcOsOd+qzCBYlLCryreRz2g/NZvC2sO
JUo4uaC0/ZYBBiTVEJ6d8d2mWWaguu23KQLAbRHH706S2J+lUmTYCJrcD0PudVspq/xaaoU8KNdp
lzzX5n4IYcjpqd09tglHZ1Okw6s++mI1mOgdNLSelzC335PmLUjK4hzUscmub3/AxicTOUaUP9ac
wgghVRvm5+EZnUu4s+KGDPVSWCD5WrgmtglWoG5r+xYS713Auf4D0ky75OzJgiZ06xrvvNyghEez
XFdOFZLV7KsFQz85Z5s+VRkgubHz3GVstRSsCLQIsccFbOrlTR1Q1M0qaz+ukq3T1XelcOiF2k34
IVFY1gW/0zj9gWUtuHhZuW8rdqAs7ciDRLdRJFsPV7JddMf5oMyYYx/25Y4REjY55rT53jXrZU0q
QIvViBE7hxtMETD95HQdoUwtx9BfQijgtKb4heI6tPA9ezVp7mnZvMvA2eSiu+GrfxnKac2StDTc
5xJV+eRVC+YLe6b4Dd4AzblzMjDAuQeRkOBpPpM1g/g8+2SEGjb6oUN8McLNim2usAnRACuxH5Qf
nK/kijn8tDagR+8NmEqPZiuIGM/hxJfJvp7SejPk+usAn5OcoHLuPem7AebKuUquTI0OuR9/WupI
GtuGh23jxKSPa0RTEAEn73C8OdzAH3XSpDdClnLX0A6OlSQfjbeYVUpb9bM93pylJ8YcjmHk37gP
tOXkDMaKt5VshO6XxyxNz6S1ZVcOx1Bm5/I01CLbmxQby0jH8M6021m4bXC2pok+ekIAiuX1zyCI
nOVfX5b/5+FK/q0o7u7v/7v4G8Tbv/+fv73l3/52U//9/+ZouT+/rrrC/C9Hs/OLhaRtxpjojucY
wPZ+X3dtfmJQ9UA3oe3M8vYPNaZBZjR3CVpM05JSIIj7h0pO/0UHUix/cE8AE1uSh/yvLL8/xJb/
UMlRM5hgAG248K7hCkt4s+f5y+qbWmJgtgi0MrKWHrPsvZ5PzbDsLXOnp8CjEl9o0bJv4wkgG6T8
PTky9JZMmHIHxUOD8yFxsgd9CKobSZWGPi4Yp9dxvmED6OT3BP+2YvFli7v59e39LQeiw+SwJUra
+sOeYeqWMWMLbaR9/NdAK/jTu05wM5OV8sIIDUmUrwwD5l8AFbRNmvgSmEmMLEblF4sEsBCclB8w
4LGr7zi7zStSZayD2YjhUdPr+IyXi9W6qzTt1NtWsXJ1PX+O+JG1UBmscr5t3Vpn+oRZR49YKbiS
8DDoP3/Uvuw/dZolt30+DBuJHeIdCm6EpwVbFopbbDWt3/mP2ADWKTZSZkITsEH69gmHITeYmu8S
0eASzJM8makml13ZaMWvjyEK5+Cz+G+u1s/RTC6OdQfLvIEYEvWua7vs/V+/YoyrburMFwvONFDK
67DDKAwDkHaEA47RMOrfvp//KLP/1wwe+NfF2DKM0p+WgvnXf62+NNTXluFyCv5afSEL82B7zkJo
HCIAieY7+XdRtsHqQQohoccURiwjX9K7NGn/grIWtijPAZW5ADD6F4qw+XH5xyJg64aLkMi1bRtA
OUcRY76DviwCppOSQmIMEz442aBwwnGVMjp04VkK0L3GAxnMxfuXK/Pf3JXGzzJwUKY8xA6cU+mY
SMGx7/38otFAEpQfpExRFudgcft0ur67JH+yUPysAf7n1/jDB/NGZZW2TNxDsnh+vQ8WJ39x+JOP
wdr+07X748eY46u/XLvRLhHmerxEs748X93fxKubafmiL/7soxg/0yf++bPMn/XLC1VWnY5oh9zD
0VsYq/twxYcB3Pcni8Uf4rb/6WXkHzYEAJyGHhd8LYnfr8pi6zBryaeQ7DA2AFEvfTNb0eDxnDuD
mhsH8EIb5JJ8RRbfOTSFMtCjHdit/v11/pNvUv7hlGCNv1/maXM+e8vtNcfO/8+XmDedrxeYkYPy
Uz55tngNl/ft4los/uzyzmvtlyeNO34mvTssyZ5h66B+f34NxA/TkHlOuy0c+FAQJkNm6SaTY7Sr
N//+iv287Ns/XgogCUcn4jVMhzrhp49T0gMHaFC1W036xX0g3UMOq3TXa0FywGnMACCp9D953v6w
kFiQUUysJTzQKP9ZTuaH5cslTEYrnhJbZruqMZrNxORvIVXHQEWI/MDIKdr++8/4A7ny9XrOL2iA
ReMppFay5nPt1xf0NRLJmBbwghk9a0HIy5rQD3tJhKmz6rBdrxKijrYtdrh1yPnvKCXNyP/H2Xn1
xq2kafgPLQGSxXjbSWzJknPQuSF8HJhz5q/fpzwLrJrNaUKehMF44OoqVvjCG6QJKvWJAEY6/fjv
ZanW5b7VgBL6FOfh/0n4BpLwUu7Xjz8o9EiAjSI8a/sB+sFZVHhBXTp3JejFY9T0oAKhYz8o2Cod
DdMVB9FV4Ar1xtlPqGodrURo/LcsPZZ9Zp5ur4HcMhdLYJA101sG26vqUqLmcgmKNgM837nBSZSh
enJJUk+oZfSvHcXEVF7Qs0J+WhgWdpEXCz2Ro4ODA/4ELlXfD6bfn2qlqzdGWR4PnY4wOj8ugZ2h
ujxMl6MQHCU6AGHjRPOt/lI6uQL21hw+dpatebeXbWUoGfFCteYFdR1zsWx64mc2YEPjNOHEdEgY
+TMqkN3RmY3uw+uHwkpWSOoUz7+5OBVFNqHTSRR5mtHLRhzAjPEBR28j1EN34/q+2gyu4EDg/YCw
nQbEd7GAsY7Ghh/h5u3atB+RvBkOqKGGG8d8ebUIgHaq4OyxFQhPlhGlT27atIPbeRQH9d+QZfHW
RHk0+p36Ltfa3NglOrs9YMfbCyk32cutTj0LUj9MWlhEqkHV6nJ7IHaoVi0yX3dBEBTGzurT+ltq
JkNyytUo+tqadv1M89yA4qM1+tb7sLzcuN0IxXBRdQyhQ7lb7BjAYWAojSaldoSy7x6lFs30xqbA
fguZZ/WD3rt0R2/PeLnSBlepPHJEgHi6USO/nLGDjEvWYjx018O08Lh1g2+lJS0Tals8zA6yOtjs
tBtHY7mJDNOAgqXxD+mi42qLSxUa+pwJE/m1LKfuHFJPeqyKMHq8PbXlAfwzCjqdKF9JesAfcc0X
b4VmacHEASw8gEA4NGV+sbPQ2j0lzahsnIqrVeRl0HgHiZMdCxbCYhURvxhtGFal146FnRz8tgec
UndZYZ8GrRgqxHMFw8NmyYONoa9nycuL7KGpCYPoHkuWi3uzgw47Its3IpMDCAhNlfDBEWgL5vhX
Pt1e0OvPZpPJkyxwQGAQLM8+wns0ok1r8lTfr59MzG7BQLrjRsC7NgqSB4K0A7sC7U8598VnUygJ
B3bWTJ6WwbUAE4xqU5X/++qpQFHlUofUI+0S5FF8MQiVwAYdvnjwygLzjBhRKEyNorD7fXuYqxPN
akHakbbJGnoz1mJfICA40tcHvQgIUn9rd5UPvLiuHksaT/tmGqcft8dbBLHsAhvgu8k7zWvqkNtd
TktDMDvoUH8AdWAE762kVZD3kJZ8WYZphzskhxaRjSO8dOvciqjY+HQre9HWVBvtQspNQlMX5zrh
VkNyth+8xoyUo19GSoSBqooiCaa9n29PdWWb2Gx5jhsXFzZGy2xlQtM072n/Id6PYsSUujpK0yCy
Ny7ItTnRulBVCJ7sfqke/HKngBkScSzcyRsnI//OitqN5+RNpAEgQ1jgfHtWy6SVUhmSGHw4SaPG
yGt5kzRRh6cilRoPooZwTmFqVc47VQmKLyjhK09UVLPmOc5c59PgO86HvC5QCKlCVXoSdrQ1Nu5Q
Saa9fBEtUweuqKu4+6HApi2ul2C0YgN0ouoFrEO/0/HrdO9wFrTTE/ALowb1NZnNEYfABO9Yk4jr
hGJpX4Ie10v7LvFHibY3bThpGeL+KU2HVvmioVT3DitgER9ur9/VAeDn2jyjJgwYypfL5aPUBjlC
zJMX25r9U4J3h32o4xAEy9CEOhrEJzdzmsfOHuyjrk7D29vjXz0EcnzHoRdu8fUos17uFsyeS6y4
qwm8MXYNei4dJZA0vRNZVn/zeyN6kzP3jU1ztUUZlPoKFV1TVQEWLW4Z8B7tqOfK5EVR3P+TuH3a
7QMw8/6u13Anfe2DI0eTlu4EaRZF5MUhLwcUp3rLnODQRv3ZjkE5IXFRwT0NdXVj+60tpyMI1nnC
TV6Excw49v7QtRy+tMUyFlV0AM3xFHWeW0TDEV3a8Tja0gP79lf8E4BcxIFyjrwOvOWICeC+cfkZ
Q02EM4yuyZsLTHerOUw7ZE2E/05EzmAAvMw9tJJOZWknX9EhK98ao3UMckH7JAQMBOkietRILtK9
klKd3gif1s4kwZrjWKZKeWu5KkpkK+mgxqoHCdrch8jRfUrhpmJc27b1g1DTrfxi7TP8x1uQmEpW
Fy6XA1ZF5OCjpXqIMKX7JMvdxwr3gM+lAbKzq4UBewHrktsfYXVQLkJKkIZKfXIxKCC/XjFDffak
IJQFoQqXLrPXq48IkYUfQoGyMQTeAmjT7XFXThMlBiF0GYnTyF7Up8YKfTKrjVQvGtzS2Ceh2yjH
1O+dnxYf9+vtwVYmKWjAUDmHD06ksHiwldEFZWTbkxcmqsIuQuMEWLDVPQ1hkx/5Hd3OL7vmtYGc
fMeIGOlumCjNuou30+oFrdramj2V6mW5qzUDWro6xHZwvD29q0f6z0DcxnIhUf1YfEMnhG6UUvf1
MrzJDqQ9CYQkaISvH8XinDIpnSdzWehVK58OZVtoXouoqtRZHnL1gDhElm0MpMnPsbgXBBgGKmvI
UpC9LO4j9ABcxU8UUI+is7sjLVIVlqBrBDPcMrl8IWz9TyixTc5hmNuoABijo6anhLUd7rGRxh1a
LU0ELiMnAgL0+nUgQrdtrmbKVtKd9CJUcf28jHCY8+LUKWHsxInZnCwjnLeKAGtH5OVAi89KRpki
LsVAZj5iwzPnuETtyrFKP2g1Uqwb07pKyrniDJ5ri+ecIGx5IKuq7fCVzrl9FKSNglAoX6241c/N
OGYfAVrbME71+uCi/BptDL0STtABtWxwmQSZeOVdrujkD8mU2twFE5DzTyZoMXBylTt+4F0wQPK1
rvoGc/rpHr8IWLp9ikjtq78p6R1zpwlJnrJMVGy96CrXalQP3xuE/NhvzXAfdU3p/kfs6L828VaO
KjubahUZs0GHdfGs51OK5lTS2h5G1MYBIMp4aKY2e/3TRYZChMTbqsrezOWCNijwt+7o255vKhYV
9mwY3QNEv+wHF1GY7JvZN77dXsGVzYr/qUH5i+9Im2sxpJ4UYVmFqe0VymCDM8dpC0FD9Z4U0N/I
f1YeZpSH2P5EyuTky3eSyAhL7hZN6ypr23+yJMjfCddH9cKt6PSizGvX3Ubsp1krH44kllocajca
E1zcSVSoTZrHseX1beeCikNMvz61CHW+V9TAsJ40tRb5nWOWLTZCeH7VSIbq5o82ADJ10pPWitm4
eW8eLZT2vsRBWBU4jIWkNlEMQhyfvDp0jn0s2i95HtXdPsJELToECDyi05jP/sdC19KvmhJlIKHG
pvom5qQWnpto49vMsgdAgw0wsENP1ceCCVr65UlJYyH2k64Yw0OYVK2znw0MLdDqnKBwmk6m/QQf
2P4m7quKN6FuKs0+HfTkS4XRAtSkDPrnMUqb4oPZ9Ya9ixsEnEAUN5idFXpr/MDQCQ57pPqoqlS5
xpLA2nO/dS7mGXvTGJP6gJ0JDiOIfIOPVXqoHPsMHea3NE/64kMsHNM/2KIHMqZQoAINDeMh3Rnk
Xhquag62nXNujP9obai0b+Ooqx/7QdooWyHyn3FJXLyHEqx8b/xCdc5TFmHPULvm9KVFteJT2aLf
shPNrH0SUaz8mmrd+BGSa9V3iILP7xECRREkGeMStoGvo7btwy5hophLifcpktnBoZ90/30d4dq3
4wmyPvilCd1GywP/RwiNDwhV7JdPLdB+22NO/eei60z/rdVBv92ZVqxWx7SQHnCYrwABoowEv0QM
CoISiCv+M8A1ROO0cdLP42BquFxUQ/fTUPsp8Dr+jgRXhAYzR9NXzR9OoEG5ExWSQg9h1iILjVIt
IowBco7oDxodEkB+xw86NVngVKcIWbr0vQpbAEB6XuFKZvVj00GxFap/VrJ46vetrg6I6Ig+aXAI
DnUvqctCvRshvMOI1dFePqA5gCQ+vDPxo8BBFqVUDemUfWLXSPE5Spl+HwHQ/yBym8+TnSBMmms6
0C9TB65/qrEI/jdw1OJfQ7SZdirQC1b3tq8quSTxKt+UQLWQuG3S+n3J683j3an8DPYZ+jlqixG8
iUUU3FAVYfbDgEGgcQx4m37/T5+MEPxgnfBqNfKvniz4SgG+MOlGPnZ96VCJB13pUrnGcvOPTNWL
UhZmlhVaumlyzh3M60KBrB7SbN1jaAzuCTHJcGO865CVAIMuHLkHZSbDXoSsfR8ZgFNmIPhRnNzR
ZAdSbM7ZI0JW2h2OfGjoq6I5vPYSZ1BM0m2ITxQilnEyxCPanYA8Pb43Ji8ZuLl5smaE6FV1Y37X
96ltAzmnqgqo6rrKWQcheB2zcb3CLPWTFPi6b+NpqxG1EtTwzUw0ykjbHepYlw8hLGO3UvwGmV4U
jNAqVfEYhTM+ht9qSFxSpbTOvRrKNAlAj2j1xnoum/0SkuVSa8KsimYYuJ1FZGMWNdpHWmDA00Nl
4oTyhT6hV5Ul72otrB6Qmik/BFXQ/TZaMaApPUfa+6JPMZG4/WGvVxtZKcIagyopOLZl6yoTip8P
aql7Lb/yCQkr5wDAMNwY5XrPmtQq5EKT1NMiW6w2FE0EyBHC9SD693DhieqI1xwVs1QQU0me7jsh
5aXsCZ/52xO8Pp4MTWvAltYiMva5/NAGxDwZ4OnQsWNIqIjG4/Mm1PmDWTr23dhYz7fHu54qSrB0
aanWUSPQlx8W9YYcwzvENRAUQXE87BVo2W4FZ+tBSWbTwl/VnLE0QJR1qzJ0vadtg8oX1SGKUde9
chp6GnIJY3wuJ0x5gU7b4l9oB2q8r9TBAbFb2Hl37ICLwSjCN2mrYrBSPKXcThtUpppk1Mt0s4WA
YkxWnJ0t9F4Cr7ccGHY5JOcKix+yo2PLodd2tRI1oA8dq1ROvVEL5GIatf2MnluebFwm18EndyWV
SJAYXJhsg8uvnyhIhqNSlJwrYNbOzm1q92FqNCDcdeR8v/3lr3caF5cU0qRcS795GQhCKSRZKDug
M2qs8Jb5yscmHPpjNKgD31sLN6oIus6Pv8yGieRBRtDBY9Gpxl9ODts0MYxkbdSG9QKGLPLMKXzN
RKAGMVTifVHlAzYqYCazPfQ737+LQy182wy1/S5S8F7fod4j1cH8WvmEKQRmq8hAZOljrBvQ4H0R
YVzSlGb7Plbb3n/CH9J4xj3C/TyjAbEFc1j5VLTryfZo46Equew5Q+wixjVb3xtVXaowwuELjyi8
A0WfAnNMNq6k1eEkEIHrz5KlvMvFUxrHLWfwOV5Zdc6Ev3yeKUeqxvUnI8W8+dVpJKAZ2ZzETVCX
J/RyNNyJa8UONd9rMySKsqC3njsrqzcQQdeXuRwFkC+AIPoyy56MWzNCmk6+V1gK6kRKIuLuszpa
mrMx0MpNg/K5TqeVG0cercvpJDiLVZZR+t5sR7DaidtxuIAMua+bDgJs7VvDsXTG8E00zXjG3j5n
a19OlgNIX9n2qkRNviyzpNSLlb7RfU9V8HrhkW/1b0ks8s+6Uhvlp9cPRmmQ15ocFljXohoZNDBu
MU9TPKVucTbCrQymaIW+XK+50en2WCsXCBuf+i7wB96rK3DMOOeJoU14c6RudsDJpj2o8OJPbT39
O3E8Nu7G65cKYIcLOpNKGg3fZTvZVNt2dDNN8QxwKm91FTkGa7bSN9hbweAue+Vca5m1sXOuKzpy
UE4tnCPB/ll8PPRH25FXQPH0Eio3fEoV7kdSaY157KxmBC2XDRYqclE+fFd037nTG1TSXl3atim0
gNFj1tSWlmXEJB+RvLA6xaNwmWleiP+ihiyWOQyYc/STepjdIGj2aEfWH29/4rUTaoMG/k81CYTL
5d7lKIZ912SKl1YzRLwYD8GAvHpjfmujoCRGZ1YGPti4XI7SKCVmD07Bl00mVI0G+nDikHduY28M
tLZjnT9PPa1vsMWL6Vi9a+C2GTIdm2pS7CKV50b9TyOg5gopegsiu3byORamTLToPS+Ha90oTkvh
uOBWGuNgiKKh/dRa+Aj0f3E46KHL3ivgMbbK4sJGwWtS9S71PTw2AXF12Oy8R8/dAG+YdRm4UZRx
kx0aee7rLwHuU6zsiKLwebi6BAq2fot9o9f5betRloXkDG38c9pTKKLYmh9v78iVNWUteW9tegTw
VBZ7xUwpqsv8yMMnFZ9OX0NfI3QExcem2bi4V7YlTRauUaShZZFzcfZp5edCQ4Lfw20mekr1PLzv
rD6+e/2ECMHIsAAYsvcXEwqABgwFMaGHqc/44DRxewwqLfjlBmZ+uD2UVFRfRmC8DS6wf640h51y
edD0tMRWPY1dL3ab4mxQ6DmhD4ECX61aAQx2Iz2krY/lU9CBpWv6HjkO1/la4wJ2h7CGs1H/XHmW
kXEnAgC8xsu8LLWmVFiyepTvf4OTFhTkAjpjV/f3AQW9faRgqhrVFhEfD1q1sRZr+0hgC4YrD+fl
qlUcAfKyu4yx6bXUMVSbETgUfiFgZy3k3/qNvbQ6HNkO1w4X+FVaF4mo7FBnJVpU3PIcWliBQ4W3
hncDWiLBxmAr1xzEGqJ6/hM1nmW4M/izOzgo6xDuAHjWxlHZEfFAZAR8scNB7f+sRP9rL2ClOkBk
SmcQKLHOP5exsKX0Q5qbres16QzpPWt1HG06VBnn4+TjQnSyCj+IHyjzN8ldFjR9cQxzAZXSxT4y
3ThQf9K2RZ7BTyGrRfSdMtDyiogHozFiHNW8Jh4yWGSk89V9XWRF+LZGswhrOxyP/KM/40CMyEmS
PPRZPP6yJqv7hvAyAkhVl+Lu4iACiJhRoGXZndp29v1EfWTAA21AGev2yVz7YjK6+FNjkZ3Jy4OJ
q1QwoiPpexCN61+lK6JnDGeLZ/By6XTI4V3qG/v/+uyRitEpJyrGcuQKD2Vzzs1QyxxAAfOASG7T
a89orVXqAXRF2h5xIkLNA1CO8XHGWWWTMXd1EzkqRDX5dCBNe5V8dlLhEsV5h7hK1O4eF93YPiUj
AL+N9+n6EpcDGYAdgdlw2SwexhB8bgcn2faqIHDulDDNz11rjBsn7vp4MwqvBIA10nb23OX3a3BP
RmmqYZQkTE/a3BuHDJnBE7jEcWN7r06IFAiKEnBEgI+XQ4VT0YWgiW0v9QHRuKD4vVJHAO/2hlyd
EGEEJSgKxURll6MAhVXnZrJsL7Tr/NCgrrave1WcbaV+fZTE2pFKU9ZCD/wKDKuLwIzGcqDnwFWx
d3J1OpYuMnUzbqF/MytMImh8OTx/y/cvzwiwMWewPcxwv2qAhYBLD80dvkDDxtN2faAlwgr9CGJm
urHLkD0yQRnOFnJJkyjac6TlzknNMOTCNk+HkYTG5e3vtTIegGLAnMAAgZMtayt+KHQExzlPOV6M
94XqJ3gKIQydI4q116xh68pfG49ok0MFU9cBPnq5P/IkDwkcWq4PO1bfdbS635O3Vc0bP+vNH6pf
xPpGJrayI2EqAN4EsCe5RIsjFgxtnSCi6Hgor0946KK2SgffPkzlVG7cjWtD8eEIDgg1oTcvJocb
NwbjACW9OUdUEbXH5kAvajzkiOBvDLVymmlEcJBlCCRDwMt1RFhaWKhWOZ7oqfe1dZMccPIaNvb9
2td6Mcqf9/tFz0do+EW0U+N4HA3Al64+0Xyc+k/49LXemFnWX+xGNj21VZurnaDnclYD4dtEW5lv
VUDpN/LCfT9ZWIwFY5GfDCPGCuH29l/9YvRgXCRD+Pdy+ysORgqBUjieLd2wbLzcTxaAPNptyL7e
Hkp+kcvogr4SDFXZD6Gx5C7u386MGwKCnLWspXxrSa8lMdiRSTYn+3kQKqZBtMEr+AQHM671n7eH
X4nhGR94AlUQwHVU7i/XFjetJEQ93PFwkDBKD+uF5Bc+nh0WfJGD8GCmW03xDonterhzalw1CYBE
8zGz9OYeoQzZ9h7CONtYlZVwgrsAhCdsFDBVy5grr6e4q0dhU3eS5tk0frTHuPbt7x3Ox8Oe/reL
I6Dou98adpfBxujGyjehXwIdhRIbfL/FfsskNLpyCXixkm5Q7MYaHLKvcr699GubjM0lwI1BYOQv
uFz5MLCNMVLoZNpJNT1hCh4f4x7kljOWP26PtBJQSwo1L9UfXhH5wuVQLUcKA27T8cBe9G+HnK7b
XqN1au3HPLWejbyJi13kBsNZVUm2XXx2DmDNt9oRK+sKkdFxZHeIhGLZIugEiqN+MblejjHtU5eU
/Q77jldD85HuUXlM6HugMUFGeDnZ2jISfag118MhIZIui30PCnty2nTjlpCrtji6EpgOxYIugyw3
XQ4UZoEEeAS+B8mg8A9powiUJNM6+ZKmvhXdD3FaPQqtVbeK9yv3r052z+xgW153PrB3oZZQpOzP
NNHetKz2PXK0CK6h1rXPJ8e6+4v9I/GGQPtYVTqYlzPF/ZsYMdGokhiif04cv3xEHgdTQ0HvIBx8
lNkjYlRIqS5eG3EG7ajd2jxrk6Z9wP6BxG8gzXT5G0ajnecG5UMP7f/kGXnwxr1DJz7GwTYnYD/y
P8zJ8fbEV44oITiiBrRueVeXDw9lj0FkLg+d09odnq8hnjuFW57ieir+YijGonQjr2Gi5MvpCXPq
8s4MeePozUvLX+NXw+Us3VvNoNrYuSvXK1jV/x9MHtQXD7iqDmNuTmQxiKXjnqoQhT/jBdScR+Bj
KMXNgfYO1ImD9jII4dG7vapr1wDphmwRw1tTl7eRDpzBcCfF8RR9KJ4iIxnewBTQN0LmtW9HDiUv
Gl0WZeSfv5xjQjxR4i3m2Ug9HQ0RBftxQlIrrEp/YznXJkSlFFQKQNFr1gzKnLgKpERdfhdX58Sf
I4yTRfEXowDBlNm1xIZctZfbGI5dnlhemGbh3ZxkxWGOqnJjH65QbtDxpi1IWKxS016edQrYqEzh
yeNhnlrCtdOaD5NQXIRlDWp6RmLtS38K70p9jA5N6as7BarbG1BsNC0NaSCs4F5r21WNO3CAMDL+
nxtfdu3epU5I35fMS+oFXX5Zv5ehYgg5FZOHDuXuDK+7w1HNQ/U4aqazseyrj+fL4RaHBV5lFqlB
YHklEoHf/RZjd45qn526oh4s5HeMxIvLsPiUkndS+qPbahzGwonLjXbD2o6GXcRlJpvEREWX8y4M
HTUOq7c8ZYjbb26oRXuAZMHbxMzDjV2wtqNRTILKR+mLEHixxHz50MqdyYbWqYg9+IT5EKDbv799
Eaxd6RT6XQpVFOCvwmxg1EPkcM14YTjZ57Bx9IMAf0SZo8jfVUYfbizgysYRbADMOUkktKsCMaS3
si1d3yKsn7sHv0c0AaMb5YkVwEYAJyaASM1fXOy0vqXrKCUdamSLFqqOTmTgKAwq2tRHk67UD0hF
4z7TmdEGiHplPeEggMWTvRMO73KnhnOP6EXIV4tKNOAQsz30ZRHchU6T7CHxtYfb329lQ16MJ//8
xRWbqt0c93Fse4EVRVKmXX/C9nskQ6jijTdjdSi6GSg9QY4hhLwcqhwR5wL4ixJiiRV6APb27VAp
w+fC8jcmtbaIPPaSnQtKnOj8ciRXiKYCIhScB2Rzd340VMe6cdqHeXDifQz8eiO4kr98EUUiQylZ
l4g0SDrp5Xh9lCliFm1wFrVtp+cWJezPMXZyxT4pECJ2rNFNj1LlIUBuW+gPbYLR0e3vuHLaKW2A
zqA3RUC7rM614ajy/jrBGXku7WiWJH+8QdXGaV8JOri6YCMj4yGxIIvdYupplFYVpqBAxMs3qHkg
8+rM9qNdW9abwG8LF69xG68yu3WDD7dnuJT9ofdBF48eLWpquklJTn71F1u1JZ/PlDEPz6FduBWR
AABwukGZY7zpmgGss4ZnkbYfS7JJNF2a0L83055OZ69kZXHQ/c64q0fLmE9SlQEdTyfG4m9QHAeN
aqes0UvQJGTaHoxqi0KwtnAmnBrWTv57WT/qgLOL0nQBRlDGxfhSV+yT34XhuzSa23tXenZgzKke
7SlzjrfXbe3Y8QjQaZLArqtuom8Xfuq0o+KpmToc3A5/Nz8zsRookPq/PdTaOQC+I/USiKKucwwO
nZrlc4QmcZi4dxWID8Tf6zJt/0HzX//H6YX2PCoGCJQoNJw3iUYGtMGfXZsuWmG6zOdo9iw7XSJ1
29qIuvDsaGN0dJ3aP042juRTOG/cMitPkUHVmOKjbHIjBnO5H+MkDlTEugHWuCXOfsj7QZOKOqWe
sWYDb43+qNsOR/xkcbu/vdArFxz1HhIoqht0a5YXDvrUbLa+wSCJ+nX3mPVYhO3qviDnL/izDw2+
89XGy7SysEg+SsASfX1kNxa1jjGM9NKNE8UDbfsZJev8s5pmn7PW6Te+4Nq6spoEgGCJkAKQf/7i
nCMHj1u7XvhemtYI8KtKRjYDl/O+Guwek0qgBTmoiSLbysnXZgibkTSAz0nnYfFsTKrWdm060HxO
29A5JKWSqzu4fCje2mM9b4TAK1cCWEG+nuDZ4FpYrKfdKfj+WLSb67HUgzu3taGj4ibjtF4RmzV+
Xlz3v0I7DT7mStBMG1todXgq2qrMi6EkLnZvomDeyg/zAWjoymfNzQBmB7Z0hGgIM8Y3HVbrhWdg
PFWfq3nolS+3t/DKXSF1aqje04vjDC2mjxhRoU11HJ7jrLf7nxA72vC+YP/1h1kfYGCUjh3n8DAS
VLM6wOwlxsJN+ReFfQkch9mF/uk1FA8gXDUlCKB7ytgED6nTxTsn7eAs2UG2cYBWOOEOdvHc/wTM
7OxlOlvkTprMiq14dWUpwaNbikA9IV+CvG0/CeNc2EUJAbFTGrQRQkvNmq9uFsTjXtWD1D5VfVbH
dzZ8yXtzVJTuYcCZ5gk/8MLa2JprB4Evw9XGg3udpZj4c6huHSgQNIbORCovCf7Bvqs29r4U5dzI
ztYuMzYhrWcuUz7G4thl6LcmfgJAEZ1pEiOcB82d4YSzOAeiDL5HnJ/pdHvzrURLvIggvXVyT2pC
iyuGGAe9A6Q+zsakZaemtIvTPFj68fYouvzli7iQQMVyESfnNrvqYybOHJFEmkQsdRtmP6sg0aKH
xtRwTqiRVR4xNtMD935q3Xy86zDMVc5FN5gQNgBvxTgKiTT+WhlGGGPnKerhwc/77ikcIqvdt6Iv
zf00YyEDJcDqpnu8kcr6A2Z/sfVLIQprd0NWjkQ1gOm3dFpWgPIwPDk0oHTpBl8d38HQxgSAa3RW
3FS4Z81C45kyAlCXXTVNbvDYxWpZ73UfRZV9h9xWccpMo9FPQijpU+kmcPBur/baN6VWxFlGwJQ0
TW7qF8+GpSmNOggrOmu2X56jyiqxaQHOd3uUlaNBXAM+Gcw6vaxl4aKqdKevLSc6Z7YZ36uEw++S
di7v7CjXnm8PtToh4A38y+LCWD5HM+alUT2zxHqAl8EI8ALR8GZLnWbltZV/N8cc4gUR4uIeTtUq
UalaRue2A9eNUQ4WtQNi6VgXQ1wrDb19DLSwvPububGIOrUf1FYWr08693iiI1bM3LQAU8TJUOJD
gcPqxhquvHLQOCS3ANUJKA3yz19sCn9wmsIK0vicBCEpEXOkSBnZuih3WZL7453rO1H5RNW//4zq
Svx6QDT5DhM04dQjO7W8aLCEK0cjQa/FmGrSMlfH6Saryqe8Vn0vb9vQu72uK3cpU0VrCN4ZxZHl
q47mQ1BSSQ3PmdnGpxlYsGfMpThEUzh9VUfsal89HvVMhIEBGdDYXbICQHXZkBCq4IxPR3lM8QPY
DXGU36HcNHo4Wv3Fy4T6L7xifCKACS3berbAD5nWRXCe+ho8SJuWp4mr/ASPdYucsnLSGYoX0ABg
gMLc4lni6o6HsEoCTHgjF6CcpT9UaqmdS/TEzrdXcXUoyrVsVQlEWWYSaJ5qaaGTHfYDtNcZzfwH
v8LlEMfwYYNys3LcUcakJijVAWnKLl6+GXPAAZlv3KhR6s0fcPIR+CqSEIpDWc1QnXF4if1vZtbi
x317lisoPLps4MpoyhLzXW1OzUwq3aQ7fS5mtJ7uAJHATRwdt/jZhK3+kIwEnidcC31xoGk+IdcL
9s062TjUp3sr7roJB9jS+No3kgxedTgbdhb/A3ZZcfQUqKYRbgSpax8GiL0GZ5TqAxXAy+sjgZsE
qqV3vaEyg30ABcyjCpTek/lsCQCu1agpcKCTJVv41+whxQAOQVPXlTBm/SmqK4NAuBiOeOgVuCuE
4XHImvFY+VF0qOoQMxJcjzdS2pXrEvUTuuaEfrwIy+uqaXCSjdVa9l3L/ndRjP09GhnGwUdydD8Z
0fDBMbNfuGz0G3tj5a0j26M+AWaUlG/ZVp5Ds0DRloZv0vuthzSI9c4ehy3VkTWkBBGLyzlDlPya
MjVOZSdG/AbAYBlJDttfMfzDFLVdeNIzUT8Dg4m/tpnSY+XS83/Aijwn1wyLojgpc5hYd7Z0SduI
RlcubYp2cOE19HRY/+VjqKVNSOcerGxdJ4+RHcy/LTeYkUSaMPuc/PLb7YO48pWBobHQfGFUl6/w
gviRI/1Cr2vA/XLnWr9tLXob1tZjFVhfa018L3LgKrfHXLl3JIXR5h0GE3yV7TYDpIA6GQEgB6J4
xnNu2qt4dh6D0aZMO5c/1cQyNu66ldPL0SWx4OBKSt5iXS2RhS2hL2QLN36m0oTXCMJTCOrM9ca5
kX/TItAnFJRgbprbtAoWQZRVmxZyzgaN7Qhzhb3S6sguYd5ejruq4rTtCqs1e1yxtQo7LkwI925W
K6+HwxGHs7p8Utpny8uqqFOljyoKClqJ/+HOTlTrqbFNH2KQhd/N6wNhms9kNowJ12sZCJu4RfaG
QbFkiLoUJEoRfKlNPLUi0Vd/M7EXQ8nL40UQh2d4H4xZ73tRE+f4OirPooyH06Qlw1+cRAo6kOUQ
P4LjuHgdM0Qq9Bg7DK/LRuVc6qH6Zq65HJwJryJnbIy726dibYdCpuQuciXMdRmulUJQTEsr3xNq
gggeMsxqd9SbNvsltFnfQmiunUFyI8nXp8d91TvD07dSm9aC62GZTbBrxyiLn1ywIslBn6aSAkus
a+EOFYxoqyW9NlHCcMDJXPKyHXn5CV0xWkOIfIo3O3F/lG4PT3mRqXtRGNXx9WtKBY+2sg3I6wqT
pYyRNTkhvKeqCOZTR5913xiB6mmds1UBXpsV+GAqJOBCQSstjn0b9moJQN32kmJI32WqFnD2Jnvf
z2W1xeBYu2IInGgLynbrVaQ92G6ezCqNwdLo7HcV3Ptz5xsqBjIp9HOtHZpH0qzmDLF0eB5ozWzl
12uvBlhKEwUtYpSrfnJgJMo8ZCaJYej76lmv/Lw7zZRNfqlp4P+uUJ5uDjhaiq9EC+kWnm9tqd0/
CggU9vkFyw1ED4+2g2t7djZlb9vMGk84gKLdD4b86+s3EOVHYDxwHEHgyp/y4rqxiyqMTBq+XoFb
/Am/M0yv+yi5Vxv9LzDacCmp3zMQ33R5ZQt9IrdSGKpxnflNaQkkawC54X0WY7Oc1FsbdmUTsXgS
TAMO7Lo5Ephx3kWz43gS/duA/TLnzxUoxppKVBE8T2bC61XniDuRRBT3k95Ev24v7kqgJ22cpCUS
pKerLsIUtPUsCoBDemna+7pp00OPyv3x9igru4VeIX1KEBbQnZbtNuEgg6iHwLW70UFAuzJCWAT6
eBfXibUR2PwJTRdvP2E72mDQB1bUbHD47Aqzc12v79Sk98whSkS+a+lt/Ito2OB+1crUx7Gh69L6
V4BT8Zt5NKInrfRF+WU2UAU6Gn1pD08DwknjacCpN/2iDL1dn5N2sjWUpYoAT08tzD4WJX2XHYSg
+cnqm07ZT0OdzG/6UlM/0gBu66OCjHh3N0/+9NONS6R7Ir/RxUkfpurQgQnN98PUhtG5SBH6l2Vn
DU0pKMbh/TT4u9pN3W+aPUzje4T53Gavi8jQvDxq0o/a3OAs0UAa7w964xa/GwM/8R04xrLFMi/X
0bizovY73q6YINdBx1ZycAr/YCXOJF28E2zu0ravevoMRhmB+XPxtFC7uAWApNImO2pZaWI6VTrG
U+xOcfIVjTyhbuyNlR3oErHITrmUq1tG21FeIZI/+IrXBMaESj2IQ70FHHV7B66lc3DE6VfgXEb5
d8lkLBwlcsaJyojq1/bZhWvk5aMw3vYWJQXTHeffNANUa2f0ePuJzJxD7GEr6/3tn7GSWkBkpLLA
kee0Le+yqe7nuJMXDCU85X85O68duZElDT8RAXpzS7IMWy3TciPphhhJM/RJb59+P/buhZrFLaIH
Z6BdnDlQFtNFZMRvvHFMq0DSUuTHhLEEgyrM12eFjLeiuhAlulVZSsi3cRyDi2uMsvVUYjny0FWg
zAbZObhI9o44Fz58MbxFkHJY//0ft3Q3IIyCrG4UxIaelWerFxGmillkt2esvMUR3HIndyLMr44S
cNToLG9C/VyD7KBQIF17UFBncoHoszFPrZuiVe2nuq77lMnHg020+438ratyLkCu7TVWmw0mNTJS
A2IY24DFC9+hXGa+h9Xdne5vlL3IANkeNWCklOhKbiodrTXp89g2NGFA5wy0v9SICo3RJCZiN01q
+1o+l9gz5rL+ALcMCbw0trT6ev9X7H0wIKu1vwy/+ibJgYdfwAqhNFrFY/QFaDBep0tjf8XQuD3Y
qc8Zw/beZpfSKFjdD2/ymSJpLK1DSvzakPXOn3pHlD9o/lqVW+WJHp/zfBnnc6+GIn+zJFL6GHV0
C920z8xvGeYD74q8crpAyw1J+EjVmbSqsd8c4FtJevqURCZOrViIWdhkx33zpc5FZntj28lovnWZ
VHiCRtDfAFXSr+TlQsIcU1YesF7KY3dEzeVNE4XJf6DWrcr6zuqeAQZ1u48nCpCSYqoSEj/FlyzT
nEs1m+hNy5N2sJZ79yxgWsZBV5x8Yz1RLw5oqjqoU3Bisi5Hyr8g0JRVcrCMu/cslT2UfxmLsuZm
45ZVpTtNobOMiT491qWGBoixCpc7ClOcCl3/WSE8cJrM7Ns4xAmCb8o/93ftziVLaZ+SGQjlHWkc
padqKxyJY4r0wVXSs3zErBKfV1BRylnJRHSAkNg5Jlx7dDPIbPQVav5yatvFzMa8RWYlA8vvinDI
Pd2RkksvkWjc/7bdVSTh59p7LgpuprdeJi01ek264mErrohizdfRaYzXozoJlrgr889aw9jcrpMz
FngAJZT1sym+zrBMvaFv0hOpKcrPztRfaBseKdjtXOk8vVE6BmXJDbututd0pgo9GulyxxHa67IU
PmhKK97myIliniDqj2pfdwcVhp17FtUY1gwxntXUY3MqmrZOzGlC2CSKk+qrgkrqKepqQIqLlviT
1OAFD1HdiyeCiSL+CwNjxZtgXcUD57ZqI6NRtco9slVpcr4VXSV8xan+CW0qjSvp9tW7h7oG4A5w
6DDxbtpfqdIplaq24TVeLPWzpc3xSnedD47Dzct0ZUEAxdJXoDP/rHv4j5tmVuuu7uhqXJ2qtZ+a
oane947a+n3eW+/qQrMg4VWAEsEvvfqhwdCQSlZVQMrJ5PQvh8bULEzxc+iv0xD3sruYcf2jDZdl
di1hhEcU+dvLbpUO5/FNS4p2LW2Jl8NFs60vkGxxgxnIoxElKKUcSdB0id4P1lSbvlJRCPUWUWUz
fMMqV91cHQU5tWGk6QGeZWfaeSA79Cw5PatQz8sfk6adKUepGPh2gcZtBnC/OEXMxl9p3dvfbLnu
9XPUatZIU8ngMXH/ZtoZnoryeueSMRBgNjdTj73vMNLhvxLJNa/sKCy53WK2rsiS4bEVoDqrPLce
1L746/UjQ3ReX5aEt5tmhYNjEkWWZuRODBs0Sqr8jSz0enL1QowXZYnsN01T9z7Q6jC4P/SzW8qL
rAW9J7CN5KC0iIjgmx2AQhkeII4xXtPFGh6yptMzfxbYtatDvFwmpZUeq7TXvjtzj0t6nbTnVNZC
tzZx86WH2bio4cW/+lAcqf7c3KarEBUxkD9ADuFs/3I3lBrE6DhVh2s/SuZXWyCBJarFusBBWD43
Tqx96fV8/HJ/Om4iL8U3g2IGjHPeAsSol4PWEoVc0Pj9dUx7dJul0EmDWZ7Tz5MuRu2Eq3grDnLy
m4C41vt0BM7o2Kx8/u2uR89dTaNquDqCd6+hJvNJpgx+uv9hu6OAHUIMg2BxAxVrrU5JSrvlbPEi
/6k5sXjXqUt0EIz2RuHZQhQCL7D2SDbTp+e2aBKKFs1oG5d2mEoseZyjTsHeKDTsLRmULPIRW9hb
O1e4U6LGfBVVKXmVSE1vtpv/c3L//xVn1qt2czLoZ2NdBaBLIb3dJEVVTaXCRGvgqo+WfenVMmp8
EZrKh1yz+H+tdKTOQAHEeLckZfkBN87S9knTNJjBeaeP/v0VvNmasDfAkSCnTkJDR2G9vv4ISqUF
h99S6mUVJ8ABXBNUXVBCl8vYNZ1SlWh8T/Pv+2PezPQ6JuU1XOSged402bqqjIcWANhVImP70Otd
+66owvFgb+5+GWRZmDDEdQLSyy/DKNIwkHBeSGEQgC11TBbTPqk/0r5VL0oSO0dU/pubnn44R42+
GkkaWdPmlEcTYuCs+nxdcj09OcDZHi3RpJ8mLa7cSYmsi6qU9TXqkui1HcR1ZHoJ/IcYQy355aea
Cc0gUCDyVZLq6qwXWvKkz/QSTEfqjhwr17/rxf5dxyKesXorKHb7XrI1uJpdJS1XoM36qQmd+bFr
zPjT2OjFEdvxNpFgMFTv4BmR/JLBrGv8x+6c6BAiO4c1zphL9V/aqMZvyEft5FyMzeC4g44Gmdu1
RvdrjBz9nT040/s0pSJ4kEPc7liyGHQL4KehrXGjNSxJady1+qBdhZTFvh4Da9D79ogPdDu16yjr
d1KZgni5Wca1sgEQCyV1THZrD6v70Ru1qfqU9JQk7x/B28NBFx8bHmDV4Olu8vtUV/MwS2TtOsMn
dW0MaU/z0tqnrigSfwSieJCL3IRdShjopfIHzRFoHurLhSQoIKndx6hwO/lwwWGp/lGWKYKmURUl
pzTHQdgF3ycfPNj2ZnStJyKTxurxDn05bAlv0oI8r19Bt8U+8KXByxU6iKWkya++SFe3WEIukrBw
Hrb3uiC9rWW8m651ntVB3PXZl6g2l8cFb4l/nJnSzkGEXyP4y4MIAIdIwhHhON5o0BooiiZVDCVu
xCfqb6SXrfoBBiwoba0qSmRikQA3LnlTYFhGRTAQulr+ur+LdqZ3bXIROrhjCf+b4xmqY5tXiUCV
KFQkt3cs3PCyUDnZdvpq8Shqp5wONi0h87bbNc8xpfsIrvBSavEFppDpL8zN6f4H7RwL+AIcClB7
1Ny2YDp4cUYxwFjmCq8t+hUG+gKV0fuw6aoLrgfYPN4fcHOx0J6ixIWgA4EXOASvwpcb1KI1KqhE
5wHPTfvRCNHw7fT4KOndGQVeqAoJnix0hba9HCVvenwd2zyHxJCJd/jyNf5S2kfMt80ZX79FxU+M
t60K+e2miG/pdZZV4OECXRG9m/eZcoLp/9MalKVy9RlBDjeiPXwwg5tj8DwqKAEyXWpNNLc2Yb7v
OgXoeZMHo5GIz7iGtA9DiJMlYqxp6bhlVq/cyj4BSosOifYhs6m7/5ffAFWUvbkCu7d4NEnT50nX
pzxA0tb+aGhEIax/LLzow9Qzk6V5K0lO7ZpzWnzL9ab6cn8T7U08mCXK/rwwSMLXf/9HlKxy+mFD
2ZQBvTdk/+ZR+x5aZu121dB5qqSKtzBmuPVePSoG5jT5QYXwlNsC2ZexmVpnrstggYHzFHWyeqnN
qf3aypP9Nq2yfxIa09/uj7mzkdlftDEtiuG3T1qlFHm3NIMInLLW3telVLuxJOfX+6PsbCl6sgRg
9dmi3dk8XpGvATVUSyJAjtT+Yddpmp3GesyqqwBxFvmFGokSz5koNd2sdNB8qNqwSZ7u/4rN5bpu
bMA9tOVIfyh3b0vgY2c7PT63ZSDCsP0W6sOvWcyGKyW9+vn+SHuz+ozEgizARb6NkrFSLVi4FWVQ
h2GH731knBdtyi73R9n9Hu6451BBvW1zCcVtEjd6s4igTcnHaVU0bqmFFumb9EoMyPPU4aDCOwv2
w2oR/PJAtIZRpgKPj8CyJvXrqOXQ5HqJs/sWhVSjDRK1HMwgSuO08qnOGMXrjwbvVZ53gBYtapib
OwnxDOCFSVcFS59JftsPc4BRXX8aS73wETUm45k67SDX2VlFkBmWJlNaXMXNN/M7pmWE09JQBmMk
a2ct7EvXmcYjj7qdVYQqQGF47fcBKtp8moZaOQ+gUASxkutullTVpdJUpLkkaTjd3zBb8s66jIzF
K1HnpbEu58tlzHIKmrLEaW/ruJkuWhPWrYvPRPEhHzEIO1egcR8jsxlmf0AkJHtUoTFJp2a26hHr
UkccKajtTTGCJThpwxlSbzTvpiKO+kWZ+fhhEr9qdexgCGOi6N3/8N1hiJ/ATqhG3Ig99lOb1eQ7
ZZDVbfMUjZkV4Mop+fdH2TxXn2eXvx6Y1locvmEg10muNpNTi8AYnExzBRUe09eKPlXOXRSPD/oc
I7+bDlJ6KVV08Q5Wd+cjHZ3nAEVCeBls2JeL6+C+FUnt0gTUg7XPklGOD4rTqwdTubeHEKUlIV8Z
+dSONsNQfh15lxRNEEm6/MWRmvB91cjWRWqU1qsynUoPvmbeMCzdGUc7x1Ozqf5sSEV28ITcOTjg
K2CR0shReI5s7qRk6hu1i6MmoFss3g2mIf7i7VwjLRcNBzft3tTSm+a1SseRf9af8kc+kFbJMimp
WQc9hf7TIGAUsYde2ZdaQQ0k46s4Dkh8Mr/NTQAHNJR4KWeBbAkkLXN2Gl8zOgNnlPApn6lPth8i
NRxfabb6PDKZztrDhBl5gyDOBalQWsOWoogTfdQ6yLBw9voDdunNLPJ9gAwIIFSoyCs3CxY6TSds
JUsh1li9K+CCuWKuj8767QZdh6GECiVQ44G63aBFHiVkqGESREPNGZ8LkNmu0RRO9W7IijH8osbd
Ij+Mo9pq50EeEhC+hSGkU61jZGm7qBSkanD/athqWDzP8NorWlmKPFC2uV1YiVa14jYNRDVrE3FL
Jn2c9aigYTSx4U5yEc5B1ZSL5cZ26vzSyH5DF9KMnL4J42St7ndZ5soNbonuZGrtd2WGsXHGqyn+
3DZVJlCJyZIj+P7NIWMyocYDzIVFR4qxWTO9H0SMuU0WII0xvUlNkQRTmeMdmBfOQbjdHYrkAogp
ugo395fk0DkrnCULoGhk16WNVXcqM+uaLPmX+6uxN9Lqz83jF/TeDQkxKkqgLlGXctAK0+20pgvy
cNJgm+fS6f5QW6ej54WHA8gzbi1EcWu+vDoGZFwjXJWygFxT/V3qNA/g82jOFwmay4wPbF78qFmD
H2kqZ+mDCRXRdpWol7/D/Glyr256XaPhl0n9W6MajKcu7wzpZOWJVXqTaoufchjqiju0k/a1tHHK
dNW8AII3Rtp89DW7E/dcrgSFcHv3qzXwZrqQaWCNuDYBrEzdWm5qb6DafJDx7V0WPOFRMIYFy1ne
pCo42cUCMGca6AmuqEs/J49APF7ZCHleHUI2eJjVuImS0cvVAaXYObllpYGZOrafxmjBlMls+vc3
wd63cPKJzXT/byXdcRZdkKPpk8AoZsPHg0s7Q8Z6pUfF+i3c4DTEV1DcSmV4+S0JIP64xCouGDM1
+jDZSBUbZl+8/hJnFPJIULZAl7edt1kyR6H1EaPIc3OCnJGdEc/WDrKMnY2GsjMVsFXJmox1c+00
klNS/cu4C0Q9Wycrylrk6CbbFq5Z4Whyvr9AN5kbU7dC7Fe2HznUNr5nRYwuXbekAT3z+doPtgBZ
n0NVcjBx/WtSYpSS5VT7W87To5fVusP+KDo+rxolTnLT9dq7kZBqY8tcCyppUDqN5jdaVEvQQZRF
u064i75V4mn8KoCp/oukq/W7lo3f9z99b/xVx9ag9ADtdXsCzNDIhGicLBhEUc5nsj67gVKZ93Zg
OlkW4ahWN08t0Nn+xI2FAry22Fl5kGCt67mdBRQ56eSisnabOufoJmpYUmRBLA/FRZtaLmIdPMvH
TknFpzhLE/Wh1tujEvPONtMo1fL8IJNkl222GSrRI5KgBq5/o6HNXmiL2nATqt9g9MB2vz7A8Yjk
ollLSrzbt/mdZrVWbAgRlPUoq66Cb/HH2q6j35M2m0cp3c6MvhhMfXkbZHpYG0YT8mLvs+KNZKeR
j3i57LbpFymVv5WhUR4cok2pd93JcKZptSAPypW6PUR90o21U+lZYCCjO7hZno6fW4EEK/7AiWyv
8jLF9Pb+7t0SO58HpeNprN1PigNbRFzZonE4YP8dFHa9PCF+HaHHNM1XBMCw+DXFeB6wR/Wn1FTw
GiwHL43q5kT+2PxsZ3HECdibdAIj+FWspcCJbOpc7J5kalWbxMJI+WB56B8mx64e+yhO/ZB3E7DS
DBPR+5OwE17Wi5K0mpIt0p+bIIa4TSZMqcwCHKuXp64EFVPLkv3z/ih7y0snBl7VqhphbrN3dEvw
u+5IZJbYls4CB9ozNO36U0NL9mOGifVB0Nw7m5wRjiXnhaO+CWdmR3reOhJzqVFvHpapPBlRj2+H
WRwplu8PRV5OHZSgs21SyJM54SZQZIHZqIZr1NPPSlcWb8bv/iCu7S4V8HiQU7TRb66AtE0kKQfc
G8R9Kh5lSxofQmprB+XWnXC2yiySRa9Umxu1WUdu2t4aeWhhOb4M70XYRpM7OclSnxKkyhtMTiNN
9Z1wqq0HEZfxv/e3ylbwaD2ViBlwE6ASQ261fTUsemtZ7UIqnwkbhTsQpvI1kiBgB9LSZOM3TUms
/C9Rl7im2hTVRzeRZiS53c6xyi9zkqLCig9603qLkeriJLAXNM9O5ShHZkw7C8IvdQAREwNueRKA
L4UWN5ydtuVVk+VJ8YbixsHR2RuEfUxbmF4mw2y28hDqVH+BnAaJbUwXHjaZayxzdVAP2Tmg69uS
TQz3hFrpJpghqyKGVSsxMMbG+qiEc/K+Nabk77nChr0mVz/SUN8bcBWQoV7w3LHcxDMLmJcUF0MU
SGVZ+12CwGA3RfNbW1q+azS/T/d31XNquUkSyNTpjQL/W1/4m8pTFeJhMJZDHHRFXT5p5hLrLvym
2PDpeYtPyhgO5Vs7lE0IVHQ8r2O/DJT39XF+MDGpNs5aj427L9aW299pWmgFuIA0nn2zKwbNlecs
Cr0uFZPu9ZOqALBUtDg6mU6iZVS1bY06DFwAyRVFqkhe2UQZqqKrLsk5l4vy7Fip1DzUoa11bjPl
qeYXqdXQtR6d0jo3ylQmr78jKYiTUBD/eF9uZ6RUhW7D7UNYY9bn02jjKgMoX/PDrp0PhtpbbLqq
5OIc67VA9TKfyPlXI+VVQNOTMwehUMXnrivzHxC6ZC/JJPW/7C5qmagjIKRDYN9s5xBOlF5EOF2O
Sm/5Uam9ixSd9yb2VA/LIh3pwe2dURqe1Pq5vFarnpfftxSZ3ONqhLGmLLd+ohmRX+FYcnAz70Qa
wKPo86wd6tvutIw4c1Q7pnRV1E6GAlIrb9qiaT+ikpB9un9c9j7oz6HWBf2jZgmRBMlaG22ZFg8v
T5ey4mKVKPT8h1GAX1MUADKBsszLUUxzmeJhZbtFedO4GXXxC128I2PEnYAGihwkFnpYK71zc4Hm
STzliNtHQWhpuCRkinSCI5uc4RqqD4XZxJfIzmU/yrnz7n/f3rZ3Vi0JUEqAr7cnrJc7Fc4gJ6yf
5sRrOfIXvOwV18n43HEojIMEYSeDpHSJg94qsEAyvdn1DrhE3qEWOk76LD3prWKfM8p/5znCdgth
iRyC3XzEDdoddFXApyvE/9nWqDqarXlq2HEwKmp4ysZl8PomNgJ0Oix/KI3u6lBTPchad44Cmjc4
BCKSBZfNWffvH/vTas06lKQWERBbKO+qzOx47Fr9V2lwtPP9RdwdCnIJkEXCPEf85VC42JmDnRN/
RZLY594Mc7eQiuidXQ+//8NIvPHA1RKAQQm/HCkVTmEUFTJVtlHXvackuV7RYCuL7wVegUeAzC2a
b82zYD2Q4HH2iMFbadZ5iuKqy+I4aLu+f9RtKTtbeIDjjm5H5qd2ROLsZBTLUnh62Oo/8E2vH+ul
KI7aszvnk9+x9r44K3QWN58dVbVVlzkKzYlS8+yax/hRQ9XnTTHVA9+vlLaHfhBXUdg3p/szvnNA
1yuBwASPiJeX+nLG4TeI0ZhQpm6zHlGp1PpdaGqLuE1mUE0xrf+wazU6fZRzgTRTzns5XF6OuhqW
q6n2WtTzy6lP4BN38c8OpOiRRN/OFc4WorlF6Zgq9baTMZULfhdlJV2TYhw9OErNw5zJcnB/BvdO
x4pYXHUq0fbeRr65qM3eyGEGTlXSDr4BSOs6ZxBc3KFLtO/3B9tdLh4/KJGssk/bHlc8ymZZqnCv
Yogshie6kpULFVofaan448Jj4GDF9kYEjI30ENUt/NA3iUulWxMBBYIrmGwUw2296MEupFH4LpfM
ufONvLDkg1t8b+GohtC3X5GgN7jTupJ4neV9FKRJytkrdAe4tHk0yt61TS5GMkG54bZ4HcKyoJ9H
/t0IqQd9YWKjemmg7pzR2+7erA5yODBrsXG5v4Y7G2btL6M0CPcJ2sdmRp2RilIsZLalkSoPcVwm
p0wbLTcEK3CweFtHk/WGM1e0wtp/gvJorqv7R5RA/3iZnXRIgiHGcP2iFmFX+4XIw8XrR7WRvoaj
UZtnrVCL5CpMQ6q9ULTAYdQlBA8jp7L9SbZjmqdRppXXrC+GL3nRpuY5NUJDPsgW9mbmz1+7uQcb
aU7zri1QWQAt4uvzgIzX2Kku5oKvdPn+34kBJKaiW41vzfa1l7cpTTsa0xR9luGzPC2lVwr6xZrU
1u/LvtL9tuv6g5VfV3bzAlvpIqSNAKpXWsfL1UCEtqnLhkTBEk761I3K7JqSEns9nsKebeaSD0Fe
/87yyP7QO8XT/Y23c5SB4qysbQqMa+x7OfxQxmY3plEcmKrQhB81Od1S2+gK9RJNWBS4s2z1Rw+f
ndjGmwDkE9ktT5Ht471Amgn0JbryjqQmb5S+bM/GOGbuIuUKm4i6qoIZGvjA+JUkhOclJiMjNaLR
QmV887lTVKWZCvAykKrQfF9ackWXL1Y8NW2sg4Xdm1noB6i/rQg8eiEvZ9aaTQB6xdoAScM1j681
5VKYmXoxK8qVkVwvBydlb1ZxkuApBOYAfshmwLQvUg1YYBrE0RD9NbZZBcqqTk+NoczWQ9L2Tuly
ZTpnnuxScTD489++2cf4NpJd89AD4bqtTxm9EtLKrpnZPk57KHSSXvu5GOT4QUMRoTlFaTnQ5Byi
2Nc63rm0PmJZdRvNFu+luB2/RI0EFjaL1Fa8h3zXGF4VKeGDpfVd9hSGSffkNHbzFnVSnCGryq6W
c2MbpTg4ETuBBuIdhA5uSAzltptzauJaR5QxDuoqnd5jt6hEbo8Zz/n+wdsbxqFRwqOELtFNaQkC
SIYWWx4HYpDmR7tHXkbo1pEc4s7tiYgmfHq2IKqy2yzSbI2lN0ezCCpDHxZfiyoHhWCpAhanUwv+
cf+b1J0taKNGBKqHjimwqU0YG7C7qbK1QxJqrR2dw7bC6h1YlvopKfSx98y4EpHLNu3Uy6zOVeqi
VOjANW0xKv9RqEa6nPmOJPfndO5/a6hfLZ4+qU1+tUqLv2AqJLS4e8cO20u5RNPTCB9jfK/LcTR+
6kwzyjxd4Gzg9XUYSQ9oe9ZErKHP3+hRL54wlFvqg4XcmWI4TShsgLejsrLdL6gkFL3VawXZsigW
L6yH8aJFelwFfcqfB2nQlrS63mC4RYL4geYDM2873JKLbsDnjClOBsX2UPzJFa8v5KZwhZFHvRer
XfGjw0auepQh0cqXKpLS0TUji6oSYNLWdqWhUXqK8hoKdeNSVLV/fx/sTQkyv4D5yemRBNjcskJW
imUaANmL1Gb95ao/S9Pcukaev1L173k6oM+B9VxNNG9aGp1exjHeFnmAZKRyRhaq+xUWofB6dRH/
vv6r0NGF4LG2VGkKvbzQo7WlXaEPEchdaZ/nTDP9DmEiz8zE5/sj7R0j4hOoOGqyiItqL0caw6zP
lrbIA0owP/IisU8OOnyujMrRk+6Mg4epReaPSpV+vz/wzqX07IOyemmCfNsmI2FnRHJhMJtl2VUn
bZ6ttzOIr9c3bVcZJ0oxqAChn7C5JfJWz0XbtGwPjKuuSyZVp3jC+UjqlSON6zU73EQlhqIISWQC
l7RN6ZJODgtFTvkgO4of4mIUXmPyIkv6WSEASbGXV3L55f4s7mx/B9gDOwQMwi3IOexWK4gBvkwy
Ny0IqDZ8kypYV5VWcoAc2dkoyN1BqVhzjFthrC5RnYbbOAvGSRqWwFERLn2IuUwrr9YmKB1LWk7T
uwF8qfkpimw1PLqOdrKctQXDpUyAucU6dHNTyFEpw9qR9eRXKFGox1U3Tj8rZp7XbmuZxWeUfCjP
IoKWmh+luYJd05Dxmm5v6Ml7tcPN+DLATX8DsAuLzWqMIt3Nw6E40mXa2Qw8euhGEhER0dhWkhJL
H/o0o4VWkZJdCnUy3VLOlmtpaIuXF+T3YTINB7TX3SUCmclrkqISrYWXZ9muylEOrSELeivXvitO
mX+ZSzHyLtfjS9p22WPB/BLeZCO4vw33SllkGJxiwjEv5u3QsVLPAlu8LFCtOcbQuICU6kJPWVIv
R5S69ok0eY60QlkJbxgyRcPwC4Kbi7Cc9PH+j9k7E+D+V7w4ySHdyZfT0AmNt7Nl5OjwmbXt8r5X
vyWRXq8mFnI3ne6PtnOPQY2BGUMBdk1/1l/zxxOXV3YRlxUBCLyfBbehRaUN8Sn//ih730S+SzVi
5azdKLJE5CtUC3tGyRXrCeSs5sbyLE4RcfHgg/aOGckoVWwd3tpNtogPW1ZLnQltzQizS1sUVuJp
U2z9NWVjrNEk6MWX134c1FvAQ4CoSObIbF5OIfKo0JedtAjUHBlr19bxeUOXreoMt1wwxb4/2k5R
gkyYlifVZJPrbMtGETplQCnkHrEHG33lvkxR1RWFkX3FXpmXjF60du11sAKrJ6cc48gNQwfM+NwY
0nwxCcQzReFoCE9iNNP4ZNb6KE61ULvQRZC/1l+9IGi3IlKzZh0w2ravO7VF4UGgARgYQI5OiTMZ
D0ZWYRBrq9n7zumWg/EMpvtlIIMaTEsSYA58oRtbA0B0FXWXMg1CRFQ90o7GS20E7oU2WNeDtVjj
73Yssg8KpBSj4HZs4jMaSjhHKV0ecKnMrR/3A9LU5irQ68Knlz+XPNu/h3lbl5fFapLem+FoTC7E
1DSCIF1XmVt3RWy+AYo+PeRT5PwGudT0SGJOMuSFaBwjH36rOfpDOhKND36/evv76YI8i++BDaWD
+nLrWgtqoFYNaiqxlOZDSLnt5xiS18HvVBfTa0JD/4eHowP1qXC4gTJLTz8VWVbMj6bIUYuNIdEk
B0nP7QlGsIP9DRqGwtuNajPz2eO5tYZqpaw+K4lkutroOKehGJQvVT/9dX8SdoZbK/dcuORYt+rb
iSSPYz4kOXQ53iMx+s3v+nQBxeSYFHX0JT2iytwGV44uWTEoAHsHIJPqXPFSZgD4Sbrk4xgDxJ5k
eYaxr9uYJM79FahmepD/3N7zAJmRpsaghYSVRvrLlYYCUEJcy4agyuT6tNhtviruWgeBdO2O324p
+qQ8aslyIM1t211mkYTykOVO0EaNFp9NqCvROzFbxslRZil2ixGbZ2+MJ+u70o1le4qNqbV8tBKG
2S1safiNHYVQVy6a+a2bjOh9FeZx8c6oW1ylGqUY6keoJF3rjWKaS3rLTRyB41Gj9hLOIbJPddRN
w4d2FLnpJguOy96UhTk+rL1cNGh/W87fjZxL3/TaKD4URNmIMp4afrOjKF5cMyet8sEaSv8uaDzN
vliG8p1SRN3f8zzlxaOzTNMvQxmGFD6EMQhPyyBzeHxKnLtoj6GeBkqs/boe4didKIsa57oz4tlb
HGvOPqDZlH+WRZF9s1K1/KZMS9pcYjVvv8Y2de2TkizL4ubNOOKL0odZ9g9iGXEZ9NSGJNd28nh0
KwN3y09jKDqsFCBEZvplHE1aJ47Uz9XfUaJRI5zn2vgoyaX9Mxmd2jgl5OHjRcWjKkM7Ieuax0yi
P/pYwJGK/N6Y8uxNX0iz/AakuKb9HHInkVxkZsblFzdahu5Qnatg1JVFhF7izPnbQjUlIl7TVAje
iLD+VBhSGA1QRCZH/r1MtSPwaq9H7W2qlTRkMUWdZJWr2ZJE3gS4C4NG/a3acW96gK/ERL6rGb/p
LAjzDQ/4+ZLNS916/eoacp2oOA3X3B7y33Go9t/oEpOpFGAYvvQyYsTXKed/4AKtHIWfdrM6uWjN
WVioALSvcAWLx9oDNRT9a4tK0z1Ijuni9qLIf5RzNMLoLqKRpkVt2x9RPVVyYGBF/FdthFUNr6zJ
v3fIPeaearfk5DPBzgHYBlrvhA1DUbtAeJTFLZYcfE7eCAegFTT532GEEJWnKCA8wOBHc+QDTnNy
n3Lv9BVHdOUdaUz3HeRQJ05x1WbNacijsXEbXL9610T4PPdsBx1QrzGW9l/OuOEPYCqe5tYRiZvM
nfkoid4GX2fReCxKJVM8XiKZl4aV2XuDEydPUtugCWogttq7cPv7N1lq5yW2g2XzNaqz/E1qaOIi
iaL6OWtm4VzUbFYqv8VBIPccFEqfkq40U1cS6jB5bP8sxTBOlzW3WQzrH2XQwm8LnmEPZTol0wkq
DS5JQs613O9k4sxjXNcqjJKs0h9i6tWlK1dj+6ZP0GhyMysKn5RFTr45hNAcgekk+lRmYfpZNurl
Ryyl7eIZSazMXqqG0S88YWLJTdQhT7wMamXkShgyzX6YWcK+Vko3fdXUWvvgVLnWu0kZZV+nbDG+
OJHej95Sz+a7vgBO6seJPf4qdWlW3X4oqV82tl3G0LZ6Db5/W6Wo+1q4uPtxOcy965TLIPHf984p
tfsmRHO/TN+jqBwpfFli1anft6VR+9rcJvMvuHoc5dZJjNgv6f/lV6mr9ceCltn7JYwdv4CWjnwJ
9nuzC9ZQX7xugPPrlzT3CrdAxcwr8nb8KGlm0/pzN6rv9UjL+cMQjV9Ui1140zIasVc4vfiWZE3+
LwaiGlxhUSms7hxZHbtQ4Io+4+/tGXPS/xVHeRt59RQVi4sTBAdkaKYO2VhD1D8zA/sfN+QyK/wW
r87w3MWm+dWU0/Hf1rTzr5ros+nUmUNneE5rxh8MlLaiCyBy2D+z+B+OzqQ7Th4Lw7+Ic5iHLVBV
juMpju043nDyxTFilACBBL++n+pNLzrdSbkM0r3vOK11Kfo5WtFlAQSWDPyZx5RTV0tuase/hEs3
1OdAQiLlW73M97bz3Y6TbjCvle8Dfo0hc3Mukzb427hNLU77PO3Luev2FGgH9uV3cIytKFOgMoor
icN6XRxRrcXQxNEv8L1Zn1qnnmWOGfP4cuB5r941mx754Tn7LyqIx7nIame4mUOW6sJMnUfCBAmV
XRnzzGS556jxCWNb+46qAuHXtujN5lnm6o+6riZqZEbp/iE5X//qEViQW7D43Ucf7fF0qgk4i/PM
aBLwkoZ/q2ib5mqswGIW5W3VqC/ToBsq5yhuh9O22SQpptTtH308AD88rAi20FYITf2UCN6wb4NB
us2aqtdKu7FGhraNf46rqoTX0XPm01GPlMj5CZ1roTdot6TzSs9Fmgj7prDmMJpS3hnRezNS1tuR
MkgICnnuXn7MPhGCgLakncbjcSSn1DEJwpvEQb6AOJU4yTBU+zfpVlF1WaS62vySsOFL8S2IfxF1
ne8U5OF5w6k1jv8GPCAnYi8NqrxVyuBzGbLsHssRHsNkx9iST4NcR1r++v1HYDd1F3ViSfKwnlE0
cUV2j7s/76+h7I5X2U88qzX1Gl9pxRx3kgfjNGdH59/atiP9sp/rdDqHlgKvPFOr3tFSEoyYO+0Q
9nfBtIXfmnoVf2rJsUBPnBBdsbfb9LqEgejO7YazZQPml7fk7xwT9E+4fLNq8f5Qw9ZSFKD4G1ai
oBuO+dWtT+OcmC+1HQF5u7h5QJOHhWPQXWR2j7Ohqst93ZOL54/LVARVFI8F6Yf6XzRWfZQfyhXi
3O46GXjL6uwL5/ZMmSaniZMfktuyoDf8ENRaNpQiwkEPX2sTbwezhZBg0bIP99xDVqALr57rPvfM
mD2KWpCU4u6RLfaemp88DKb2fetX8U8q32xllQzpDqrtxD/qwJW8/5ETjjBOfcSAQb4jqiQu1m7i
95yH67g8Hqm/LsXOyPxcOXjgzgtn/7c1tlVW2qFiOFbcRD5Y4b6maKgbMkDx53HrxnE1//JD6R+4
L+ruZd4PquhHieo1p1cnfVSEDGxlYiueSelru9x0WNT+BaMzPnXOSLVINISDKeo0VV1h2myz5d5d
Ty1YjP2HrWUT37R+29yTT0XA3kJxGXqOaN6eOuLl98sucfafOSXcp5RubMtQ4O0nuQ4qe2CFb38Q
9M/uO4dTMpRjtKNv252rXIL7ZudEPupendyGiL5c1S7XDt1VIiEFp3ebO8eplcz1LHtVGBwW3I+b
VbyinPb/xkO3T8eys/17oaA9k36Gw7859Gg/M2+tL0s8Rhnvi7YvMt7ld7EH+sV1B65B8rjhH8Zp
mapc+pywBWHzg8mH0OXyd7qObJQ0QXcQzyb+3actb5h7zMFt1Q6p5icA+syrmUO58HqjaBJzxCbz
2pfxPbtcY/OEKE9Vhm2wuqejk75fWDFxLs6BjaISkQ4yop5IBp9XJEsfEQER259Uoupyx+zVyOMn
nLuFJIohV9Oy8YfNlj3KHt6OeyahX7UymTGXTcMZwp/1DF4tkeL/lB+tDXZ8hlg0lAOVjf3i86xU
+9p90gRqK0JjhfdzGFT96kRr9p4sLpd83XOmry2FNxcjRDWfZ/oCySOKfW8GoVaOpM/Dxg4P/OhA
ocSjfN8yd1Mgd916QwOmGG962wQvw7z2AfuH1wS5mn2EjNk6e+PZnZwQFXeERqOE1dDcFWasHsP0
Wi4rQphitEgRoX9sWD21hbsvzFlA1WiCxxwCcS2esjUnFbT7b/XHY74ZQ+E8D4NLMtGCOv3VuwpE
imgmNS1vYzTjOeoI/2YcHAt/RxYmJUzWrD+zRk1u0VFu/rG4Xn0naNXYqbIP+umGPdlrC3wU3CQO
y07HeDiED3NYjXCDqfBuze545jKgtVvyPjXrC9koEZ/ajXoqj/bY/ehU296auDJdMSbENhZ6UvbX
hFJP58JbYkMlamBtIdZ50znZL5Wie9l04uStDOJFNrLZlDyq3lhAJc1/RRduRBRlTdLm3DKOe+85
CEG+sxwkfe6TlcYqtfnD89Q0csnJ+/H/4jWPGEGykdjeZFLDybQjD1lIi4PJSfmYnmp0jDInbqD6
L1g9/XaoYbalZfgY+Z6um8A82GEut73TAOep7ea8grREfTNNzc+lPbJHXArc/0e8z+a8MCaFeTtl
9V89BdUfaE9vKKJ0crcirkLFP0ug6oOER/qcw4gJW7jx80BK4JyPztw91MqFgN3HyP6hWoWM7MzD
/FyEUi2m3Jm8/qPYff51jRVzzoZ55N05vPWLqL6hwzi6ptdDeth13jG9/Bn6jR/PX/YNdBnx/0MF
H2POvtM3f1nR7FeverFACPQ8ouGg5o5tYptM3oqQQ7iyER/YGI+klp4dY1iAmKpA36NoiMKiG1X/
lxqd+W9YZ9wafUiqWz6J5WhK3Trhe7iymxWhTcw7Cy0HGQcWOsmU4/muq4ewKXav2UTJmKeu389A
jog++v0jsvGkcro92C0j/wg+cIcy+TjNpm3ZRVk/Y1ra5HtTNeYzWgekHO3A6pQjTnEemdgj1td1
6qvLNg2eyddVW37NfTQ1Jyq3FxwL6Cw1t6Ldfw8NyXO5TmbXKbjg29uKpgROm7nb/3NM3XyXvl3a
H6OHFEg6Q/wmcId3Z2X2DAeCVFnwnSjoRpXpMtSXtJp1VzJ3KgQs3r6py7CRyZDbeQ9q5uxKjshO
/JXNeQh9XuvB9oVbxVfAeKi5xqltmP9RH5p2udmPhh0Q7K8/XS/tj8MJrc5jpEFdyRldPdgpaL7i
WIdtGS1O/7z5bjOW14f6u6RogcF9it2pwEzg08HSJgBti0Y9Z5gef6Z7vM7FYox1CyQhDtef062f
XXVgRMucg5pyllx7M7bZ5OWMVvNrne6pLZKW2IncmWfnT8+l8V9lY/nRBfWR5abPVs7+SEZsxDFT
lxdaL+X4U05WtL1afu19ElEP7tg5OXPv7z9bVzZ/kMlMPwhdGj7m+PCSi928SRcZsdh1vsS74sYY
xlUW4hgSjv8BDXA+sOGwHHci/LOus34IGv7dvKEu4NOqbujZug9TER7QBlw13NVR4U7WPPX82XPf
OJlziQdv/10NQ/ZcbbrNyspBeMWbMM3czCEAfv5/X1AukDV829rqEIXTrwFysPSI/NKYsXntmH0v
2ZBmH+aIQ87xbGwjzjsCu3OlquwfQT9TlzMMzvMpm6uwPxOGkLZFkAoO1L0ywy+mRu/OkCS95qGK
PHqpE29ZztKd0j+2aveP0Pj6NvKuwXSUWO6fHNc8K6mO+AezYR05JVEM1rkHBPCp9yh9XJNjOoog
bpv/mI+yMN9TZ7zFiaETUIoVxQF4wFR9E+oAR1om9zCXNjMtkL3bcnvEx5xkLLTBcGnZzO3NTNuS
gxM+cryTWPrlHt3KvheNThvJxTQBQY1OzW+/nda5zxd/7LnOgt2k3x1l3NdVzOsjPm+GoSMcxB1D
M+vaLvp6RCWxbFTzbj6AXXM4AXMhSr8+F4ok8tMQ+fUPlwaFm9H35bM5lsUh1p9OirzyUitLU4lE
5Ue6mZFUiDRtCiF23o4VHwVw2ebvpzQU/X/H5mUfrqPnlgayzIOQnY5szbd09+tcpYDkxbqq4CVw
N/nR6sxS9zinxgA+L8r9xt64GiZWMzcFPV+uVwiA5TqPUrJW61Cxb8TbJB5cOuOna+iycM64EWE7
MD9Gz62IvbHsfRqAeawmuqVCLyblpE2s/Iz7jcKyeksO7vosXd661lbPxgZVVUIy+P8WfpqHLvMx
ESZen/6wjbZ8xqG9WpD95KNCkjXkXctSli8VoHYezln9R5PhWBeDnBQ3TC3S6aTY2v/5gUlFSaCy
5FrRW3DkkQrwgkqExQ9VMHCnTgA0y9m72upu9TFtj07fDgI9oM6eVDyvHNCOewBsJHOgSwe0dTwd
kXR4GGC8vdwdDv9WrjIO+cBV/E6ACxa2tN+GH07oiXuKEmwMomflr2Rfl7Bw48a+mNav+b7qPb51
Zukkt8iPUw9iaa0tybZ1Et/S6Gy/FIFsBOCjn/tS4Q4sU4cuwb4DchTmFd2vn+OWdqxv1bDcM5nt
62W4+vvyrAHjKeyo7OPMGPsxZvFKOA1k/GtGl5RgIV9aSQjkmn7Q4NW/bKTMc1VYslHRQabsYt0h
t6csk61g05a+dwqHY4jxUSXuTwhBZ/42anbrPKv8+KGPquA24cX183Sr1w9bR8N/THD+VzDscAGC
RlWaq1RAeo+qkk4wsR3efKnGxv2OcVTNCKsracvU1OpPE6x7CoWW1QvJDVm8nPRRz28bWJvP8F53
6sQsALSYrEez5GIQ01fvTu4CB1QNf7e55vjswWzT0qTS4c077PC0dJ74QqHDju1P6/ZyeIt93ENh
fvN8BM8xDVX/UTWLn9MuqEPJw6ymj4GQiPu6lrV/Obqt/rMzMabF3O7wgFnCMpYfnS9/1WYbfx+d
575vo6d+zgQEvTvDMscXg37wEZN+8qdp6kqRhbh3bTmBwI3l4Xj2gi4NVSFDpv/vQAX+eyG56L0f
7WAL8o1YXJlU/c9hB+cviY+KeeZWXpI1DTrS8lyve4nDisy8zq8QlYTc/26ekcec5fvQZ3MRudba
SzaDsDC2SP0Gce3/aJNM/lwjIb97U5N0N3pwXVF2BIKEheEysbkWgUsfhE9jXL6bsH6pnGmv4eH8
9pfJhMOxaY0bnKSco3+jk+zAqVA+70ezErMp+kaFQNudq05wPuZWxcYmqB4S/ebVvpg41OoguYzk
Rqc5zyWSZ3468gX21b3jIOJ4aypZwbwqb/tCSsip4u6CJj3IJemc+b6ubB+P+cuuEsu+oNlyvgXK
mijfJTxirrLOpjmjx/Yx4RoYc8wuKVhcyyyb97ACYz6pJqTiQXPC5AMC7AbKZOXBCmq//7cAMIBn
ey5izHkJxnOIttArQk39dLmLGQ8uNhGOxsnpWYkPRZRKHgEU7qUEPa2RkvT909pNlPcKM8SSO1dm
WVG303xrfDLd+Ijt1pYDVc73/TRkcUFtjftW2Tn+WqAvfo71xoyhO57PFaXvDE4YyZDjaXEyyrz6
8ZevDam4tkma120NtuCVSovweUJKpsZzqiC9f8FZL//WyXc445d0pSPysnDXRReS0dV952cr+8w0
zHdeg57jhtS9bTjtm6w+Vs6Ob0yGdji3Cg1F0cdafoZN1R4nWfXpTGhrDPRMD1bG6iy39XVajABl
5cwWly3R632mNQZw+rC3LzGZ68bGgvgj2jv1tDdeMhJvMAeG4b8d7o3y/Kdus25zmnBlNXkql/2r
HeLguxTJ/hIpr/s18JRGxBtP5mm3wfxHtlP8NkK0g6A1MevmGLTra4/cWt4lNIjMbES9Ya2cfIbn
bfBaIKFti9glOEib6UGBrs7eTS/TYOsAYaI9CoD23V1q+tmpOhpiwIJ5qU+wAmPClNPuTO4uwuDu
JGavYufyguZWUQ7Gfz3SsZQ7qfXccuZ8fW2dLnhKQU4ZN5Di/DMk//xau8V5n/ksXj66WbXDCy0e
nkS29c9EByH0CityUKA4aG81mJYqxaKuOCCnzANpsr3EheWb6dRWfBxYDRvfYo0Yw7MrMAh99h4W
ZarP51UTNVdtTDIZAyUxXGz0HA7I0DTBbVXcVA+RDV1bbPuQ/RzNZKcbn3ze/bINRLtewQVX3fiG
Je4U+YPdTn0w1r9GB50s8MUMpEPHmogLl6zXthS7OPR3N67b6mSDI8nKcYxTnTeLSkwpkWKkjCV6
fMaxsbcQ8/uEFDsxfBFdNpufABFyKdqsd9NP4fYRrGAqZvd2Wb0jyhNuT1EsKmA802nVd7xMjOkX
iKHjxl9WFocpVtNQTsMw7eCnWDdOgTe6LIBN7RLBle0IPM4UZ1rviV6QDekmd9wvf69SwP8xukY5
qjAY3BN1F/ZtS1adlSZINLblGCorp5PEHI/8+ia/0DGMW6m3VH3n0h7et9kEN1nbT387bjBxs6HM
7c6p2Yf2HE9T9jhsy9CVvCxACK2fTII1I+6yk/SwiObNGjEgNgDs6ny9Hr1vtWlkct+yKPyt+pC2
yWkLfkstdlm2vTeOuSWSRRZZj1eFqLnD+4rGkMkmBw7T8cVLlK+f9qhZj3dAD7vcH0Dg8SlkjBF5
1Zv6Hy6+er94UHfD94HyF1aCVSTDmyR41D97E/kXJaBgOH1DWtzW5y2ZhXwId1XZvDZHMn4zwOkz
m2hIZzLvBUMwaHSz3w5BuHjvHFtsNJnChdDkjZnXOO8b7uAH6/ZN9ORkpJ0EuZPtVp9wjPYvTFVV
/M0Hxq8f42ljsevSaPfLwZXHp2yAAv+sV8fmRfOgaV55F+JONK53Cjjy2lNT4/crNk15NKfuOHjn
Ka1XdlOeH6hUz5Dc1pAXrPlfyiq8JYIq1t+z69D9SoNCav+2vbMuvMEcPnnH+sj3tTSLfSBwdeVo
k247E9DbB8F9Ym3c3LLtDl2BPaJlEjNGEBdacePHf2UcqewClD/URZ8u8CMiqrPtBDeRvYk9c9AC
Tof/N9jDxT73VbysJ2m6LoNVHfVyb8KNsAKRhZN76YXve/ekyjrexWkbSD2HXgl55pybvmzgzC4N
uRVZDRou9NwfnvlUdQsO0lW7NQwvmfe18Zdvd0BwU3cOADH1K+FiY593lNDaOxG1W1AozAkMt8Tu
BAU/9LS9k8mz3nnUns6fXCSpKWCaRu/JqaY0KESqMucpZGBTJDIc6/aQVSaFkuR9Nz88uc7mHmw6
Cd89Uj+S00L9OsyK3H1z2+6p0fc8854u2CoVYZyaF6AMJVb4fNuWyP3rwWvPZdoAxX8LTN+rb8C4
RAigt+fS0PgPFs4pLoebOdJKlFHcmOXir8iHcpwqu//SAwct+dAZFzDHBTovpl3a8X5MFs7+nr11
Kc08Iki3BNQMeU/cc58jjHC/u97WAjI1wbwXvgozzSpECuptBtD2eagdThkt+qJPLKpVcK6niri/
mvNhuxuziecGSvuwpWbUkT/bq1mCu6kh+8audnVKSZlux8dcqzY7oQGIbVFJvX343bGFRYb7+ch5
wHR8U/dJq89Ld8RsDRlN3Sd/3EZdzCFFluVCN9t+qoiR80uhw2n/1aWD70JOhmv8Ei3KS24zuFSW
QsILi8AZ+eB0funXebIVjhYKemWxYSq1xULR61E2/bbRhKl3re3tNbx7L+0RNu0JF43PjxUf+GeE
Mxv5kJkxeuYv50KU/HBvizaLVx56zciwgMf/ZHNa6Kf36/1m5mV/ixtCwXM6lVP3zhXWNWeVGSaJ
yDBfwtA5jHUirgd129aae7ATzhGXKD4O2G6dBGovgE2n4Jb2lvBnyDqL2q7VpNjlgJPdyJpQrceb
3N1pyKmcSyvohBGmV2ZrVZ3dzQ3VK8TDwi9ma4f6O8AFrP/SaA2mDJ8Vn3orEB6iM1ugruve296A
3UV9PmxFpCjOiHgqVYpR+FZEqbYP45o49xFyivQb8EGscke5jfc9Aut45TaqtlKDK3C+gyH99PkW
QOLCLqQaJkFoWPR7QPz94g8KQM4bKnHWSR0PeduwPN6qIyL3lzo07xkglo3C3zO8LUvsYInkN9F+
iNCTRynN0VTFEB+KSvBJhk3Zjsh1fqthYNANYKPaPAn6sb+ZZbO4j1mHZfI8bEPq3rtk2nFgbyAE
UJjQIgw5OAGC6ESgaks0JWRXf0rtiIlsnRecPKLtwXQ9hL7OQ1ChNv8RXVM3fnVaCAH3u0HOnlRb
seaGCK2jnypu3K1cN0KEP1tdpRPcAMdmzzgOXAMW6/KcTy471yWcQSgfDt9rm9JB5xqcdGQyfTPW
4bKeM+SA4uc625npARPceLYOaeGq33Z5Y2hmfRnInP4+U3c7l36jD0hEZB1lILxovEuCVqpvXGoD
wkLbgIg0eoEXnJtgo7Y7aIZ34K0qLpoprQTVL9H6RYgMcp+wc7fpu6pngpc2nB+fSnnLo4HresfK
bv8Pk7jg/lrvwRlk2PG/NSBA4iWts3SnsypMptJXrVORF8QEbAk6huNCTBCcx5F4wBfyaVCoJ5Sw
/WvXxR63I2egOTmmSRF9cOKRda9gaQxvm/+M3EJKtxg60O5/sjd9e8Fg2g3FDG2dlP6YxNt5CmHl
cZFZZ51knhxtRxWw626buq+JDt+IJAaRuUPi2mznuJXTB08qEx0BgQ1AYuaORGQQ30mpuFdTzbz4
B378fjvmXywPw/Y4R5m4w0Q81xcx71twlmDCgAJbB027ZIc3oqoZg6pUftfRQmx0ipgnnsEAl8kN
kzzChDbk1gnMfQNFn10aw1lSeAsMYREN1t9v/GlmeVudpVnPYzepi0ZbVRdBHxzizocjG8pqxSB8
kxKCheh2H7u9pHZ1VYX0d+8odR3JtYBS4ILmVm8CaOzw2rseJfW9pVKIsPTRpAB5WSceNIpNhENi
jfjBGu84xY2ng8uejfPvdpzrhw2TMtKXhs/tEfo7nA/Wpjchpvhh53OPRVbRJg+E2chfxvb+HzIP
uucw6tVHXXkDQovtCI+nq9AmvfeCDYwVqdJCUA0YtyrAouSRG1JiP4LOT7rz3FPu1rvoCy+HdcZ/
XsMbfe5tpcczzW9RdOEt1OnJF8nWn4mFQAyl5b6ri+/Enb3EKAeWYmnqJDpj/Fmql21lKS7nMLxe
BKN2f/GXefOdZjD1/hils+gipeP5pRTmEGeVxkt23luaSp7XamtewzbknW3kXP3u0mwBqbBh8AGt
g16rJRPsp94BBk+2NtHHXGMVyScWOThhhhPedU6ktwVsTRSVmKcvQ9HpUDZwQA8gfx3ymVgnT0QA
zIgY0mhrz7DollfIF5Wbu4Fs0BXJ1R1JAqxjEPDBHV+FtNlru8fqC3Vw2N+Hu9sgUh5wOPib7Ici
kQIsLXIbhXdt4pP91NEkxQ0SLdrc7AZC/bImV3KCiXr9EZtp/89DczOQJJmym6aOnD4h4trmjho4
Lvoqjpfwe7DrZXk36CKTc9X5S3iZBQfL7T7KqblgzKOOdVqCDW2MbwasphULTAt0ZL+tTaJ/krvL
s+k4sfoY8Kz9Z1BY/3AyYpqLsSZBhleR/tyb1hILUMaJUeY1qMcNHVWwNvuN2J1NXpxtss+bNTA/
gPokvmiY+Kz00x2OqHZ6DSwnGooAlGKNRbRh9uUGwdJqSv6v7hNWIlAxiWWR0FD2WnEeWPv+yS21
kFB7Auk8IXuYvh++r2URU+71PKz6+KyqzU7fEPjxRTBEqHyhA2Q4p90+tksOTLYPb6vUhjt73biG
KN2Et85xf0hij5W/iNMKzNred7Jt3oTp+q6cKJx3T2MypfK97wPxjvFgRMM2x1mLVnBYvWKvvIoT
nYpQfeN6OjQkCA3uf7oyaHXQ30cHKiqz/bdo5yBAYWpWfYM4iGqEJIpoV04NrTtl4nfRo5uI2Xz2
lLCG+RrAyBXGXTAN96MjJKKuOW7OImzJkM3I1iOFL1DqzfgkWp9nM1MfyrnUBSf+s4cqYWsbuZo9
Hu1lGrTBgtoc755oq/FCki8ZZyj1Qn0t0mbj9hHXv7Z97Sb3U1zVGuv9HohT3w/GQt068e3urAp8
SCRTD20zX4dUwi+jIkoiNCI1XnPw1NqtECHBuYzfxp7ql3Ib0xooVfuzKCfPjwcSh5ZrdahKAQQ9
mThv+ziwPPF1/XadlD9aFc4xyHwY39JuAmYIeaWL7oFTmpbD2h5+eax9Mt808Ol/jqUBMUuAizdG
ubpj2GjE9LJtTbZ9s8J6/+JFxNVpBvL+0R4LuiKuS4GZQiXxlZEc1hNO7BgXiRVhCYUYvUwoaOIT
LobqH5mDyHGuYTlPR+wP7WVtqjj5JiicRPYbLIHPNaEmluDocJENscKLc83kmF4ifvFfLt/XxIir
k+bSo03u/ywzifg5Ywc0dN4ko38DE1DfYoZ31m/4SLPuKn05VBEPlpXeB3WcnmUMgJ77Ywqut7Sp
Z79zhLamiDKVntKrXSzXkAjeTURA63BhNxIY/OpO9LeIlTuLDjNa8KIngGtnHvmxu/fQlA68jAAb
Jzz61e047/O90Pz6z0e8uj/hy7bnLA2yjxnRxXxl/oR0gaRdHh60ie5XM2dOl2u4TFHC/XjBucss
fAbAe48IzIJ9r1MzPycmdE1JO47FxbmOKs01WjmDVnkx/gmgvYPn8xofyTiwfPO9o7tkxiHn6Rru
HijrPRkD6dw1AcNAmU0wv0XodsTS+cJ3jh/INADb9FRlcWl6N7rvkX2J513yiVtKfIdlLRCiNPe9
tt74GBxmhtdbdpFdAqdpron5i/fsYr0khM9pfPtjymSNX9hV+p+VujXfLbCvfGQs2a8xBmnFTDy6
0r3AtjKShLGe/CfAKKkpjY0R4kxL2v6Si+nCPKj8aH45gHwZqboaOLhimnB+edPkbHd770HIHfhJ
ogcQr3470xoQha+O7I+gRMllQYvjJkivi4rBroFOSZQLw22Td6bVDl+Typ5adjQQa7hQ9wYNc/Y7
QPDdnvUa8txkWW9RLwbB/nfdsp3rsJtgm2vEMzxUla6/HDVn23MdONBzeI2G4CkU6Y5wFHzIPB3B
un2goe1mVKyI9fJpO+LhEmr0T9SNZ85CevO+LIW0yfZ0rNT2MsxW8rdmGKqxnEjnN62tDIx95GNk
yoJhMy8p1g/9NwYHRj0eGo0fRh7K/jwoCHGfNBgRKgl/DcPppjEbd1WNCO6Hn+xhCPQRZb9Gr3f/
TNmcvAWI89frqjf9Huq+zX76VYte3D+GNrszrqr7J3sEV5AqbdLp4qO0RdYbIB8ulA+/++NoAJPu
5nmasjtPJVAKod66nxHW0vjB0avfXpiCKv/kd3AnNBJlmwO05VQzy21cN/aujYCgTmaNt78Zt+5W
LEIpjupFuiMtmBPbfuV5C3A/OW+PLTLEIY8btaK4GFmGn3YwI1mS6TVWOUPHoM+hOvotRwk7k4JJ
9Rxwvb0GGLB7bQww6qD0ddYpaj0dHpUuknmXoF/SX4Oi5nsnrWqdjGTQiFNVuBy41zEWq2Apd+hu
sHxkk7cVr2BW7A2wZdFNQyoZZdQ0FsQd8wnTTLnz12HbwBdXSfS6n+bMj/zCAwn/3XSmp1be49I+
rYlIwvtllvwew4WQ5nuiLFBNq8xXy0sPLHucd7pIrk9jBg6HGaPtiyNexv4cok7ZUV9eNxzCO5BB
BaAHnPtx9O4psKWCadcbLp2zqPm72brmxZvVsBTb0u5OuVqEuf8j7cx63ETCfv+FXiSgCgpubWMb
95pOd9LJDep0Juz7zqc/P+aVjhLHamvO0VzMRZSUgap6tv/CEFYAU5a0rB8WnDa0PU7PufCKKgyr
02jUSXQjnWogaRUDsExeDaloEY/zfYFOAqpedVaiojolZULh2RYt6bc7n6CAJNkrJGd1RBm0f6pF
BGJoqqvqbbRU9ovxo/OMCw1d8N4MQNwv5nJn6lb6kEF2fhyLsmu8ieEEoM5+Np8ycmLG3Ey4n+RA
EGKMieoRadLYdNsgM0E863077MeiFe4tnUlD7Xonar9zGuppl9MFYBpujLg3lCSk33JnGOBHzA0I
uDm0nF/h5Jqhl8RtOm3BwrXV0Y1q8SvXQLR6dgaOgmISbz0kcuukshlBp9OPHtT/16klRqxjbLvd
y6VO9Qdj5p7fMrkwG1/EfbAcUlDq3wBGwXsw59x5NrB9bR4qcHkdXStljLRanKB86J2ZS7p1BuTq
hsmx3qI4TdSBbgcDsjJs45NQswuPAaX67EhQ70CbqlD38A9scg8YK3i5FtrlzVItDCUStCKjU264
xqeya8tjUJRgmMw64KHmeAxIZEpdnhyVc8uKpmy/Dblm6nsVJdzv1O5csvxICqU0zuz6zSCgvEyR
3TbbCEUc4elWJBy838n1PQhQsiLLKSzkoIKwVFBdKsBkiT3m71Pm9F/nWav7k6b00U+7cJBPlWFV
s9wEeW/+DJVioCYLk+7/iHzYt2ExafzVaDRr+4XraweyPCmg41a1u196i0qMpu0U5XtDm4wY7sLY
P0aaVvxE6oPKeNb15nsZZ0m5B6MFUDkZBnr6JQbYFgl7oX/FKK2NniHgjC+ULJDpJmd2d/NC9AQu
IXRoNQ3ReCZ3/4Gx4TjttLLnOsMjGFyWLhxwzznF5n0C2PIFNQHmbLKO6ncFSK3bOKlb3ShRYiTs
BD1tnXZJ4xuaIOwi9G2ndutEpvUd7+Tkyxw7sdq0TEqiTTOD74B0HS/DRmZRDABrnRreOjjNTJ4R
tIAyVGcAEYdtDYZjFJpJL6Wdkf3qkNB4lkseMrAAIPGuemjOvhrGBQK1vtjNXpkgxLeBPon6IEjW
gnWg78bbgQmGV2sRORh69eV7zHGMTl0BX42uomlmO20UXLO9VkoaVzxQcpvnzDKA8NeASoASgpwv
TOoEL2sdrfUqN5zukUwa7R8LbxKBFfJG/aZSMocelfTmsI9itxeePYo5PWZqkjXvy+KmyJasg+oz
RFO8o85BrX4zkU6yHXSGIHTnq/I7oluwvfgUIt4xFF2RRpXu/tArIFcbIONZfL/obVZ7mu0A6iIv
kZKXKwtu6KIegn7fwJJpj45Gt50Z7gJctukM9lwL6LXd4R9SukBtZrC9GJTTD3NDTMM89LtNMC1R
d59Szt0p1bXhTkVdqG5tMRs/xIRSMSPVYZQHWkzTfGhjd6ze0la15jYeAMefVphYtcMEg24IzT5n
2NlaCL2LBMNxjq0xJsndUhvlO9Xy/MStlsYHKDTxndbafXUYpzC2bkCHu8/oUsXvRdfPqJsBb5bg
gYsGs6+yiCMqfAS7N7kaCNDAqYrYmyLwpltYBvCQmNuGtJtK6sY9UmmY99WxIECDwLOWw5gMnXyE
UWXE+8DskltEl5fOa0l40/uWOmNf9ALBLVerG+5MDA9/YdkjkxOIw+HVlUF8L6k3qJ7DtPsntHX1
Wgn4VveOOzblcWn07pPKJpF+02lJLC9LOIz50enmsGOPQh/ZUUIOLolCqlo/CRURhivQeJkMNG63
mcy460j5uXyJgz0qotROLdqzRiEP2thLbQdJoXiikx3/KrVBe6/A71Hd9YwRwQz2+ZuWF+SJOAFi
EM+wyI49K8pSkqhkijx8VNdZlyNikEnktLcNLYZiV+vgcyG1i1R6qaE0i/b9on4UU8TUzhigCJHD
1OmymwropV6mYoCEA/pr4mhrQEcOSb+Y31QPlGpngMjODrqtgh/2yE9t+qBH6ohB3AN0ETBW/QQe
ZpXBAcTT5cXc+RZN8H1qz1MN1IG9lMOEK5qvUTJo5hH8ItKDjbDG6VDTBa25FHLnDfKw+ASuwvzB
3T7YK4gqDfe0HevosxHpfQWon0jdfYrSsWSUA7w08JJ8mkeCkBWnR8MMTbJte6bEBN9elDuNPvlr
WUeyP4iZgothVljmd5GJZQqkvqDsH/XIqtrdUM/DbTqkBUBTUJEUUIIR4B2Mi1IHDxsvTP1zUeEj
Kbu4n46aQaN7Q6/VOJpVZusAvCZoPbA12mSHElBxYyVFLR9wmIiava2tfZl2cONHflDxHYAx72ez
MCAja5uNiMYCvsrVZxFMTD/6ZejA9yJgDx1mLOf2lKjSzT1XB5qWQrQDhI80uXPgjtOHoxaBXAUV
4bbcjrTNn0Gmz2TRVm2Gd2HTF9396C5LT1NDLcAWdHgQzDA6yC5tD8f+kDdBoJ74UQWdXDg7wXYM
dPESlEx0t5URU/SqKHIDUHgFl7EbgRWc9R6++QBu4DYwNUvtC9gON2nKpv+kdCSTjlTrIPOptEDP
2bWhBa9ZOvV0Roty/GWBQFh8iq9mOmjMd8UJnDzppl2kYg/GPWMjJXF615fGCCwVcPwztClgX+zT
MnsiBXXfwTqmEIZV2NdbuFwmdSvKoNGzXUfhGwAjNe8rNDwt6gmc+KBqSWXu6/zf4hOJPMG5o/v+
bo5VM24A0iZ3tI6a+ISvQz5spzxtf01mRL87VfQxud9XMIRWF3ztmPR92etWXy2nkqMc7jIZx49x
mCdQMxRH+QvRuYAEACQgvIuASTsnEOWx2PUpPFRQksxvd8Hc1Td5JpJgS0vP+VqjNpUeIA2Sz/R5
mlS+aow0OhlmXOKlSYoBM4dZE7KZGJ3HmzBg4L1tMtlWX8cy5ZSZZoKaJTppmB5Yhd51Hn1vJ3sA
oYu2vj3N0FJmswofMIoribpDNnmMA2Tg5clIs7vShPOCi3oJFKWex+COQwa2Yi3pPuuhNPpjtjhk
LoFyuCJsC4aSDcvX2bVGS+h3RVXat/2k4BsomgFcvsao7sbUXl7jxgIo19Ked7e5CBi/ualOZWMm
w/yYsw5vBYpCzAGuqEdoSRfxVgc3YHkCn43RywWEQK8wpKZzw9Lu2/QNEKutHZoyPYDDSZ29GTu5
PEwaU1PEuIrmoDsxuNq6nUV8lHYQy/0QR2IFjlnJQ9eNQQm4LbWrhyVv4uIT57e0/cDQxsmHQUH/
OJP9Q6Sg0G7LKhpAivISycjRrTL1yujvkAaanJNbNcV9OMNk990ZuRFwL+lCJRHPDrCXIPm1QHFt
fOacFFE0ptxYf8w1y6k2aKulkt2WLNku7yKr3DXMU3+0OTN8T7Va2WxrRSeJFGsJP7UQAqa3uhPY
XMRkbKkXgAqxD9XA3OtYDY0ic8QM4ZcgRELuULgx7XTbTIrD0MthfOyMMrVh9WXzFzWi2s8Sdu7A
VBDNjVNOoX7QOwCvm34JGVSg9cDFXoQQFelG1USePAUDs5lS2+CHBgkTEFp0GThlXbN/upEKm21o
TlG8dZq5NrwcAWt/crk+t8As0Te1yJYb4tfUtC/tEC42Eyu8lEqSJgk3K+znlzYNnE8hwx6D1AEs
/06XHQ7eBogkgM5lBN+5QLcZOkdmtePGClT9xlCE+b1buIJKVkZgDHk5MZ0L8sL0CIrcSD1TqIWG
jd3LmHkYbGIP3ZxQ7Y2GaYA/g6GhdVWAOyUFS/WWliC4ul2txljbJmlLbAuQfJT+tIAkP1pT7vxk
CAELi6ZQEnpiqifhLWU+v3CKGSzCwpw3jjGXxkEUiNCipDDI5xrgYXlbuuPcncLaGr5wwFc/vqEP
vdwty5+iE/MvcLox1LFamwGDOSTP9MJNWNYwTfeE2Tz2dLfsGH3DpnMP2tQuzXYKg2DxGiGootju
jyXgqF9M090d4L+VhER/unld5mFJ+HE2ufBIuQGnZAjrB8ZVNenhBNjFJ3MfHfLypnE2ZbBw6wkX
bYctnJui9LDssAC+rAXPbooQgd+Q1M5fB9fqPovaaL9NuZqPGfpE8ammW32jkEhb2asjrJsM2xQA
vAq1fzpbQXJbA357NaPGKUgtS6MCf83FzZZX9eQhZhXQ18RcRR2dUXPSHX1rOEHuiORG5IB6OFQg
/NBy0GoHaIITFo/YgtXf0LmNnuI51b4ZfcGkJ1dEk1tEsTLh0a4crC2Id+dWJRMMEvx1JAgoHQs/
kSqQEnlgjsd1HMqQD7Q93XWgdXetnKofOmbHo9dPEgUClBQgiyunDO3DhFuHS18QrNFTN9suBR6x
Z0Ox5H5pAeHFEGaC3kZfKLCeLWDMyYFewvSs8qX+assUkylhlNFbx603eVmuqx+1BtRrA7o4nA5o
0OtvbAkkQylTdOoiNU4PKEvIVSpvsSSuIU2aeq3bt+0jri4NaGqxGO92vRRUIwzmil2pkNHehYuq
PsfI/givrvrwMUY76ifBXNk7rc9mk3IaDUh0gbPsR8HojglBXivqmmWUwOtEyoyrGUpwRIsgmV8q
yKqAYp3UOiqT4mwbAbinhWQivryxG4QptqYRMdeQU+giThGjY9SB/OoPaVgOAWF+tF/xXR8htojc
eghVSC1kJK54HQJlAgQo1fQpibMwu7FBsPyy1RC/tlrFWc45W/82Spd+h9RdrrZoIkVfVFkmw7GO
F4gaKlTuUXOFOd5DDMPVa3CnHiClGYv55NjATUkeB3oiZYpj6SbtJvvbPE4ABqbe7YJDyoD6xoCt
F+8rvFJ0UqN2bR7DhJSHRVvm277uxt434d65OzulaIVqOLrqhrFpm3MIa36F1pe0oyFoJilDUcQk
dpbRJdV9EQZoW7B79ZeU26I4gNXC2UkT6dw+pXafPKbtvLwb0Bz8yYBOuU7MsZ/vhrIO8YifrQVW
kkPb2g1s19zKiizAL+xa6mBSNMTmZByl4cFClIHxvCXLcDdJ8ssDffnI+D610/hcykFr97AZ7bul
C/PmYKMF8S3uqSxoslb5E0jOYtyMFi+ObYBEwZaIiczGGNjLU5n11ryhkTAD2200BNhCwwbW0msz
JQ/V/hweQzqVnqlPzPqTODckictQ/+xMhyKhA2TQbbrRniTVzhJ8yvtcaHsBc+BdZy5n+3I0xT/9
Ulk5rRVbfwyWNAdrXzr962oY3QIUaypSBVm41mkBYYmxO3IhDwWiVRKGf8jWWtVQHmoX7L43V4O1
7CGcF6BlYdRsLFRI30ZI9HTRHat9c+080vyeftvnGo5CsoEWHd93IImTnSEq+WjQG2fDzYLhgDmX
cXAHBzGG65k27kNrZNl0gJuJ+665jmiA1dSfNaOjU6UXpht5VpfVnCSt6foHdwyn0JvHDA+xFvX3
8shNRfLl5gZOvuzMDM+gyUkztpZCTyQuAJREIeMyLqXOEYfKlBagnn+bRfnKDqXNQcTaznC8b6xy
Gth8OcgmcqiI0Qw6Lj3wQIMh1o+0idyHhEiHQgwx5bsNxas5xVEQmp42KVoR9CZG4Sl0RuId9Fv1
ZAaLAexdVFGOT0WjHruo5sJve/I9La9hyCKLU3GVo5XoMiZws1DsljSoaLiZldrrDKrAPRWRsLY9
wxgakrpePpGvkdONpW5Ad2u5sQ6LJeaHzOA63Qwzc7XRSuI1m25oQC+DndAkK+NoG09ggTdDgIvS
jaj0rF0pKWSVPyhvlEIVxDIfeM+EFcvSsQpjuDx/kmhyfQ3KukWAIRJg8ZeYy2SPclfXnHSKmadw
VClUfKuKwQ1Bqho2ZQIk/Y4OBD2xsGzll8BJg8cuXII7ndFNcCNLe1FbdDe00XPd0cg3y2zYM0Ae
iYba1On5L2wHq29a1AdfZgCki7+qcv1iGhLjZFYAj9g43TKgDF5HtMmMwM1vkYjm/hVyiH6gaRSp
A8JyuCTOczbbVEJII/iaquqHIKoNWvI2NZhnNcz++AxRAZfJsgNxVBpAejj5kNB2TlM3DCVKx9jJ
IgfzisugdWROxuwCyEwS7OSiHABtoJ3x30izvniC99A/zkk/fBJ52XJjA2pvQeRH09dGrqUKHJLh
hB4DWDInzdV4w3UX6J/ZjZAp7FkUAzA2yzK8MKBvAhkUTNuGGnUV39e78SZwJvCTlmahmMk0L9/a
Tmjo4SbFW+mfmpH7imODbbyhiz986w0HFDglS/MUdRWwfRRxbsrOji0vmJnJod0UwkkLRBj/DOve
mHbAxpF/WXUzzM0CHCTYW7RgOkQDhPvVCszoC3Lt5ed0ijk4sSy642yXus5cJpI3kHRCc5OwaZD/
J/VJPCsVKEvMse4eSjcRt4xpuwIbbvreD0WfAdShc209d64ztJuqFw0HAUxQQGchJHhKMsn2fgni
2t2ECFZZ29YoViZ3SIrjaaGRvNptUi/7mslL/8hPnZ4a4hTi/Frt0ky1LdF5C5QDMJaEMZvXZTHy
zOXSfkH2iXFQljnVe+sOqtkYoe0QNbIe9gYAD/Aksum0bhOuBgnbRAR5fGj0qWJs0DfYd9AYEu29
ubjxM71/27pnI2bohpp2H3hGbRHemAYwSw97ENf0L6069PR0RBWGvzrUHhLIaBckakEOD04jQv+8
W3hXdJLowSLvoJJdM4xdsm+RtY2otaLh3jQHfRUScKK7ZRGa8zkM5Pycr4eRTkVCwVuVrv2sN/Q0
gVNV6U3YOJlAZcdtXwemoNMhh2d/nxMb8FEr8IMNmUOVRIl+/N4hD/0PqgnyVmq5RN5IOYGzDSVA
6hNsNh0V56qcfBSKrFPT4LW4gdwCTGIhyWK/UvJb3w16o18NUJtkUOCR6G0CtVSfbTMTlTc0g43a
DbF520I08hGjGOoDfxalm3acmBdkpl3pOwG7CNSK7OfvmRppci9D5IY7k2I4/05/1vGg+a7dHQEA
4Uilp4kjKMP+NIiBlpLm1BYpirLcN8ZpZgYR34jW+IBCNJyJbBTPqLHpn6fWzN419sm3Np/Ku0iG
80odCbhBrWAu3iHr6ytL2aBz5iJk90+Ua7jYMZCxp81M/Lpx2enzTSbz7FFLk9TaLmCFk42lwB68
oo4RwnjDgBiGGhLNtPAXikbiDNPnXTdV49OUJEv3VDK/gzvlNt2XnPYkeFHE6F+BXIzOAWiZqEEI
FdyUuEEqa1PX1KDHUS+19juTcr3YmmNcV7e0OMpTSaq1HBpwMqYX6aEGrQF4F0I9+RR9IiUxvxth
QCJaLOBIwHF3AOMWPak7JHVwf9jUDJpKOsyiSg7L4s6wyoqMPLqydZc9FxWSjJkLcNrnVHPcAmVr
VA9uIdN7CDVNcjtWmeWlSs8BZKWhKEAQJzL0LNrKFdnksA5Ga5QYP6GEBn3dMmKn8IHN2GILZit4
Q4UrTB6r3mqSPXYYZuE1pjuC1HTM+h7n5rreGLHOr4ZsY5on0wESDnLbyQ6ZkWfRiV5pSQqHRRHg
+aKd9dfOqbSfFOYFb3cs1afZziV4zDlp7A3SkX38uQ6Xdi/Cae69zJwo/hdzaEHFiqDcg7hLHg3U
jpCLKstquY/rWuA3C90G5zcguWF+/z/ABW2ti7vRt50hOiHRWam7wYwDd7OoeTJ2/2MGopEgZXN/
CQYssoy8qApkd2SReSPKwNMeZLpe8k8toBTKpJqPVTMXyst6Itbc8+EgT6TjFYXPC2KiNgkOEpso
vFKurH/+mzwu09CZmU/V+4hG69gblgKgCKBek5LzmkD0KrZ5JiaKUAjtVhs5Sv47ExNNVsVQWD29
3yOVsAsQPvJi23TuZwRitjSL1HctWCgtXPJAhtyg00oSc8iAibiiwHlJLFIJPOOZECmsmc5kQTW2
NJ0zvfdbtXT7Hk1MpLLj4fCx8OYFHUxbIRDnmGJ1dhBnkpRaSEd3piLx+6D5zAcMv4qIspG/oPm0
Eqin6gxS9seLGhffMiL4BiBnDITOfU0KaJBjQP/RH4fBeATX4BykaWhbyWxmT9aFehGAGy9v7WVX
jXCVcTV1t9VYXnPjvbS1kO76vz9k1SX9bWuhuNSoxuYlD3mOAh+4K8cx4hsoo8MVb9aLnxP8BqZQ
q7j7Xyqv9mRnSja9bzNKPghHWPc20nFXdKsvrqKk4m0JAdLt7HMOAFZ6oxVUsNiy0qiS1rEcG8v7
+Ptd3DS/rXKmji260AaWNfV+BTHax6Ui9BwGRV9R4ypOSQOykpxvuHIeLnwqbH903EsNXWEofPZo
OMe79Bxl7ys0ET1G+N19n44BAm5Q/z5+vgtvEbQoMBsb/BKK9Wci6D2CSwBEkt7HrM6EQ9vZzh7s
JHP0/7qOyW7QBQ44BnK055dNVHCdg2ph9yWtuC8XE+zoMoVX9sTf2rqsQhop8Fwz/1adRbARsLjF
zguQXNw7ZW2+BO6kTaclTkyflmBgXvFkX7//n5conlS6xE1AV4jIn+91E7sThSZR65Mi9F8iizJD
S7LUmwo7RFZ51ftP7RIFuMA0r4jf/mvWcba2wjjBtdEdx2hVrd/29xPNAAZyWLz43aDZhp8GBdQa
pgwuBXBVmKU/KICIftOTjx0ZENg1ZYphnfoeysI+1d2auiqAV8y4Hu0WK1NzvoUnEVjHAkoteIIc
LVCGro4bnnJlMZCvgH5vMmj5uYclVIf6KLonQAezRT6rZhHVlevz7+2J0jWBQQKhkfjXnDkQGm5W
xnFszkBbU/sZsSggDUukf/p4c/593tZV1v3CDY1B0tl5a1ItlYw3ZqZWSA1E2thttSEy/bFa2sPH
S118INd2HVcio4g005/fTIeuujihYimMsr1U0qRdsYRXTvWlB8LoAhc5YUubnvufqyAi5TaNKzEa
BF20nVsL+YOFog4+wzXHwQsHgCanTpuVqkcxoPtzKcDOBVxGZ/JDCqRyAzQbjah+XGWNEDE0o1uk
VqO30e3B4ZqZNkdXLpb13z87BA7LG1JBW2VEcHaB0VhN8l7Wk0+7RKObmDO6LUdwe3QcbupaT3a2
KK+5j194vw7NQAu3Mq6Z/xWl/u3kVUEVJ6prZj/RYmw97DHzVNOPnkD65r9/SpZavRIkLh6YSf75
fkM7QUg+ZW8mcnqV5tRD+WLsawuZX1np4pv8baWzTdPVGjIyfT77HUnoEzAu+75wyxnajDn4NUon
jGcde//xebi4qMtgUWCmo5Nx/Pl4kOQooB3IHi04jh+cmPA9ryhenAI2b2705tvMEPbHx4te+nyS
mCd5qdLRzzXD4bKFzHfS0Q/hv5zqHOKVJqFA0K1urrzUS0s5tikB57kwCc7jA/rTlKhjNfmjRBh8
lDXEpHj4p59G90okuvAmwVHoFhMQYgE+VH++yXqWZTEY9ugn7dA9oiQq9jMGIi9MeetbJwjBM8b6
+8cv8uKa2AVBRCMGAtX8c814pqNorJPSAZxwzgC4zW4yZOZ38YR4EjoBOhJAM/Byefx44b8DvTAM
4gGetLq9mnz8uTCwuCJFG6km6FkRlGrm7hk+GD/LvC//EQiVhFe+49/3NgtK3SLOYvZhnxtnNRy8
MTLbGj17raVmRE8uT+P2yje8vAopLcmzyd19dhqMtkDhcepqPy8nkCQuOP5PbmKbVx7m703Jw+BH
6xBazb8/m0HrVA5B1/jNiKYZQJ52Odj0E8ddhILxr48/1YXF7DV648yFrK/lnH0qBl2zquOo8xHd
0W46LAj30RTk97NeXTNdWrf4n7FA2Ca2vmzF1Vjh3J3LHS2LgULQ+lXV1t1PNJuposx+zu4RKQRG
PTCHHE4Fsp6PuBhlVLoGof7jx73wCRFC4vgR2zGEOy9LUIFcgpSWqm8FUX+rdz3IFwhIXz5e5dJL
JVtxqebwELLOo54TLyUWU2XvR7kZ7YMlf4POm3tKAj/+eKULJ20927h8K4pX8/x5GC6MkTGpxreT
RT/0kxMm9LARhGb8PPQHZFe7/247TU2Ima9OCUToO48JVYmhgkCuwNcbbXokGqAsZC/ujQlbd//x
0/2bQJ5tGQI4cYcjvUJZ1xvut0gOCzACEoMwkoQXmp9W07qG4Tl8nQ00C3lqrab8B77s+IYhgelx
D+rPJlLfV+6zC9+TDWOa2JAI8rbziATIeTJrc4UwAO99Rr+WiaUTt9pxzsHbf/zMF76oKxAd5jrD
GYkw+OcjK5Vndh/HvR8D9LrRxsp6Ceo+hwHY0ihCChKfmN1/XVKCKOfqlGBVMBM6uwMA7RRFFiet
j80E6g6W7TGGbXc60ufbYoTG/vFyf59BlsOIEYMVnTGiOstklpF2V9Q5jR8ZUe8jggEDlGe9ssrf
34xVSHtX0zKdXt3Ze8yAGMtgDBo/7tzlHskd55CFLjjrVe7l4wc6X4ovpSubXh2Rx8Y56ywuaLVE
vb/XmKU3Q31qS9ECWlXlPrTi/5qw/LsUh1046A66f9k2MoABUNZkuo+bSHEkaXmFSTiuNK3wyvs7
/0rnK6379LejZ6DqkKZdiUlFVI37sQ/sndSQ9Pj41Z3HhHUVODU6ZbpB1XVenwzJbBApesM3yEZQ
XbXsL0K4yidnV97QGYmHMqR7h29K603oHF45bBceErcuwdk2yFMoxf58yBS7ZPyLkI00wV+cCs3p
j/HKO/j4Ic+PNA9JOoRNCS449Df1s62IoJctY24Wv0gteOs5xNQYKU+8ZGIA3ljC/Ed3n3W9/81R
TPYkvJw/n6pfNLKhQNN9BoP6sM2XNHltGoUm3cfPdWHf8+bIgxwAM/pfkWAA+DNrhW1CZ8HHFf3H
ZEFnqaORC+kG0YMry134WIBQeYG0w1z4YWfBwCprIORQESibLVhJdZLc8nGV//FDifXt/B5zeHtc
9JQdpq4wwzu/OMzOTihmAeRx4lv3S1wWEQ0OWbbPdaUBB3NweIvpqYTRvpDtjANGbZqE2wWlTKCs
g7nVwthABcXpVbwPXb05sreNdts4LmDneolmnBC4VqGsM8/7VDZFp+0Q2bEfF2A7tG4yTci9Paax
+w1x5rn9HlXmABQbaoHJUAyzk9MU6Gm/RVWmiLY49ejAyAF/zlfi76UP7ODWZujMPBQNiz830hSa
aNGgXOpHupP4CwTETaJlJc0E2Gcfv/YLZ4S2Ka8dO/cLraQkQd0CTfnF16do+KpwsfHhp427XvbV
P9M8XHFcXmPM2UcWjA4EB2Xtj5wXDE4z9sWisxxWfWgNLWH+C7NJ5yXErWKLAK75gOAH7s85niUf
P+i/yd9fS1uUKlQstEHPo22ehUlb1yCv6O2G1k1VyPgVPIT7NGiOtfqtOujaRX34sPRa/Wrmfb0H
4m8/10Fpfh27IX8YaBl6H/+qC1/63/4vYHVeyl/t+nwyjDBOJVaoUWsdw6ZrT4iBlC+A6ZIrL+Dy
Uoy2mL7aa1/vz03lygVtA83mS3c6upFlA1rHiou7UgNg8v/wVGuX3qQJxP1+FpjzwazxVidaom4C
jQmh7G6XaVH0BAW9e/x4rQsbWKz1k02LW2I2ffZY9UwKkrTO4oMPWNIvIbndywSY4K7PUAp6N81Z
uxK8Lq4ItXHtPAn+d7ZipOVxaKTF4htjpSDdIysJAA63lz6kD5uF19ypz9sJXIzESWExJSBr+6t+
awetUnXazX4aheZuMqFBDhVIKuAZOaDR8F13hf0fM+9/12RPchGT8TB+PNssEZDOPLS4gAtVPgEO
geAJGvhQjln8/7nUGn5+S3i6kvl1ODizv5hOEnsFBgSf8hRs0EbLdHO+sjUvvkwLe1llC3wNz3MC
5IJtJwIG4rvtaNyMiPwfepllv1Yc/TFcquoL2rjVlT166eiZELokM2zGSuehbQXlVWNPt9KCf3Q/
ITJ46KomRiMJUvfHx+HSBUvb3mEx6djq/JQnbQPxu3AnePsmQ4qwrI8wFg2YkylyYCPZD9ZYOJWC
xb3Spbm28npsfv+OCKAm2lzwkCATt3WuQD+5M8KiU+Ee5WT0P4eoBVPQ2GVxZWnj0trrDJfDhr2t
cx5WaqsaGMCnfNWhaUoieRcMIBrneNghFZw4W+xGomlXUBaNWxu0sT9DcU2Q4Q/cE+JajrHR4QJE
W6eQITLX0KXRiJynwNk0Vt1iWLSYI0TpEU0g7+MPdmlv0AUi+WEuIf/KxPMoD4wZDTS/zpxsP7qa
2qElkJE96s6VvX/p4iKh0E3yOO6t83pJH5B5luOy+ENTz/uwjNojljnlTg/n5Ra9kPnw8aNdOmvI
BzIGJMm3aPX+uSNABoswRADWH9zANfeyF/0d2JYgfBxEaTp+HqwyE0badk8fLywuvVQQIzARCPVk
ymcr2yFxTkfxwi+1yawQm4jlW+PiBON3CAQ1BwkOwtnj1pXG3tikEXIHNUwYcJaT9Tqio1A8QEBJ
TeTlY5hNQSlHZ1fh2obHJXoD6b6FBq4fy3pIXnLk0VbxnKDq96gooKzBtBcLA0D5y0uCFClIpdmy
AZKCYZPfuxB+9haSUve+dMuCjIQDUGgHnaZ+nsdEIdPs1BMw/R4xvBvEdAQOQh+/ngv7gJ4t8mEu
MYVc++xyn5ICGcD1juDUrApnlZFpN0kajd8B3SbZvu37uN7/9zUNRaOMbj+N//Psq8JdIho6jT58
qaMmU1fFzObjfvCAvQYG7NWB1sf/y5rMoaXlChq7Z2lIE9IjnhrWnKUK+AgGsOaOG2JvadP0edDd
K9tujVRnGSawCwKmLmjCM934c7+jXSiGADl6P8xxcdgEHYY2WwsJ72vwmQsHS9KhtiiUbJvs4OwD
umjFwkTLJ18iAhEhPKEbGsj4HN9SVFtTBP+jZblN2jl5+/iNXjhXqKohGiJ5SLog6w/77Y5fxqS1
dYsJn4ngOEYRdjy7HuY9YvAG0zKvDDEv7VP2qIG6HCo4dOX+XE3mUzXXMKv8ult6JI86JEJlrJnT
TnULMiY2UuZXbuMLgYRBhsUWpYSl1XO2ZZwyCjsR1Qu4JAQ377p05QvbUWoDfMzfEM+8U4US07Zw
uuBK5F53x/nuYWi6FgGGhTvw2dLopRV6S5Hqc7PUR0JA5uUdML3Gkcn/4ew8duRGtjT8RATozZZk
ZiXLqZxULW0IqdSi955PPx+1mOlkEknU3F5coRtQZATDHPMbD29Z9aRjYOXmdSzMdtlX9c5qb31b
3SLFxrJAoYK32r0UgjNCdIlboc2fTUyFPKwPfs34sdxc30TS1kgGauJLBcgiClv++392UYL8xpAH
Fd+VYEn+EsYapVXoB0LuIt5DX8S25qx8UIwOsjDuL/mPqqnyE1At85uY5QpYRKiOvzgFlX4bgV5p
PUSWqSZd/50bx5lHC/8QVSaWokh2/jNBqrSGlY2zp4aQOeWuRRO8gZa8M8pyWFffHQINdHuqi9S6
17GLIEt4CaIY6Um8/emN32ddeQf4OrjtcAqCudwPtQLRRorvDCw5EYEK8vk71dwCn9IxgeACjD6/
EY0I6L8Bw/h3I4LvRmNZVrA7mWWjdRAaE/IbZHwgmpBoYvrlZxOkj9iyYuOXLjTI3SIOLcp3ZInp
dDKbCvtlXTWSAY3TzEA/uGwnPlKUlEjxt1zW9/00xb9GNSyf1SgI/silnrWuP0gBdF4fKzYH21Is
a9DMr28VxOoCNxP0KccrZ5BvFbHJ8u/XV/ICVEjSolPDl5Z8kI7kOhVM0ZJFPSHQSKa7SP4gNiiH
fzs0gN4hXIfNk6g2Kplv1OvDXdWNiInmfJjQoZw2/TGAimc7D9DGRqeuz1GiSkdouu4pmBISmGkl
qZ5SgH23A036Sq6vPuFCOL5en/zGXUlmSNcL93SFqS8X23/OlGjV+VCUGi6bAncLCm9thcJObOA2
HLQQSV9oNoSfT2soplCJBEzDkOvLMpgjOcIEQEEeItP1E2GDFR0HGTeafyZVMvZ6bst5Wx0UE2yQ
hq7eku+vQ4iwmWgxzpLiZQqkbgXuwk2tYwaABnv2Doh7OGZi+Xx9WTfeA/YTJWRdpaMhrSFDJJBG
3+ahSm/bAIWK/tFiMm5mw1NdWcTQVU+xKpiTOzjRwR7seeMCwpoeyCMAHq5ka/VNh2yGhI/zIthU
tLshPKGqhcL65685HnLwgfRLoZOs8XJDhIsKwpu6l3TagEulgeF2KMU7r9vGUTAXXNAC3KSRv66N
x61m+SoBmTcihO9aSHxhutYKB6Wgf3j9m110L7kHyAQ1FKwsS2L1lnX9z1kAjQ+VF7Nmr+4N6OZ6
pt2rZhsdIkGbT8ZkTNSLs/YftesVNxTM2J1xQNlZ1Y3zuOBO+HKUb/klq9+gw0RAaio2PA3y0Xsa
ay1y55J/LMxBe8cxPNhrD2/NGmixulT3ZCCy5vKL/jNrs0n1EsqPvkS7Odb2GqSZOYezaWmlS0cJ
B78Jo5xkGNFpDaIBm8bZ2LnwNmdtEuUTIvJj1sclmcRpDFPRQLHTUo8JNF0H3xwErAAWuIVixHuJ
/8YRsURK1zJ3/oLiXiEhYcKneux3hgfzKTZRDLEStGzV3G1NTE6MUl0MsM3oBfgDSlKm2GBwT9V/
0uLa7in8uijTmzcRojTfrm/CrR9G9VPFUUpGNkZcBQ9SgTj9IAoaZ9dUXwxCXFvr+mBn/htXIiv9
f6OsbggNxSRs0SPdExMpOPDs/cChXn4fB/Vnj0TwbTO0ys5B/tvuWV3DPDT0renvQqexVjsb0XpC
dpNXtqyzTrBLQ+jqY5GPJcYoeAPbLYYusHVSVAS+5AhcwFgqURx6kOMuV+4Tse2/o+E6nfC78fvv
USqoOEHIOYo8E9IpqIaA10J5EdJu4NTDkLz4+oCvUSL3ukOVdKHPC+n4jU6OgBdiEDQaPn1aY7gR
uJWbMGkRZVMwAYZ3iMA/5jF1LPkuHiWa/2L6I+ikQlmqiwGA/MBtBsQe0N7V1L1G7uW3AZ8LfI9+
MTjQi5pUPuujaRRAMKVKaX4M4lIhhvJnG1Bd3RIpj/upwFHj+rbbvAUUqoxQYeFWiKp8fgsYSHQh
b93oVOGKyTrGMRHjTV0ZYniSEixn7aZWLcGWpsg4SXo3IQMhA7yFCxb6+s31H7Nx5y9dJY4A7BVw
4KvDaUWdtJjO6N5Mk+MQ6wHubLGMt5iViTsXz8Y7zVAU5ReU+9KsPJ92oiUwnEyZpzKIwt8J9Co0
lEvsEYN6eoBzN5461BBuQRNoe/E7f/P6OCyACip33ET0fVcjZ8iQxtOse82MBF2uyb2jjtFem25r
KWm/kpoS2uE6tjp0SEFOSWQamjfMI16NgZRxncbKO6K5Xz//0bhOYVOYILUIW8/ng3kHFjVKRjhg
YTedJFHxE7Sv8hC1IDmuD3V5QpbrA5wk2T2BlLh6sYQcncOyZH9ko6HcBppQvelZJt9HZPr38ogK
vKHXOwHd1kJapHQUhTgc3Lvn0wtipN9izFA9Qwk64yAQ+WWU6vrygMpLvJORbA9GMrJcAMTmq8Oo
1laV4R6keRFm6lxHxSKrLsUnhKbUnQNwORS5skiUCheQmFxZbcMpirRE7XkJLDmd76p6Qjrb1+bX
cg73ysjLEp3v+CUtVzDJoJZMfLMaCtWJhJtc1jwNij/EbCKLDOnFnZtMvzzS0nKNAQ9eMG8XFUOr
D/1Q7mLFGwKtsm5GGibys9YVQ3iH7zT+Q7iCdXfLvvqdY5uBkjJvOZJlTfKGg6L4ZqlAGp06iyvE
s6RYpmOPaJyBBC1Wbng/NK1Uu7Hfmt9GQ4f2LoVy/meGVvHal1ADjn6hq5RFR9//0FNolLaghcFX
SGpFdm+iyWbacUfB04bfIUiO2fv6R9olmnITIVX4YWjIPKDYLWj/YhSsfNT4Bn7B1tX81aL0Wzjk
zVi7JL1c4rtYGc1NaJWd8QbNjbpaMs9V/9KMaZzfJThGPM+5NiRHvy/n3xg41tnJL/AUcKcBNBKi
npX8NkDMB/5UATB2AJXl0pFCIEY0apoPih2gUPCRJn7YH4opbtErIUp/SEpBx8Mvq1rxFhtIlAkl
MRPtzlik3VNd6fS92GGpYa22DtrWGoExCGWSOev89DUK5qbRqPRen6CC/5DJFWgK1Jypq9Hwrp+o
kmCAgiFdu6gNBnRBkIfRDoHWhBjY5+jmHocyRGw+yrJYcgPkt4IvI/yzr0M0UwNdWnkPRlrlSF0n
YSm9hQE70wauuThzJtkY/1TQ40++lzyCP4U2lIpTQlLU0OqXI+M4pAmqghmXYPCSmn2m22GxT9/Z
KFQAfSB8MpZknerS6l6IWlHE0yJRPDIQfDLRHLOCX2IVEolgEy6pD32pDCBZkhhb0VC3UsRRZWN4
4kdL77NZWvVOtPo3HVl9GKBLpPASX0Yy1ql83/YD0p0iraEsfDXxxEZzJUYdDjvnsX4wJ6M94LKN
+EhM87AQVMsN1TBG/0lR6PIJKDlR0X+7/jxIyzKsfxRNCrhx5HG0wFdP0ZwVaHymheyp6dQlCLfg
0nwf5SiicOis4N2YQRGdxjxCHqdBiz52MkuchVvYUW16m5V87qMaZTiF7vyw5WFa/zDa+iRZwOwp
E69+GMEeSN+pQDssLIoeiTi/jA/pNFTWw2SJ3c9ZsJLJ7pvELBy0NcXWwTELzzFbxc3tm5y1o3gS
EN5SXAW/4hJhjrb9CUBi+lJGUv/7+q/duK5lkFXmgmsnCFtnohoWqxjT1gpwhUx8TfCNHZ1JQVVz
Z1WWs7taFJofnGrA14ymr17zvoMKZ4ai4olDbn1P+wBPDWC0XxTSBISGcBHKUN0eUIMamxQFqgp3
C2kHmnEZUfDIwrtA/oXSLWjN8/tFgH2PZlPF08QfXvn1JtK9mYzgCyL+ATrDk3VKAabupGFbS8x7
SEcNeoIEAv182KhEUqtpZwqPcy9jhJzFtyRt8s4h3XjiZVUBkIHtmQKSYLXAfoqWAqwg1aMDg2UL
ujXWR2eVwbMKRj0+fnrXkOQRUdMMgP23vqLIqPpxuW+9osw0b8Kq5Xlu42Cn57CxcCTuBvV1ut/A
TVZTqgYzj5EzVjyi6+DWFxEZgk5XPV6fy/K3rHYm2BnwkrLFA0JidP558rk1fGWoBi+PfN/6Yw2y
nrgwO1SkSBsO4EMOamBnzI2diP4oMaZJ+Udk9PMxjdBSDLVqWy+OlenVx+cF/xCUBgG1tPJxpH6N
Y4pUDS+fnurSmgOzT38O9u2yh/5TBArzCkU3FRS7BJXqKQ0QRUcdyHAgvprPHJh259AvO3u1tHgp
wSwBS8wf1jhiSmAdsSxw8mgMtechl5oPlLxCB+0ElEjrdv4AblM5aEDln9+gpHmcA40onpVehRJa
KTelX9MD7VQkyVVUx260QBt3UhRpY+8wAnn8skNRDlsFu9VsxkNV6jDVog7hklbzxeakx5Ls6eWg
BwQlRTLbWBkJgpsiRjTfaQ174rXDjjSx8Vb22991gG/AkcPWo3Ym1zLon0IYvsoYU6s7v3dj23Fi
6astDKZLWhGuI7gY1zFNPEQfaA/r5dOUpmjy962SdHZU+6lXjG1qudf33da4XBPgCQA+y/IaWlLG
CvIxaP97QmGUp7Rro2e1LnAH7hPpC1d1g0JrHX27PujGt/lbG6fyt5Ak1/39vh+RWF9YhIo5l0gm
irhAmb15GLvim48LlXd9uI3LCgtAmrPc8SJd6dWRrvNEVHtMLb2m6RAAMXoLdwa1TPfgGVvhIT3Y
JeKBamBxUZwf4lmraAdib+lpIKJndwiU6GdOsWfR+s0nDJLDWvUkBH17oBpJ9CoiwC7f9GqlYYEu
q9PP6/Pe+LYGz6rCZyKAAIJ4/nNGPxcQmBUbL8J8E2PvNDKeS/bxTdvJxV2C2Jh8kNKw+HzNY4lW
OBbK8m0v+j1zkogRLQl4hT3K4L6PsWKaBM2p52k6XJ/iRuyCFjOlCNJMah7r8HeyJtLGqGy8Yg4l
Rwt0ya5q0XLEOGqPo1L6N5IvtseIs3QM8dl7uz78RtVOYlPRTeIupVywBnTEMwj3SC5bDwGN2Xdl
o0OYKMe34ClCvRquuoEcFngldvtBiVKVKmssBe9iiBTwzo2+EWUYxDFEUbAGQSOs7tWRhBftR/g7
Y9JNrg5GR7dVYexqt+mLeq/HvnGEucHhMXCuAKStn0lSTwBcbQPDayjA7bVhdyLU72wLax0Xzfx8
JwPdmp3BBUldga9NtHa+l0MM20rFilsP5Wao21WtYDE05lPwHZOORv5y/btuvI40ZUkReKjYWuvR
aOiXaCnWLZyyDps2QUKlX5MKr4sl4WiMSAaPkqE9V2hC7dzHmnzxMFP5WEI3prn0aFefEXhL7Bcp
NCJ4fglHtSdcxPmhy2abioJICwwCyeOcmsOrFYdYLRaqOb2jBi4MLkg+nyq7afr6IZhn00QauhRx
kjL9ARm9oW1wfZirMbInTBUkF02osj40Q4qEXRMAlrkxk2JcZNVnJEIDxZf+ZBaWNCg7BpNhG35p
vEplI6T2jKLZo99J2p/EkITwqI10DTyF8sVbEfhIA/d13gH0aLpXa0CG4mhB10AMsNUEhY83YV/Z
G4PVo/2nJ0B68ShzNbiJaOyE/vCnCJG586DutYaDHYyWuzWKk74j4SY8hraWocLsBFWoazvb7PLD
c5RBdFK5ksgL1ggXPZ6g+yHI5iGmXaqvixyD9QfXrS68QTAdNEmY1TBOYu5b3yZkk/egb9s/gLiI
1FmULiB+VRDi9GYIvMe62sYvcwO2BtnipnoIiOZu6BnFj4A7mi8TvNJ/ru/6yzNNvLR0H4g/uNTW
Pbmoodc2J8qMCDNvgmigNiriL2cPSKkcp4Gw6Pp4l2eagIMgkKWm4YLmzPmZThMjrDABgm2gNvkh
QtL8oNXiv23fDc71kS5fwvORlkP3n+h6lOU8wsYCFmCnTe6stjO+TH11xMgvOSJYm7OBp+rm+qCX
YQeDcopNiXiecsgqAm3jCVZ6yPRkn3rmECnmbT8m9U5wQ4v48sYgiv5bPqZ/e3Hx59k0tOTwS9c8
zodvSo/o7Q+rKhLlZ2lArbgT1VAebuCcYbPeRjWC4z7C1+jGpygtHtRGtiqPUCWhLAJ4LbZLfWpn
F59eGTfgIps1W5HasrJT/MIWGb2yjO9iK6U+HehJ2aHCA8LW5aLpKq8p1bR/IraYZQwBzP53qfrw
Y8OoahGjDv1ZwA9AwjWzSkajd6uw4W6VGqlFCjz1sR8OMLnr4dJMSvckhAZRKNDucHwDEiR81aMY
hcwgDbrgTutNvOawnw/+YBaZGK5aolnrVl1E51HVw8aeB/QHnRlf7PiGEnz5SEc7Sg9LhWNGvCXS
v6i0LULER9r8oyBIPKqaLz2bQOCfan78nTxYUugGYSBiYol3WOPOM+kwAt1xXN1Da9aoASMC/01q
JTNxQqzJRqbXyo9DK83xP82Ma51Nkbql6O0TC/A8ZnX5w4w7s/7VpgWFOYS/rPBOQz9wepxFIf7W
TlPou1XVDMUR4VPrppdzpf3AJSd6RT40S250Hbnok4mfV/EkFhyZj5yuZM18hTLArVFvQHK1s/yK
uD+KXs3QxemhHMuueIorCGqOOGpm9FNuKNHdNmbN0yKwMIojZbWMtqGW99YJJwA/8ji8aIjM+G/A
JS9b1OiTWppuMZE1TScPIeJ9SVtgWeCic1wlTExA/O96Geu3bStj70Wdmkq7QsnxH0Grm57qtJSM
b+lcypZrwoFRvvhRrJYHuA9Z4hioOJvfhgAA4f1cgSL8piPKXfwMkkSQbNmo25NSo8JG5V00RluN
0Qq9F1o/GOxx7IiuZlrW6l09R2p8CrKiJp9qwJPbSAMLEibZkx5hxz1XzRHZRF691Kwpx4uxppTv
fRMZw3ujCY1sp5Us/wwqJWzuiijHDCRoQmSNRu5f8TRhIjpiL7KEc1arFF80TeeahIJpiEc8KkRk
HXVkescMkK/Lh8hrt6UaHCFDq0tqfGhrLNRB483prVjgjuzMpSb/wHHPR1sXXz3Qsmk7PeOrheWe
GeBSZSHerPBHfXwosmSqENjMw85JAFj88v1apzudZHF5l5vW+NtqjIg3aij57BRLRtzSQ0MTPKOF
sGCnWLdGmI8S4xxSjCJ0mwwClz6eZjl1mt5sJby2TeVXrYGDONCEocOPrSjKS1nYNpkbyLUYufko
RNlJwp43A67mo98flVb8rcDe+E7H5o3+tOmnz6LW6trBjMGq38Lu6afb0pKi5mjMhu9xByfDFzKJ
6AHzEbG4SQe9rR0cvTlYRjjR5xvDKQvuRakdlFOaisNriv7SBxR4zHbVFBlSZ9b0LnSHoQ9w0ymF
GO1Hve4Sx2+QCr3BgGB+mGqzumPVWHSayXSVKrpBmT2ZYi4d5tjC+xEwit59G8W2Nn5D+uhwpm06
/L94F3zsrGuZt3fS8sVLD0gIZC6erN85dh/SxyiL/bcxavMnKZWlrxpkmeAmCtPIG8Ymk9ypwOsM
3GJV1zf8FYrXm2RedlFrtA2QC9oLXjd6AtTLlmbikl9bFyVAMym1KE4j0/PbKKiI5kLzqGay+lNF
Ru41USflR6lp6UNdKvVDFAXmsQlkfbCNWgt/BH0++geMQhGtx3dA2slJN2IMhIOQGYD6L1923QU9
ks2xEyCs+37lsO3L42hZ410u1tOd2Ofazsv/N14+L3QtOi1LUWXB9tPOPX/6MQQvUGwxdW+ozEBw
sO7QHikFa6pD6cl6A28a/4HxoeHGBTCwtBdMbu009ZDryLmDRLGpFhnlEaE/objR/X6Q3L4M4uTY
m+grudh41qYbWHpZPw1ZK3cuEA3JeMox2xK+TPMMBx/6yGK2QsKMpDXSB4NDB8T0+rmeqPDFifJB
27CTPz4df9CfJ/oA8QNAeQ1wqIp+nhA7Mby2yuNTiHvb3Szm3U7CcpmBQy+HPUHYDCflYn0tK+pL
S1AM6s1D8dJNdfIdGzaswRW5lRTs04zwNs8Qvrbluipu8AWq3q/PcyO4Q+mRu5UiOzB4edly/wnu
2gATw7Zku8ek/s813imjTaCSnnyuq9DOI916mwq/+3Z92I3wDoiwRM1Bo1x8AYLAVwot5GQyPAv1
EZc6RH/v0x48Xh9lY3kBdMAu4FYBkbPevh2burV8PqKQKlZqk/f7GInHg/KYK2ryra7C/E7Vyv4e
H8nhZa7namcXbQTpKJnp1LRk6D/KutKPWGMstzWri2FQ6zYKUNMyAAU94oh2uj7XrbtBAWZK9rOU
MNYQDxHusTh2MnOl/mn7WLWTdfPu4ydgPUpw3Xa27ubUqE9RH0Zp4iJAl+OmwaqCrSvJ4U810Kvb
ObX0l9SfxZ2Zbe0VbmM6xmCBlgN5vkUBJMgJLwbwyiAk/00H6VHrh+nl+vpdHgR0QWiT4NIKfw4J
oPNR/EmXq14aTU9rBPEujgMBh9nQYBHb8kT7uHAGmd1zfdDLRUQX4O/dCvdlYd+cD6rPWN4nPTVb
GacslDdx76BPrcE76KXD/2coWsPsEFqF67OAUUvli0NNJXOKwiOin4odqtp0k8V+uHPsLj8YVUWA
YbReOdsX2GqM3KKQ2N30qhAORQXn4IHEptopM11ueEah24MOEYAqCmnnazenQJniQTU8HmtfPIDL
DVJbCTQDCzAh621US5Fl//wiWpAsKIjTcCBQOB9TjBtOA7Z9KNfKS9jMKZAcYi3B0dtq2CmnXN5e
INN1hGTRgUIfdN35bJombHFO0rxu8aaw0f0JwtNQpTHo5gHEujuOiomzPME7vsoAPV0ai2O9c87/
inqdxwAKGAlOOl1YCgrrtr/YRHHto+3nKYORyy7YBz1/HZKy7u7MnBKpA7TaypyUFOmtx9+0wUdK
xDUa/n7Ufg9Rlh3cVsCj6gShDQMxERXX6q6KB0M5TMKAa5GEweQeOXpjD5LsE7PosHAXZuL5l0pn
QyiJKlSvLaT5EMVShrUYNhqf3g9LuIP0E3Uv9sRqDw5YgFp1ZGlevhgxtwlNAruMCIHmKpX31IuW
e271IRSU+jhSlI0XWsH5lGJcWNpAhBghkBM7nTVO//TzYMRYroTTk0qQWjldaIj3kdLuiltsrKfC
DGnMiFRLWNLzwRWxD5REB2dfGZTtgklPnHbS9m6OvySF9RwRbGYxVWQfQLefD4MySmPUVWd6aNa2
D/DxmN6Ej/pzIwso05GXTAKFNbGVK7J0oibYLwlZQZILygDdXwwkPO/1+SckLjBmVF4Dwqgilgob
mYU2w01nzjERoaafHswkrm/LFmi3g4tq9FCBlwITnHT1d73nOcJsKjS73jV4GsQDZDzrw5RaNLcw
y1UerYwsn/RPFgoHFR8MupU5R+8W6whrJ4zYWnyNbqwG6whC1foIZn3m8y9j0zO7Jj3gZq2cFKAg
n7/ckICkB8KtQ/VUXr2AhSX6ejCSXUSw852xNRL8BnLclapp72rbnBAAWiAaf1U+VsXLXk65YrG5
JHhoRJcauOaGRHI71b2N13XhTf3vKKsJUdCLK1VNWDY5mkGOlNkxGP3+LcZWaGeojeiBoRDXWBDR
PEurGMUforRMgtD0OlEa8GKecJwkuMf2ktrQvVXRrIcwb+yEDxtPIAwmjuOCNjflNYnJn1v8yCSK
l2qIFY2WzsNRHDCPpKEwHmr8lJ6uX3dbn422joGZGPvrApqWifXYq8NgeAlr+Thjt+0AgDJ33r2t
tVxacNysvOvs4/M7wEpBrUQ9smxUIK3vBY7fFh6e1FXGWb4tm0HwsJHq99TFNzYLFDt1odoRsVw8
GCYlvrQm1fTSEcOPqBQCD9c3zOOs0NwJxTY+G7c3jTgyIOhn61CT2x2sWC5aaE6FOQlJoskfgiKM
j3R50gcoldkOQGyj0wpQCyFgIPS8HDR9z5d0xOIhwJjQ96j+Bg+obBm/Aesp79SnrLcRDJ6bJy0X
4pxYbiJn+nMVF/54vL57NuIZg9gJBJClA5pYv19EOgW6cEVwW+iU1jGBj4e7OZ5G1ErQKPgWknFb
OFeFSehYch4QwUl5Ge1cchtrv2jg4CZFeo/m5WoljDCDSg0e2mslcZ5sSxSyCSSiMP3JZ58rNdTD
Yuf23ni3KdnIqH8BKED8a7WfVQ0Z0XC0BJx05sgbwW88FTjmOX001acorEY7t8LZ7gk3b66v+MZ5
hde+IANhoigXn30IMq20ZoqXmtEaT4OOm5qVW+nOef17ua0ebeTakE0ilVmixOVn/KeGEEMkDWar
EvA9GEUJ63V0qXoJ+087GcAY2CCrxX9FwUieYnjRWFtZU/RFxH30pyzN2vyWhUns2zrBYUhIrc3j
YxFlRWaD9kZgtpQqXXIsoW/xZwmESDq2rWT4uDbFIi5CXWBR6MRtfj70kFnvG7iVqJZ0qTRAcEpx
CQv1ycRdfYqG5L5P6TPYPRBy7VQGgfQGqcAaThIIX3obQa+8NEPjv6PWE720dZ7KboJXd3OglRK2
NxM82OcZFSxslobFErwlXwU0PlUqPrTJYjncR+r4qifw950EIb4RH/VO+oLvhI5pmZalL30eZrqL
jWr+1hOtYflolkQarS/gW6VFQBudesxqIIFVazRu1ltl5rSY0el2G0h4zmn0h154ZnqA9mVYd3bY
jRW9nGLMn7UixLcJRwbcxM08HeWnPEZ4CNiygoNqnJjTbU6m8ifTWvlPFwAyLifW+DAEXfYDacrE
skfK2Y0j0rj+BddYeauzKPtFS9P/3tVB/WGmODDcxl08f4XmhDWeyVRrpDc68x4qLZyq2BDSI6Zh
FAV9igf4ZCItlUJti031ayYYerjz9m7c3Ev0DQCLxvNCAz/fflNnNorUdQJ88+h9GmWd7kAtmQdV
zaOdB3BrKNSkEckgDidKWkUUFY7H/AwCFTHPx2fkV4qnHK+t2wjD151HYuPsLpBGGVUMAOoXby0N
vtjHSs70WjompwSrz8cpxjbr+g2xcR2aCyJfW1B+lDpXa6djL4WTvWF6+JYI//ABq7swssQI0ohi
kjIVZtG714fcmhg4FJA/oKpEgpfV54qbIKbBRwV3QnZDMPr+IZXhrl4fZetLEfuxbhaVVUoe56OY
4SBVEZhlb2ik2U36bHTVbvgATpbsbL/N+XDDwllfOLnK8uz95/ZTdSHV9ZD5GPhTn3ChxOa09Pf6
4dvz+d9R1NV8BIigeZoDRKMSljoJ6hc3NI4ip4UDe7q+dFsT4r2iJryI3SBzcD4hDO/NBEs/ihwS
tvUNtZDfjWDEvz49Cu/vYoq38MQuCuwYIpupUIeWFzR9dlDQiTtKRZF//hRB5xN5lMDUEVKuli1G
/iHD6s7CGyAyJTK0wbdO2EwP7c6ibXwfMia6EItw6SJHcb5orTj7WdbUFLTLrntLhhiggKygoUYX
vQp2gpitwVR2GvgqMF0XmHjZ7ym/tCQ2EAJ8F5Y9KNymH228xfac4TaCFwsoMC5p1K8NMt3zeQV6
TuQiU6hPKX8IDi6f9Mf9xIwVeyqEsgUQ0Ju/8hBPPIm8+/n6Jtm4ntBJ5tOR4hA6re+KUEHBKpsp
yuJmndnCJOALOoSlCuG1nN7QNQl2PuPWdEEjwoilX8A/q70/pxTiYsAZHoIQyQe4X2xv+8afXdp9
6aOQgsGEFSA+Nn2NSt71yW59VaD6NEgRmqIcvB4bdbKoW7Ir4L3zbav3GqGOVhsPwD9Ueed+3Djk
UIwUHE/ICNDUWg3WcIH4s1EYoPIC/VArVvZoZnK6M8rllFCloKROdXtpoq2Xs1c6LBabxvcs4A4n
kA2N3TVh8WU0dl1ANnhT6BqjP6bBFLGomq5mBMBUoksd+l5eUehxydKn0F3KRhFlDMX8SkpRDw72
sfrgNm3WjE6RYYNuq6WaY46rqsSHB2Ns9D2Y7eWeWn4YXUT4dvCm1iIgIgpDepNHS3wyB8GRumfy
C5lR9YgPsVQitte0qiNPQR3ZaYE56uH6ttocfgFSUbbmsl2fodEssN0QJd+Luk7LHGyzpx55I9Cf
thA0xV0/iMo7uMg0OrQDymafjjBUkTCPwgjK3VxXqwukqLHGxHHDRx4c5okqWJabi2V/yH1LecmC
ZK+Ps5Hr8qCQV5uox5DvrtOtuq4q2m6F74kKhuq92kLuRO1Av5k6HE87qRUPmhTjBVKawxMuxphM
qkP5cn3RtzY+CRcIEgqmxkVzAr+FvmmsWvDCcVCcyRrhsaZtfpBzQ9s5Y5cneXlAKZlyZyys8tUC
G0mjB8VQCJ48YlShxuTThpwp/49dRAMTnTQenkWw/PwdMOa2K/PcXFY1no6ilGLm2ObxYUyQkuow
UHHTZFDcyEDE8fpSLn/zeXbJ+41XxCKpCWJqXeQKO8hh/qz6Huq/ulPpivoQdFXumKKQfxHoQOy9
rhua2Sok7OWsMuZlKxD/NxW7r9byZuAhS96WJfIPFMKC6kXrZz075lmXvxttq3xt+lxNHQNfe8PJ
fTMqcKku6j899LFnpWio7lxfjK1bDjwkoOpFYgIk93La/xNtaok5p2Jd0q9PtSQ79kOSvIp6LCPZ
ijrf+zCJUnmEyZ3/EAUrUG0E8vNnJTLk2h06I56dSiilZGcLXlZ2gKASjnDqtKXOtPpRTbKoodSG
4cWR+DJ12X2BGPlNZDXa7RRI6YHw4DdO27MbpFX6z/UVuawWsg78jxwG7YYLV0A9l0NFz6gWBpL+
0OWJm4S1AxApfUyLENgbapun6yNunG3QQbjf8myadEOU808QBH0iKFVleZYfAgC3xP4QppL4u5Sm
z7e+qewSVPKcoW3MC3I+VFdO8L2A1niRkcmOItSdC+Wr3fl8mxOCabJAUdDdWgceSaQQpFKC8YDp
YWlK4keGAZ38dR4Uko3Pr54G1Zq/hk4hYfn5lNCgklV/JIUOdECFYE9zF0kcDbdnfy8HXLbd6uYA
jM2FxbtHA3PdNhELmNOm0FlepmlddGp7KGS2P2KQYWM9NRaOqEcg0eXeDF5FjB/3DuvGzcX4hFnk
BPzfGv1B7cMkxOIeEU1hdk2IAYdZaSu3MPrUgbS2p/K98RIABGfCBg1b6CyrOxqNAVmalmS+a7Th
gWRIRVs/2ut5bs2KYgskLQJyHrjVezP1An0AEhMvmCw9utUCqXjNIoVrWCwNvzsgNvR5rDu3sEkz
F1r8Rtt9wFiykQOyOGNQ/pXFpr4vs9l/oBKX7lE7t84C+rKIs1B4wdZktYaTkHXWwB71xlIckHdF
9bimJumIIcJ7nz4JdAfR7gb3seiCroYSZ+ARyqQrXmjIYXiYBzoflMw04U8ZNkm284BvvRyUZqFZ
LRcXQher4ZJKmocZESEPZGf1Z8gUxMDAHYuJHafkyDfTXBTji1IPM5r7QY1WS28NYu8miVxThW1g
sx5GsRTTnfd9Y9eaoCYoQbGXqNas7ji0SKokC6CRp6pQv89i8D5qufByfa03BrGWtI70DZ2oi06Z
GPqKhGuz7kmlHDgSlUJPmED3Xx/l8mgsBS2gGuDYeZ/XoWfjV1KnLqi2zizKZ0HvrAnnrkgHHTnH
P6MpUHcu08sbjgEXDVUKKRr6C6uzmKB0aTQSenvw+PznVlez4xhZ5WsBbsSep7D/B65R7lix1uwU
/Tenujz41PCAZq+v8UbyWyUWewOQ+zjdACkqaSYpuiNDuKUTqXyemY+Gu0aTk3eDRvjFrZNYOh3+
Cliu3483xehLp7ofjE8/7aBdl2KUjCAxMeBqL3YyQpvUiAwP8jI8L1EJ7vN6/mXJffH59UO1lELR
suvpuK+eQdXo+kQegOuhmi0/yp0FLLpt0J2tBek4i5G2U6W8DJPoNEKkQTePjjGKu+fPbm30cajD
vAJCgPh5rEf1YUTtwOkFf7wVYnVy0ND5rHe5Cm5oYWXrvEY8w+uOH8AMS56bkp5qbeluVGAS8j+c
ndeSnMi2hp+ICLy5haKqi261/IykG0JucIn3PP356JujpogitC8mtmI0sbOAzJXL/IYNVfmrAvzn
+0fv9oADaQO+sE7YHOqUTRcWsE/P+lP4MJlJ/H5ox+ZqV8p4ZK51ez2sy3DFIn7GS9yygmetQ+MS
bt9DaetS5UmKUp6gJOLEK6vZ0QhgdzH6XuAr1xO+1UhGIlknNObhwyyb4tL2Fa5MZh0+xEp9hPR+
mXu+ypWQrWSsT05Cs9y4oa8pWJ7ZudnEgTTbgPZiJCIsX+4zpHiaWe9+znk1TqcS5XXTlRuBHk5v
dMX3YnHSwo8so0DBf5rqfwujzH+PBU2nc7/0c0mnQZQ/YtZNzmo91qGnG70lvHSpAcNOmi1Zb7WI
b6a6UYRrrSuWVLcQ20l64ZVFicJuriJUdlr6LApPXKbzv1od1r/HOUsBnAPs6hFzAtBBZJ/RNl4Z
rZ6GNhZ/uRRj4Re91Q1eNYb1W0NaaHHlSxTjWLlo+b/8B+hVLU0x/LekUfMArshQTnHhKPi1j72A
8CEv2YdpsaHB/OWGRfWJIRL5DFoZzJPW0P5HITcqCybBfetcjSKMgzE2Fw+SZH6+v8rNBbGuwuCX
WhZGJsSB16ug6LUMRig5V91qUJ9Bpn+4CCMWX1eKw4Mkjd+b0Wo9sApHidTNgVw31GoVxOSZTuq2
JoRhmRchPk9BOLXRiVFWcS1UABz3n+/miIAwJcIQY6goQUpuwqgcS0gwdJN0bcG8fdblSjuJRemf
45Cc5f5Stw+0LvWihsFKN1hdO0bmwjBAn1hNm/ja0KiPS5EfgSR2V+Geo1+2tj22Ncsi+t5Ev4Rm
4SicC2wIyS/g5x08y83tzbZAnmUVIoRIctPVrxanSQfbCK8MT1U/tDrhKZKafAmdPg30ZkqOvBt2
vhNdfHSBV2AfCctmHzLqa80FJ+YA+3IkeVvZuoRgDd04Ho6qvlvAKg+nw2ZYpRwpU7Y7r1RmtQZ2
Kl2XOKw/Uzlr3WltFj4pXboMLs2bYTglohcjVM5lJBTEZhdgjBh9SNV0+qAWk/xxMrQuxndvknq3
LNXU9glMxQ9G683RaG/nkxN10ZFZ7xM+x+bdKIuZTh1UvauVF+l7uemTb5BH5QNpnlt3GF4LSzDN
YcwL/GiTAShRJonadCCO2VICyCCORoecQ6OEmhu4gA/ZMNmL24YJErQz3l7SQwQoASd0pbO/54mj
xe+1IpIGFO0H4wt+RzDCYuSYtIesyJrZZb7aWf4oczk8DqjOZZ4RG038XgmnzEAMJzdTZHLVzrhI
SSK1HpD77Hsx6cPstYMBHhMRzoIIjpih5htWX9fnWDPCkla+DJYEHNXyH13uGm5fGKpHPth7X4FU
WuUf6j6UtF9HSslIFQN3BvrUqR5zmdRzoIU1hNn7UWTvIKy8ItSREHO/iSJDq45G0Rfhtdal4mdv
aPGbShGT7poI9P81po1PDoBuTR2Q/XS2JZ8yIGLC+CG8inTIoFUuqmuoIn8CKTj4959r76LB3YJw
QhXCg60R54/rDKH4PtRCpi9zMuneaKJrkWfC9md5GZ5abqeLVGAYVE+m+fv+yjfNRx5yFXkjuNCg
vul/DzG6mJI9OtfaAYLpVnNmPCQ5bQ9kImtPslF/VE0BfDA3Fh8aWnmQWe99USZOa7hmykFu+PrJ
pRLwFn7b4dUYF+1SNZp8mUA5gS6uir/tGJC/s9fZOczS6L2se/iPl9zqAypz6/cM7SZ7KlS5eCzq
3jo31XBUWe4cBz4liJBVV/i2TTevLTo0V6IARfH2n1qLVsZnPhxIyO3sGjg3a13CeJlaYfPuzDKK
50lHBE0b7Oy/SB3GSzHAsPWrZnS+LUquce6NIr7kWRWe7++bvSdcWRwvcN11UvT6ZVqZZNsdU7Cg
KnvjAv9eG0+yDh3ndH+d9RleZ9ZAkOkFUKAzk6JX/Xodp1uygrFBFCxQv3xw5g9LPvhO0k0PeJoc
uWvvvNGVxwRNlFYHadvmjc7anOhqHCVBrFW1L4TlnKt+NjHVMdPPWq3WV9XOmy8dBJKDzXlTYa4k
FSiM5JmEAYZ+r59zykoHIcQmCYQJxm9SBuPSCZF9gjGrPYql+Q9+fHjQcHmJYJuXC5gTAS5MKhhM
bSPcnJvADC0hAqgJVejTW5aQELLLqHWt0e4nv2vLPD13SVpqD+GktEOQg2gDtjbE0b8CV9/JnVGJ
+wmTXzXcQU+Kyqftj3OI6vSGK9qy7VxtYJu6rS5FF0WaTM1tnMawydcN+e0Ua4oImsHsqqCNm7Bz
S6vDOj1BgfGXnc9wCSQnuQ5V36huVTrJM9ja6IuJ++6XMJLH/5JIxqYrqsF6uXHnqD/BW4ivBWYF
kW8iBhQ/GwauvF1m6B8Y0C7PFhsWsv4im7OH7HH96f5+3f2OnHvqWxCrN/3d2imUfhRoFtAjZ+6V
L0qnuLnqjIbb5lFlXsYZ8zZvgjCqHRzJnVBOUc3CuKfSo3hhh/wR39BrSVAVz+MgtXrRXcSQReAY
20g3PpRZ27xhw48/JPDSb0kbe/UJfVHmWvcf/7ZPyj5+2VNrvkpw2iQCiaKJftSSJJjTrMveC4Nr
DTwjE3uIJIQlt0fVc/EkPJR/wFCf3k34FcknCKBt7Cm1NXxcBi2VDjL227E2Pwt1Q3D3SP9BkdmE
K3Maw6jtCJVl0baDz0Jt5Q11BbNlYgipuE6uJMZFUYaq89q5NoRrtKZeuLbQlYOqa+87ASlGUEpj
knODVNF7ABO0A6JAxUjptI45/bSaw2chwFiFuYlLq1QUp2SCjZYxNP55/xOtj7o99AAWmfuh93ib
4IfzUI6Nk0dBoTe1a0uz8RSSdB6cg517Ha1vjExAqbEpt3P12aZCgmjFKhGVGLAnNFFY5TzWy1Ho
3F9qHZ4y2gWtvakAKNNaK3QyrohMdfyun/T3WqqMJzQsav/+u9tfimY7jwVBc1tfVlFPFpNGUZDm
Y4ezlayf8mJZ3H7oj6bCu1uWcg/HLYwwV7DR6xuhGUVclNgfXkWRmY/ozhS+FGrGJ00q2ucpKVEI
kwvhySiEnrtJgemlheKf+8+7e5xB/JNpr53IG4p9jbNYEiskMr0yW18ZcybkiHVTvW1lkaJkgnFs
fpkyPQbTnRHe3uCnUS6nMtLGr6WuSI6rmoV2ZEu9F2TZwatHBE5LN/BUOcsXiygSBdxtww9U0Seg
7CKSP1th1z4iqYnkgjpiBHf/bbz0JzdHB9EoZPeownEk17XXnwTPyYEJopQETF2Qg68xTvlRgkv/
Xk6z/LVQ+/rDMFui+KCmQ4lySS33sgvbL0VfRzQUbU7XWR9QwEk/Lxh5CDe3Fuk73oBD4RVLr3zS
KmeO3aSo68GVtVHSPVRslP5km/FM1S1VzXkodRVCsMPFWo9VCxuvT62P2BMII9Dg/mE1FTe418ZL
3H5jfFGIxxzTw18Y/w5UxsKqfBzhXqDqyNx4KADFwNZnkX5I57r+JaVJOXolPAAA8uidoI2Ux6nm
Z0UZtkTGufze2kqpuGjJ1+iypVr+jtJJKr+0tlE+AhBttY/RMmV+rrdL+1i3U/qzjoXxO4ni8dfB
B7kNZa++x+aIVNFsz5nG7hyN7Ls6JJY/N1btFXq2PPz1SjCygazD4mTAuY0x/UwNNpIHBbMO6M0Y
8O0qxsE6FclkvLu/1PqjN5tsnWusXpmMh6xtmVK0NRYwUpcEQ+mUj90Cbd4sm/J0f5WdSIb6J7UQ
cy9ElLcXogUIFvX/KQ1oiff/okWWPBdOmJwL3HMO0sxbbVKAkiSZIFsAE/CnTYCme4merxGlwSg5
9fd2lJdvM8zCf2S0Xz72VTe+HZsq/67UQ1I9JHI84rM0an3lj7odfrv/3Duhg3uXN0vZi+7CdnIU
GyCMh5r8BOxb82x3CxpEuKScmfhavlGm6hfHEObBJ90pYmybdgVRA4TqjdpD4wipqEslDmq0tnzI
CJA7EEB+jvqm87ATiT7/Dw+5DuJo4+1wxRDm6peIpwzSJKEHsypmf4yUwuKPIgm/Mv2fFlenS6Md
RMi9vWsjX8kMBNDIDeKGWIi0EzPbIKbcTVytsBdMqWP7w/3nu8WYsaOoV1ZcuoEPzPYennEn7yx1
joMmDqEoAxAcPsm6wJihC3Vkz6pIvJPgYP6si3C6tkMlkFprcWf1x3ysva6TU+VcL0N98KH3TtXK
TYTIwGa/mRNGKlSJpo/J/lUlex4la7yMoe08ZUt2NEvbedWr4B7FInnI2r15fReJeDCLsqrjQI0H
+ZvVqNq5W2BB3n/TO8fFQWAWHgPBAs+wzdHFyrp2FkePglrlwpm05ZT0oTfL6eyFGZSrHomjv49M
wDm4Zum+0YLehtpxKlDd7LAyLQwhTroZyRdTYSBvovJxENV3ziXYWsxF0P1nxW1zATGxVJLFmATV
3EqPQ2r3z0uSSrMnyPq7cyGVan9wQnY6DBSFq0Dxiv5hqPz6s1UgepVI4YTImmje1GTeH1vLnh+R
FZWDOIn7R8NsbYkJXyr1/v2PubM710PDvGc9Ojfz+UFdTCuXTeZllZZfdCv5OtRS+U6t69/3F9rb
mzgbwE0BvQ4UYLM35wyU0bAezxKt4bfAhb7LwA0Oyqi9RUj6QSuj/kQXc/MmQ1wRtYVGRKC0WN5M
KIjGfqzpzRENdO8IcBmsABhQaDebRDKUIok7Hqbvho81bdoLs2vrrHciaSAyypWXNHCrD/bJ3rei
VgUpxlzuFodtFkh14dRHJJH08F1TjblnK3iTmOV8ZOL8Ei03GcfKf6eVBw2LwLqp2WFsaG1kViKA
xDuFZ7Vv6/QtMvn9f41uoPwIfQSFtqmL9JNGv9Fy6fF37yrUJgDPLvHXNB1Qk7SSsPreAhX6KUdR
/7EQHZqLeWFUtTs6lXWUjN9+foO5xZpNIFcMLEN9fZA4Qno757MIKs3GDqcPFR+t4eqgcbC3yjpX
ktcO2e1cw3Z6kl0rokM2FskpRRfFn+us+uuDyTbW6NrwqSFy3wSFPp7irquRZFxMcWbDi0vTKNU1
a2Bb/O3RZJgBnWQdkjLU2I736sZO1XYc08CSwNJXoq38psyP1IVuzwzcKTpAHBeFZvt2WpbPXZ9H
XZoGcof+q6t29dJ56GNYb8OOyaWrVpPS+AOQkyMoxksN9nozM7EhLVjnKJAkt7NSk2IKZckkD8AH
aWsi0qq2N6h9M50qrJ9iN1UW3RkpslC3vtCPNU1Xkif5eyXU/nOBPOhwGtMeSiW3qckwZmjzn3Xe
KRgZ1RGahjEz8+jJKZMY8Csw8d+0Iae3BvqppgcpQn+rO3HyoVZM9FJq1Wly1y5zbTotnSJw4Os6
2/TRKtWAlMeROl/4XsXsJWJBud0IB1vAYG71Boa2knee3azSLKLN9cQrK1n/Z9FK6NKDYxBy0nKm
ANRFYyMmZPCv7++V2xjEqzTI2+mdIXO3nS8AiwdPqalcj0WXXgQ2375aVplXWplzEMz3NszKtYf/
C1bnRiCnCud4lLQpCSYETl0Qq+YPPWvA+VpD8xFOCmZpU/vXWFwuQeaVxFi6cChBb0LI0HeKVmek
ySArlId2hvAilw7ubJMqnYBz1gdn77bxB5yDgs6kuAPTfNPRaZsOpaMiDRS7NMQpyWL9Z9qYobKS
ATOUYrmBztbsFKMPIsT6qUY1MuX3v+lt/rGabZDuYNq1p8yYxpnUhgP5R5UWoTeEc/SJXrR4bOcx
fzI7ub7qatMjK8PvP1h7bz9RbjLm4LXfIsobgFizOrJ2IYTjrfjHVUNZRxVXHDV89+L26rZlUofQ
id++6kyqKXFy9lOIiLA/2UX1UDp5dxC3b/NH5LVJplA9oSOEstPrO0jM2sK5NbNAlXKvFHl+Cem/
u3KNtAuwhINcXNl5fxhlrUUrj3QrhRGlIpOMEoxJpPYqygBzZD6koN8+2XHRhv4aDaaTEbXwju2B
bo7b1Jn0NOSgbpokEV4h4SL4YI7IhnkhRPXHVI6OxFJeYHWb+EtneZ1gAQHl4ty8kyki4qFrxl0W
4QxwWYCHgBRhIoD1Xoc8+JOC9Jzs133Vv43CSe88cFBD6Sd9JT7JuCH+hxVwvjyaclJeDVXuVlnr
RsekOEkt34Ril57kIbEhIAq5Kq+C/pcU4JMjBs+2V8+/ECGWyc9Ds83AZqZDe7CNd/YWQBwUQay1
9ES88PVXN+lkJHPPZ1BQA/mk57rjauhIHwj0WauK0/ZFMl7FNxOmA4jJzYtctKTiHgeI49jNNAcJ
HiqKW5rMx1wUV4rmEUAnmtt9UhvKe6MqdcnTMsYXbmusVDYVWF6Omtc8hl5qycXHMFp0RD1gpE/u
1MsdLd1W71G9G+zSVbE9yM9ODzjRS6NCNF40zfYb6hEgjLNZyYvXy1nyM+v0nlHkYv7I+0X7YJTz
qLkKELLElds4Sf1MnWzzFPWS0Z5aAaXLV/raVE/jwHiXLos1/VM2Wq57wzhHD2VpjJ2bJ4r8ra6S
8HdeheazYs64OFiAYj8lo9B+QKFHQ7crnMp5DAvEm92Kxmd4nrNl+NoscS65BHGUFkQkpaOf9xBq
n6yI7qBbjqPUnBxcjT+TYUnZecFM8jpnQv5lh4U1upLedD/yepg5v2A3I7RQUEV36WwkyptUr6d/
lAbn9bMNAd4gL5i1o3J3pztGFQOEiaegyX5zy85mjBMRWuDXpp2QZqZXekr1JvIiOZ/ern3CZ6dN
SyZmXfEml7r+1DFD8SyrVw+i2Utlvd1xoIHWggqc0y0AP1K1PBtn+4poiab7TjTE1alO27p5Xpyp
5mSpcRI9Zo4zppe8IztA4V7Kkoc2nRrD7TpndC7AmML5rGkjGvS5hbRKhkiu4Rq05u0nxiZz/1tW
mqTzEEqi7Z2zXT7LvdEKzFiXGMn4qIHfM0mDXH6oenuozmWXjT9yYWEPgO65Ur6x7cV5Yy6zqZ+a
2GzepYaUfrErvFYhY+hZzn82tfzyLp9nT2qtMXUl1AS+JuUiZ+fckjvg4nNCYbLEej5+gFTOgZkR
Ri+CYe7LYGyTHodfAsx0Es6svJW1BUtQy2GfHQSTncSH4mLFsHLMSQzWK+aPoe1QI56zTKVzVWUM
a2s1rx23o8Y6jQp7QMra+hST6R6surfpWBaBCrjlDJi247mwXAG7jWRfY+QJ3NQEvTFmeXlKqp5p
Vl8Kz87b0Ota0lFZrcZHVLeai9bORxDUnXyE65lyhN8C0/cGR4LGesrogx8Ctew01tnyLKlT5zOL
Mp67Xp5Qtc+ts2EcNYJ3LlN11bZADFJeZao3UdwCN+Bo1brZZac4h20qe2nt6OdVqvFyP+faaVdy
UTEzpBPCp75pVUwFo1YdH4CrnU3de4R1cOBNbTDYbqstzIDNPFvep8mA5L5Vy0wyIYT1yad+lJZv
mop4Qo04I2wnN0pCuThAYO1cZ9xi8G7IB6mkb5o1E5Yr4yolYkuN8LMkXwJtGvODVfb2+To5I75B
ErnBefEXeT5DssfbMJUYbgEs/TRnTrPeHr0TTH1mYY5sxMlRJqjsZN0rs4FZuwE69AYqDjJ/tLo6
lq5RKNrJ15poFU3MHQPsCn+lg9DvKkSDjWH+MRnJ9JtY1H1g3zBcLbJZwTg21jrHN5XQqB/INjP1
FFrV8O8M0IxhnpVKZ3tqmN+n1KQfDrbO7q9fq1nSbSDH2zkN7eRRUSP46dVCpAJnyUzbSEULSEDJ
9adZw8YC8md0rkpFfpzCSG1c6mLDgw+mP494pXitNEhvHW2Szovdyx+juR0fwKJIXzS9nS6xkI40
fXbSYgTzuNGonYFpbqv/3lms1omB5BJHxDVd8vgyVnr+O52m7FOSS8rBS9o5yhBkViUmuie37cY4
q+GUdKwHfUr8FDBMaq8c+uZdxKV/xDzYXYyGuIUXM4oM2/Z0h7I7xnWmdJ2nPj3RgsKlBSH/B6TY
jPP9j79zMuGqExpXhNatlGOJ/hsiMTwXg+TJUxYE/svZ0E73V9n7WisGmB3N4/DdXt9APCHpVFxQ
IwigJ1W9CF+nRXSJSIROcakeYez2XiC3HV1wKGk7/VSoKA32IOF1ys3+ZJBZ+RKW5i5qGn/fRCWy
ryJgTGMU7KA3jU09DK1JROujJXP3BDNVRnrZxvRLDMlBfNt9KhgptO9WntgNNKAbGbP2mXTVqyF5
00vOdKVr2X7Lldhy73+wo6U2HwyzGSWeopTjhSjL2ZJtWmtwiT9HYfLXsud01rkWTP5hWgq24fXe
sMAAjtB8w2uKJU/s9rPWeJi9jA+TRRC5/1g7NwRtEZQQ1oKa+dkaCf/IhKSmU1MwJfDNsz7yW31J
n+N8SE+WsXyr+/i33irjwcW88yb/XNLe5ABjsRjZZCzOVTET6GG4200fS7RTB5LT9ghCsPd8tAvA
rLygnbcpV71CbGTMIK6VbRbPEg41j1nd6o+F2aI+O0Yjl+BiHfTV9p5w9U5Yuy701baAVv7l0rV9
aOOxKmeBGff0XstFPUfGWB5sy504ghfmKqzFcAud2822nPFvVdqOlLIcpO60IMt4GrUO4zw9STxK
ddO/v1/21ltFWVcMG6ry2xkw7OCwHwrUHbJ+SM9JNy6/xtb4qnedGiTm4BzU4ztvkuqMTg9jUNLV
Ld88UZJCEs2KNYljNIkNLA1yjHcuSEsemVHsLsW3erk/b3m0U5nAWwSNHxB8xyetMOZnuj7mu96G
i3P/Je4AvAx00BDsQomDkfp2HmCYAtczM1zVRx3lPM255FVToZ8mcBkXSbFmCpEFYi0ErudGq7p/
8jErPFWppMcoouN9/+fsPTljXxPcAnvpZhKl1axfOirkI1RP/RmC2AM5neRHdGoPUCk7xxH9GXbO
eu1x/amvw83QDOFoDXDf8EKbn6q2jB6URJLPzRIJv2mNd5NUpgfgk/UIbApsUAHcQ4zr6Z++tHz+
CHFymwuE7WfpmrZF5Dtzkb1nFtEc6BXvvsQ/Vtk8WSXnpYlBkHQdzDShHsfW0k2dOnHRhQa8dP+L
7VWS4PPhvvK1VjfvzRXRh2L1NKTFCJPS+r5olXEdkaI4DSEMAVJRR3tX49j22IWT849SZ7rlJYsG
lKwO/5rlTnUB4WKdVlBm3NTSWkPxnmqkZtUsi6AzLRE4kXPkOrT7epG4W+VroO5vK1ZJTq0ozaso
aDVjCmwBiMY24u7ZcfL/YVjHO4USQJq08qU373YEUZjWNSBae4qBYKpO8SCG/OP9L7h7EFbVN9oP
NOa3VwRCBE5jh0CjQ2ya3NmasYsyM5wGU2RwB5G0Xp/FB1Zce+/wJXAD3+F62uqEAE5SJguB3ECf
o5beoFpiDsvbzEJIw/cfb3epVVSC+Mb/bIuRkvAp0C9DPxqGmjfPGWYbrZxfQ+TbDvL19XNsjzeg
DkS6IZDcAruZoDWlXFOrIdAqLn1vy0iu9NkZEdX0lPdj+pUCzPjcRdP/0JIGnGiSfIJkWdkcr4PZ
OCGgg1g0UTyunEuJ5NbJSvr5YACxF74osGiXkE6vs7PXq6DQr4yGzVEHeIwWSCPJ10xVs4M7QNnb
kBSOqxIBVkyw4l4vY/UK41YHyTKpMZbIRaKqBkXbDbPimvgXNQ+htWi/GZAxSG0WZapOTTsPzSUX
i7H2raahcpkEdM7JcizgtOveiN1SLPkvuVia1qe9qR6Ngva22SqiTF1DJ4UU9vWPVtUlniCQStdi
kOdgsRvx0ylUzTetSfkfDqwFdJ8pHqKEN2hCdLKaUa4EDY0yt08rjMpNTLm/VF0xnLNsLty8LNMD
rtneR3lx9kO7jS69vdlhIBuduJGBm0nhOKD9qGCBiRGEnxnSe9OeoStAyfofju5KFjcpT2nSbTtT
jgqPRsWzPLCUSP+YlU3iocTd/Jyt5ev9ILFzcp2XpjerUJVud3aeLkrVpsDcpAKlJMYJevOoJZHy
jDGag72kEeUfzU6vlgvQ0qPCZ+dYUZsS4OlE0unZRigrxfwIB9goMCbAt67SyGA2UcCVD17n7jr0
wOiErTiTbedCL0MzrlsDFnmTVaM7GKN1HrFt//H373J1gAS7J5Nfbd9lnKMksegDTUyUkgKGzYha
zYBBmfeGAbLznedE0ASx/Dgq9/cekNYi+awDzu2mNaMy7DLbkDZr0+fDBwZaNXST5uhS3st4qIfR
L0eAxuIMbsJgiC+KNddQVuN4lWRdkrq1T5AVVo3dal5oY45FZfl56uShCzVlnOjexiPDkkXrLU9r
Cq06SGb3nhwInAOGAbTmTTO7tKfISEvY6bkuz88t3QcYAdNRdr775BR4FAsrGJTnfx3kDIFAYgVZ
5Qo7QnmY6EwHeGaVp8iE4qEJSQUPmkfPoG8m14n74Sp3Tn3qR7s+6Lbs/pJ19o5tAhDDG5rdaPTS
wKG1r0JCyeSUx0AY4E0bSX0qzNkyH5Ag6hFxlGscp1UKFb9CpKU5a0ANbDeTzDE9+Ek7F4ADmh7o
ylqL3ih2GEArm9nIwms2J+LcgNJ50tJJOa/gwf/ha4NJW9UgAPDf6ALnSxkiLpawzy059o2uTn1p
qo8ISDv1NdKJ6CmTTiBsuL3RprkItbbGl8LMQFDFdRU9DLKSAQFqwlO1pD/vh4299wfyjVen0q2/
Yeg5FNOlKFdnXhMKvNwgnVAVAw4yQyb+/i5bffxWmNFKLt52DuhP1GhTRRIiZkl4abU2lVzdbKqn
oV0MjUw0VjQ3M+Lln/uPuHOHkmYTFUlNUFra4ixLxNQ7DHIplfBhuDS91AS2NUePYWpjfQFFP5ha
7Sgx0XZwBA6EEgIDIZ9ya3NzxxX0dlwmye8rqdD9pEJ8yUtitEqYfxSUYxA5+6DH01tzUy1ufvaN
jVWXVQOSg4oZctHLmS6dIKFY80MHVSNze1jQpVc3zdz7dizG9/PiSGBPmgykqJL0U+pixZF+p704
MVnPlzw5d8gffcGaMYs8+L7NV7mDefKudYYBlzlAUA9p1diWNxDCooOUcu96J2Sh4IGYJQikTdyy
pLhK6qqi5SzFJaLyk5U91XPlnGsrpfOcx215jZ3MYf5TJZf7H30vNAOht+HnE55vFFaFAYm8UGpE
vFU18fta6y55Eh6hCPYOq6PRCwFbtS61br0/OgtlznxdHrn6pDoVD4bcyOBUMX0OKwOLk1LLDvqK
L+jqTa3DJfv/C252VVNhqwvxANVTqzTpr7e5twp0v40mAIL8yXH1GWMkAeDNVUN0vqyEScn9V7v7
0LQAiVL0GyleXz80zuLojMBLI2RU9dtJcppzskSqJ9Wa4UZOeTQpvQ1R8HcYJpCP2kgGvkwa/3jJ
Ut2mQ4ymCv4lAwbSg44yDqwE3wzFURF0GypeLaVuHq1MARg56SrbbFvFjyVfRs9Bbchjdqc9t8yp
ecf5kZTO2mF//U15qFW6mZHdamGx+aY1GTbTTb7plKq8z9ABDwkIxbeTUAyuMNvyfRbR/XOkFgMq
Yf61Ke7KGAZRqnBEIY9vC7+sNexlUvs40LQ8fhtPS/Fk93W1XFPAreHBDt77mJwT5A/Ql72VimqH
dlQlnOyDLIrEsxa2HW4q4fROlF16cF/vLUVViGLvC/li22qc9GjW00YAbjWd6tSlNiZDSBX4bYb6
9f0jsbcU/S+symwYZzf0NrkpKjnqYMYmcyI9zookfrXa0J2sWZs+3V/q9vTRA6PXQAq2Ct9t+0ai
z6WZaweINbWn1HJbGNoYnbNwzE40SRb//nI7KR/rrfZrqwkaud/6e/44fU2bzkk0opmLVKL9aWiK
0J2WEDSylCv+0PczCDRTO+PIMJ8wusqeKmysvClTtIM2yO1tQqsF5gGdEADmuKO8/iGmGOOhGvgh
4dil75zScDzNpDZFtsDy9Gk23KSWwH4Xg3Fg6LHTrX+99HrZ/PEOEAESxtDPWVAvstyC1GmrzvBl
I8veLDYafW7VLMng0nqGQJwrjRb0mApUQS9C+dxyMXe8vVo7Chw7twFWNGheIH7IEb6RNJh6hlgD
9XmgFthGFEVrXjppSc7pMFHu5aJ61IY2PXXDYPPRmviSlqP8P2z9VX0Rhzxq3JsavtUV7CrYI0HW
GZYXFo38Ven7zjNxNzv4Dntbn17Pap1MW/YGUjLIUU0LCSJVVi3/IqVQyJ6NGs1JaivrY0En4SCA
7L5fEhiSVWSntRtepRbraFUYUhyEaS/OaqzQ4UrmXHN7JTRPpRbqvtEQt0pVid8aNT1bLIiag/7B
3lOTyayYXvJXauzXmw+dertoI9hySp3a3+SmM98Oc1ackdVoH3UyuCMBrt0Feb8YdIIPuqFyWEqa
hsIhbio2W8vIZfFhltL80Rql+L1AG/ogVdu7dCl0kFtA4YEIuokwZdxnWoXRbZD3KFVY44jLYDFh
VFf06UxpO4SnJtW1D/cD2+5Tgu5Y8Z8vbf7XrzWOyPzTAc2hxhmmr1MVd24hxenzaIQMa6PkqEu9
d8szqnnhxkBt2t6yat3kclfYcWDVJu57I1IxSj58nc3QQJM/XzAOjDNvplp2CzH/uv+wezsZFSck
5WGWEM+3PT1jKGnTO9hYhsypcBeMFEQgFQW1oYvUmcs5xzYrUBvVOmMUML6hXaZ9KAas5A/K9TVS
bnIdhX4s7DpEwRB/3nxrszamWEx9FAjm2a5AYOFjNUryQZKxuwpVJjBujUOzRW/ZvGFb2MyK5qTW
ftGZ+1wj2ffvwTvduZCo03HOYsxPH3G7bzX6HnW/WuTIhbQYLm0i2ojJknRvernCx3mmQxDIdmx9
4eSKDOwroqJuMYAudUUP5teV4nBp3NlhM7rYhvaRt5h4juMGURvdqS+G1VuyzDLp6FJf78rtZ1hb
dQTRPeMvQZ7tJLlCKW7qteNJY7w8pVPc2pekT3T5ISXHKUk91e5LlMuDcbLsSX5Uwqz6HnV9+GSW
ws5P5ALlX9sPrPbnZFEIvgMsu2ljjvAwRGFIgMqkaDxPdaedY7D0v1RRyu+nYvl7xVdYa6tjL6Lj
L/oPr8MAW8WSBkSeAxVeemCoIeJDPRzad/c3yw4/Dm1+EihQSlSLN/Mw9H6kmC5YFOQiFbYLSS7+
Hoem/rld1JqdkIeo/UFNir6rvaVMb6RZyx/QLGoGb4H92j5rc5lZvpqvNQn0zulrbJkgBCpblewH
yxB2g6jQMH8B5W/9aIa0ky/KxIk/mXZaI3yw5PnH0g4xFHWZ6djdw4iimOOXfYnfmwEN1XYXzCfG
8zgh0fAwd/a8uLNelo+g+5zIHQcl+1jMlWq+keO0r2jD9lFzUcFKfLP4P8n+62L46UBrm8jy/4+z
89iRG1nW8BMRoDdbkmWabeTNzIaQNGeS3vunvx91N2oWUUTPRhsJymKayMiI37QVKdIJvkwtPh3M
5M7WJf9V8WIENncTySx1Sctl7mDoyrMWgN42X8a2La73R9m5k+gbEjCJVhTHtnFqcOISAQD6LlVS
yo9NNdaPZhG3Qbak+Qvswy9OGSrf74+584jgWUQoARdCO3Hb4e6GqlXzkq2PzkLlTbmeP9T0gH0Y
JPFBANi5/IAOQDqml46k7jZ0ceknWb0AGprr8lfl2ANrms6fMPtw3oXCKfqDJHFnPHg71AzWC5Cm
9xpK/0ig59AWgEpyIAKhNkOgXCED5zqTKFgJSWsmD7qlnHy5P597g9KUWFMmHpw3vUFcerN67ofw
oYsl5bSM6k8rWlrXnCukGavlyBJiZ/ngbzCXMEcJrNsqfW3FLQQl+hN9U47k22KN3vxrQ/fKWEsO
VnDnigPMSeWWe/J3bvh6RoWuVUKuV/xHWaMQIWOKB2ZQO7hId6YQyU5wsKiLrGDuTT1E0yFhVybt
1UamiXKuVaoTn8zRiYBAO81SnqqmFKZ/f912JvI3Qoi3JuVasBGvPw3DWKNFTVB6qEe9RvNwkc5p
ldAe5LF7MIs7Q9FXAQqxciFosGy+L2vnJEK0DMBKPZRni+fr81BpUe7V2WHgUneWbE1zebys4mI3
9W8ooKakLloWWOgSF6chVKBjmotsDK5hDI3pxjwjfzW9Ff8d53mfu7oyTCk0rUz/X5om9TMRt1p8
rYG5fKpSFQ3kSUT2WZ9t5StcHtv0IqdSHYhXPRwhaezan8qgyv9otjAxTCmT8ZONm9aRO/ned5Fk
qVT2KenclFr1qadCMElpUMVOg9j9XPkhViIHEXlvlN+1FaoeWK9uj5fOTWRMgje4oS/ZtRqRuHG0
+agWtjcKqEZYYSSopB/rvfBnoBKKiG1tyAKQgN1TDC/La8vuyFzxaJRNOOxrhhnVNgtiAyiBNpnR
WTVr+T9s7jUcrbwDUpztfQI8HyY75JKgymXJGzXqRfTfyrMOOPUgTqw/+HU+CVaAIIEY7v+LW72e
NlAjU9suSRoooYgbj9dEcwrN3P44KGYufG00rDPKv1fNSqODR/rtESbLp2z6u3KJ3crmCDvkhaY8
6WmwFHqBsVMsu5o+zEEk9fPB42XvK0Et0sCyVqDtFhcWIT5X8OrOAi2C5HaJ2qTtz4012cLLCgj0
v1RrQK9Az7Uw6KYZAu79wLg7Pn1mSM9kkpDXXs9y3KQjnWhmuauM4lFfRvFC/VR27daIrnk0JS/Q
2OQzjLL2YOTdSUbUCkw/j4YbXnenWl0MTpyRF1lZPDzi7Z8GjE/h2mp1tG9vTweqQBw/DGYY8iYP
KsYq61uU7oMYMjYe83P0BDOvv9yfzNsMD8YAECTiFvz+G++QRCtG+rwFhGkk9QrU+yYj99EhaEt3
CGtiax114bNJ4eWoabRTUl3JCuiBoF5HcrndR40sir7V0jwokaD4EpbN9JxliSmfctTCfkWdMXzo
2sLyUaDvH1NNEqmXFlmZuaaNq9h/WFrKdrCqwdDckukFiOoETY2M2mb1uY5y6yEyItWHdRx9fvuM
A5ZYUaJrHriVfQJlrHa9GeUByPQMbWFH/jBDWXedrGo/N05fnC1QkAdN553KBwI7KD+tjQBkBLfx
oR1qare5yINiKKvzbAo0JhRjej9SafZ7S/1nrnvnkjYdooxZW5yoeRz1gvc2NCvNTqNusr5bNudW
GkP0Cqw0aCiQX/ra1rwEXO9BuN/9UlAJQElBotx2nCXdFoocGmkwOU32AaPTwXFldXISN1OqaEWZ
j/NT2YnoZJtxXrpFZY5fFhwMj8DJt1njCmhdbewBXNs30SJUR+jq2NwFeI6ki1tp1vizSqF9Ip05
iVOhpP/lMNM9IygrQKFvaEBNj5ZwT16wUoixarK5XB/Hlqa/l46hWbt9Gg+p16hDYxwcn721/XPk
9e//SBgof+Nr1CZZYJfS8qKPtRlgXtwcVL53R+G1S4mCPh3o59ejTBRIRV6HLG3rGEUACTBE5zQW
vePfP6O7SwfoBJEnwH83or6RPPLacLjiQl2tz4b2D0pUPzH6Ur3CQbr5/mA7IZhoQBykBrs+DdXX
X9V38iSsVEuCdFTV5DN9kvSbiqOE+i41rfCC40/5IMv9dL0/7M43Qu2jpUVcgBe8rcR2+qzTpTbQ
fG97ENDDwuvACxNKYLGato9q0Q8H1Z/b2i/ipQhDomCLduCN4DuwzqGKG2rNZjFSXXfHelTrJ1vq
JFCxdjl8XGR10M51EWfRvy2KVN05H0Wnf377hwOWXYULKe/fLC6KSmrK0HFgA4h+htJa+pXaDMDk
SvEUWf2RKNRO34zvBkiPHjV89xuu0EBApDWC8oyt9ZhkRWHlD/GsPzX20l0ay8RaI0qRXJrV1sNL
pvGwwn1MJaH8RVo3HCz73m5b713QVSt4a3vrItLe6zqFnaCMUiqaWa9L+dlonfkr6lyxP/R6++BU
ini79CB4Z/hS4BdWoNW29iFQcQvTnK6VEGHu60uR+Y19VnLg/vHwNHTOey2xioNrbydgkKRi2LLW
Bm4b0gCFQDAMDq0yOUS+peqsF2cpj7hgO2kho6ACuEoorKp5rw9w5Ki5w0MJwVNDij3IGc15UebQ
n3M8a+/v3b2hIOqtu2jFJm9L+gWAltJaEHFylhH+U901uCKlnROi5jzgIHl/tL0QAUUJgg0F/hXR
/vrDagmWcRtJSZDLE05tMeiWDgDB1Vninwu4qrdHXd5nlMcAI1Ed2OYoIllKPW7UJFDbvH6gzW37
xai1DzwR01MSGu1B7rs3mRTh1nI0L/YbRFyBiEivSow3jG0URGO4nDpUdfwSeaHT/ZncHWpFZtKx
36GcZMo0SzEy6YGUk5RUS6Ge0qlVvnX4FB3M4u2eh1CmrrV1VD6Jcpvd2LbCcZJqSgNU6ckveXme
1A465P0P2kmzGEbHXoYbZKdmBATfZOOrDIPAsIfNbHpZnzOnyhE2tH7Nfo98WH2xkDR1JWXSfVNv
moOb8/ZCWX+DhSMWL3tU9zYZ5ZR0SAnNZJSG0bNhiOLXaZDmp4T19sbKmQyXeF66uGKhrTMnR1zo
9f9//d5nfLQGUadlx96Ux+VOmCgM2uQjatskrmk2j6ndNidBf8/rQf64Q7XMHzorjQ9O5u4iczAp
oeHdzn58fTI7pe2RWc+Z/TzqTguy6Ze20LU379rfhXG6pSvQBLbH61GAkxZxnSJkNUVS6JX8K29s
FMsXbSMdBLa9qVSQuKQfSuZ6A+5eefSS01UMFXbldbSs7twZU+Va8uLAm5rkMyjK8Wx0rXHE0doR
SOEzeWervMpg/GxfZG2td4pEGSOoh8L6MJV68isfDNC/aydiuFCaxJwji6T4mc5bVV+dzopPXAS9
b05t/LldIrAmiDu+uaTDz6LtAuCI1PoG5yG0YSgkzSAvFGY9g9xKwo8LspCtLzUNoOH7B3pvR8Eq
AD6ODgMEw82OmkSVWdhFJ0GIeLbmoo9lf67trn27BCBfxWEFELuSrLZ7KrZovC9xmfDq75vhnCDp
+MVGHHhAr8OeHssu520POTkTKBJq4cELQlV2jizKQ+jNAtm8ldK39CGrOidPgmVZ6vSjmncTmmWa
WISvrMqD3/KpGpByKpQYbbExGdXZ10Cyaa6qIP7mxrZeRfgiJEXpSjHIQH8yWru9ZsvSfu8mtYKS
0VcDeo5zaJ6rfJ7iqywPWugusx5pBwHw9lpBmW3lXPAcYu9ua5sGqrd5WaRJ0MhqHuTpNPmdbWTX
btGO9sduwAc7zjFBSYcS2CbYqqGj1O0wJEEEmOpdOegaSmWoVJ1m9NlOcR1Pz7YxIucEwe1/dheB
yFOwTXr7LkXDCEk6OHr0mTYRKeniXhgGArLgDLuXaRkkz8pz6yDu7Z0FclRMV+nCkzduiqlIEkdF
ZwNbyNN6eDCsRrqiGWYfFQj2Vo8xEMJk8dDj2MzoMthDqZhoO1eNYvqRHJte28HYdDJhHbCybzM5
ChAg49D5AoZ+o7hF0B4hpoxkOUvVPSsIxGPZTslyGpTBXzR79u+v0+5uAStJ14w6F1WczRT26YT2
4urElC2a/BM1oHk4dVYx6I+ZYhWK31AMr90MdcHMdYq0tN7HfWG/k9MOCtP937I3zaAb1jInCdHN
y4OarZDsGUn3CJKQb+tNGESJY50THOoOPnt3KN7w9Hg5JzeqiTooEsigwHpLsIKDr2RyqzyP6Hx5
mLfQ973/YXuLyruS0ikLegsSibBGkS0p5UnVGYU3AWl6FAnYAycO9V+AMI/gvbuLCj4EphHvHSSp
N3eEWqGoTskN55twVDMXjcPsUet0vbqic7yk3lhSPUCdSnyeiyipT1XYiGs6VdpRfWZnnhFXXov/
6Jnp5F+vE5OWWRk19LoomSyTlysLjjLArZLrUIz1wZWxOxbBlfcBrVgYDq/HUrOepcaLJgDerF5N
J2lOjgWfLlUgodxf0J24Q6uXehOj0ELfzq8YGz2CRsz2QSvwkudtdQ7l8IiPsncHkutgvEk1hqvw
9zL/UazT5gnaLgSKwEStVXcRpJx+4Sul/A2wyX7RlKLEqmMM1eKxL4eKyxDvwekHWuuJc0KtvfrS
ObPcn3Tk+69l0wnZH6tkTBVXU2ZsQxUd1Wov4eXduJibpCuAx7ZO+lxlztuPNhAYHsO8vdFF2WZu
eI7TYUa9OJBMDcva2lbcLBfpNTUz4+Bo7xw2hiJ0cu2AQd2+NfIh1gZ1jLOgRF/8WZH6zvYa6Eh/
xb00nTU9nJWD47238aC4QBoiJQbzve6WP5Yp6hbUOnKyb1wq5ue+1e1LLYkO0cTeOXhO7GTfuHgA
OiX/BZO5/bhqLpcBWh9dIFvE76XCSR6WJjXLC5OvP0OZswL6mjV2lPAMD9Zwb9PziCGPAWVE7r9O
/B+fiZYU0I2csWN0PE4zYMxTZ8TdwRfuTeaqjMWVTrjkvn09SqkNStit3TSnzmvTBdZkoNEuJf+a
i54c1BX2tgo4UrDtvJluSVdoaibI3HcZPm1mcorVqHqcJPGxUofSLyx7PNAG2hsOGMWaukMKYMe8
/rQR8aFqBE4XFGWu+y23zVfRQ2+W9CG95Jpx1MDam0pKxuRgaEbRWN+kLUacWo2u51mwoEvvp+oY
+mzJwi806e0tI3wCKAdROoTjf4OB4b2ClgoorUAOh/BRqYb6lIj8qKG8+0GIPdA0ASR1o3IIvLrv
dZsyVzcLy5uozb6UlaO7C/q8X+5H+NvqKx8EFQcCNzX3m1JhOpSgo6osDeymW84ScZEeWGS/Azqb
X9q2TR+yOpTfXAVlUOQsyJeJkzcI3QIEX12LlEBSkyobQhm4y6p/7n/Z3i6ElEJdkkyLttf65X8e
4xxLcRXKbKCB4oWC3rilU89nMQ+1LynFwTwejbbZg3pdtFwLqGAPZWw8VVn+I6nT9H3H0fOqdk5P
9z9ub4cAZiNXp8yD1vpmOEed4VUUIg3mAZ5BD+TAkyLYp6LkBNwfavfLACUD1UMh9iaFxId3QdCY
zahLknOONTW7qq3ovDiJ5VMTTcP5/nh74Zd9D5sdlPEt7U5TF8cqbAovTqpkZ1L5KghXVeX7o+xN
ILkT4hZc07c9rkrHytfpS0Tg7ME5GdBwTzOVyqvo1eY/rBUdBl6otFtIEjdrZVMyzkaTcCgSNT6X
YRxpvjQt0wnx5yE/GGxvtSwkdWnsUCW7KbaWYrEaoRELpUiGpKhEoxdbCDnLC/06q2yPECh78QPU
DchUSIMA6Nbf88cpA3UC86TgGpudvPjS5F3rIqAbn+Oqlb+gL7Oc1Fg6gq3uDEqSyA3DS5jV22ZZ
7MO8Sdc6ORPQBmWGarKbdWbnzWYnPFPKMTPum/b7/S2zOyoxclWG4uLeqjRJlgrH1FqSoC2wOox5
QV8yWkTnrImsR2R6ivOylMrb9+kq2Elv0lDWWv3mhVMNzjJUScOgc5u+9MUSfUyUOPVzddIPwGI7
R4J3P8Uw+EW8LbZLqVqR7gwhvoSTFSn2OTSz+p1IQU4+lCZPm4Onxc5GJZ6s2A9YkauKxuuNM+Hm
kWlRyHs8zay/66gOL0NftxcjHqXWpdc6Hlw6e8tHE4In2iqvfQM7ZhKXYhiweIQWJ3lxjJeIqkfi
qkXqcC6Ax3u6jBX2/T2znu1NQX59Dqxt3d8J0Wb51NruBxOb9qAulOq9pUwvPGPNc2zhy2lFdXyZ
RTFdJsy6Pt8feG8xGZPnAdJ3t3UppWj6FOAJhTiEvRIPvx6kf/MRFtNgmuF/WMsVtE7Zn7h9U56a
VVIG1OHjQDPLqPPQyK9ar9KqiGJYCaXqvV1w0R/cSzv3BBcg9zqK7aAVtlkfnrP5mvFCh1t7LaZT
ZM82HlwHC7g3CjpiPLDI+IjhmwVMzBpaVEfNu86Nyk/ntdxYDcVB1N6BnnHeaPlZEH94WG0/JhHZ
WCGdDZBPIYnwBt593526kt43HMPES1GtKNy2qIvKVWAC+ULoRuQvMUAT2dK6gwrD/s9ZwakraXq1
Qnt9OCEnlDkIRtILDayHGMrcK/DPeFKWwvyGS3j1vUCnHO8oKb9m9N38Pq27ZzGhGnl/G+//Eiqr
q5rbDmUscqaMk6vwoM5So/HmSY+fjESK2dJm5gRtKLqXRmn081wa8zuUm+XnqMFTHhed7u08V0Aa
ssN2oP+M5tFmVrAGNpeipNbbpNGvDM0ZXm1J6yK6ql7GRKr/w9Yj6yLyE/ZvccIia4GgGCYppZIs
Hw2rTt9FQBUOzu5OoNDI/BVcHVaxvG0BG/ENcxbopgeAz8ZTq9m/5jbqzqTK1cH9shMLYfwTJDhG
K297PWp/pgpDaE9WIUPGb8rqhx6VyfSQ2232IsNeqNw2ygswLzWmF709mdLl/k7aG53CL/KuaDUB
WN8kKmKxqzajXBFI1F5pAAO3Seq2PCvNFF3TWjcvDb4DJ5VAdrCOezNMGZKePoGYu3X9ZX98dy+E
Ms9ZTqlbTudTYkm2H1lheqFSVR7EkZ3+M+AB4BFQ8QmJ2x2KkgtRuB1FkC5tF8hy12Ajkude3orp
s4WGv1tgl3axIrwiXZqsb2cJ8gBfLwFuHALzttWPbcSIeTdLPA/pCYbKcl66BZ5N18Y+K3swsTs3
OhGTnwn1gDLvFg2C53mJBmMTPhSJgxqTZAxPthXNXiM3s5/Stz1Foyw+399HO4zBlQGJpjPoAZ6V
22JlS+ZdiowbQcY1ZDotwqIrbC5mnp+WusThZQAthnq1lpYKvOHR/JgYXQQF3zDDwZusSvmmKALb
Atse/5XHKKt9NcWKwWvqXHpKq1Bk8KxVBGob3K+sy7BM4kOsTJ2Om1BXPYZlusgushwiOXdNW37X
m1KZL7yl0sylCd/9oF1UR2eaXc1XLGpjnUVHMdWfMye2r4VhzrGfK6J8X0AP7P2+7ZzsF+VxHndo
OSynpet1cZ3qUijfVLWbP+M/2x4hJXaOI4qxUFNo7zKZ265rimQiBMc4CowsrC85Tg3noUcHL5Oq
5H9JRUNmDosIMk4sX+8v4M6ugY5AAQfFOjLPbdswCpW6KUaaXGoVlQG+krA3p6j/QNUDfYxBNAii
pkfY+Z2DSf4Ojx5bEdDO29y6zrDM6R3YkXkvqpOzZLKfIpf9rVa1DJWerLpMohi81gJ/Nkxl/9f9
b97JYqgWrKaFwJhW8MTrEFRaQ5JCCyVBQ4j8oY2t+CxnS3OgBLI3CpUWQHzkMTg1bAJ8leOR5czp
2mIbSuHi4zv4ZVZMB+XF/WFoR6zlCBin25SsXbgeItCLxrgUuZvPIv9RROWRs8XOAwVtIwI2Ae13
hvl6zsSqU8POx+4xcoznysaPKG411W0RTPDLcTnqZ+9+Fsks+jGQdtgkr8fTRpyinIIkuuikKkjs
Lvs0ZcNRr2V/FIc+qMNdzB+vR0HY3+gFVz31PlT+fTHLhifSLFbfnlbgdwysk/uOLHyL3rASaOwg
kRAvGvVOuINS8t4qrRba8igBcn/7/mYkqkXQqmTAKa+/KioVNclrMHNZgf1ZU4HIjppDocG9mAXL
BhYwaRmolM0oZtf3VQ0CKdCFJr1wnCw/QdztabHTFmXLyfKJKIWnKNPbRbZ/W1PBu1FR4rgpIS2S
A1csBTaqLDQw51LGlm6R+g+wBr/fn8mdZIUO+YoKhpNBK3OzC8fI1qYmz+NAmNXwV2kUNV8Wt58n
gNIHi7Z3wFalfajANJVunM0TZ9DsuMPTGf9P+hCNE3RqlnlmsXztou7b/e/aHYw1ox68bvttrgDh
3pa0VMfsuxfds2PEkZv3sn2ucOc+TczFQa9s55ytn4W4ACV8itybvRIvupqNWolETZ7MZxKJ+WGB
S+rf/6qd1WIU8llyN+h229Qy7rJxmpUJM241Xt5NLW44Jt3Ap74dj1CcO5vfBGNDZskJu022TBnv
IAxQooBGi6MHiZxmiW8ufXMtbckx8BY0k0vDJv3q1It5EPL3vhPoKKQNekq8Szf3V6GV+MbgMxRM
Y9akfjjmyqcwGZPKlyN1Pt+f1L03J3gCkCl0OSlqbs+AlImwMGuzCDI0DE/KrIV+Kk+Zm1iddB4s
NbzGivOZhyIeyEbhQEpWIt/u04OjuLNlVzc2/B+4fmgVrn//x7sBrfk6bJIhDzK1FA8FSjjeBFb9
bOQOSdqQHOUoOyu8kgjXALdijLafrcqlpNexVQSjNskN0iJx9F2eJLX1LSWcyVxi812bRrE/Q0j8
5/6c7xwXQH5AR8Cq0F7bXhe1PXKZh3oetDkQPxY4NN4L2eqONJR2kj/AaeR9AP8xLtly2NV86QwJ
lmaQjYNAmXiAGst9fCpaQH41kt5e27T59T98HBVHMD8Ind48fEVSoYfWKEWgh3L7mOtN/tCMSX3w
vN77NN4ksGApw4H3WZf3j+0CDlWvUmkuAjpDxq92WNRrqFjpX05VarBpBFJOaA+nR5j1vZVbW8oU
RgzAx1tdXGAqwBfDqKAqnvantLFiRDfV8QAuthMA6PRAM6AjhITDtj4WUviGepSVgaxVpewC49H+
apK2HLClFIemZjsngYI0J4/atILxyiZ41x0Z2iCFnITQdPqrbY3tM92W4XvrKFHhWxrQSQ+f3V4B
fzlPpXG5v2H2AMD8AIhQtC55MGzfKHqopOwamy7OMkFOWXo9lV1wYs2PNnISjPhqo1quA2Ejcq1U
5P9ouNZ/XaJ2+ll3qp1QW+6E4kpwrcODW3tnJbixOUIKIK8dyBX+8WgImvw0gZaqLOz5bGmZfuXl
Ix9Mw04AJAWhA/47Kt0QwiQg/CY1sIxcrq58YymHJ8wRe6zRVut1KNcHQWh32om0BCGgH7eO5JKR
CdjFID96J+xe2sQ03pP71/YZt9XZPseTLC34B06p7LdIPpuBlpnNJ9RWUXG3eimRH5Y81a5g8JGz
vL8l9qad185aDoSWhsH269MtVdFYKhM7okyM/JcUz3DbJSQ+wtHQ3w7zZsbXC2C1Ebwp/kqqnU3k
G+gTaPG/Rqg7T3bTD2eN4sOXt38UvS1oKJQgV+uq1x81wRgKY9XIgnROS3+W45jXFQJzuTpbB++R
30/cTSeGTvkKNuURfptC47JpzFFc50GXhcnfY9EsH7oxW0J3TJ30QRkd/WJSgTFdPcnR3rFL4zR2
lG/efHwcAgstNpsH8i1WJVEKyUlKLQ9qTRl1D2Zhn/pg3VZQ26w2RzKht9vGoVhPBrE+91ay3+sZ
LtN+sOUIdLm1hs0ynbOvs2n+QOhVe/Mlx0h0KMlHIcLeFMcHbvUiRHw+UHHQcg05XB7qMjvC39xe
coyCDhOqljjk3gRGyuSjNtgxjQn0d7+wT+QrSVz6SwNvZ7lyZPanQUZj/mDVbiMRcDBcnQh84Ppu
akYpd3ZSJxOihIuZfUIJWIXRXLYv5qzX4jJosaKe7x+N22uVEXnMUpOHF3ADV7bKhgeaocfBGAuc
tscu96XKUg4i7N50sitgWaw4iJu0SysJdi3t+qCtM3FtylI5zXlvv8R4q515CnSfVjnPtx9F2vYI
5f5++PHHJlOJYh4qysJrNk4K1U1Djt7i9JFHoXD+1KBs++9It/RB6ZvsjAihcCs448XBku5NMFEO
INLazSEpfH0yKlsfmROaOVTS80sYOeEjyctRGeS27kfTEF4klSoThPI2bIPvmBWsH5KgkqS5v8yx
7lwlLu/PQkXL76x2gyzDf4+yjwBw496jk9q8f/tOAmFIpVVlJxF3Xn8osn2iy9UI7kA4iAdNkxR/
RCz3oPa3d0I4mmA2qV8Z5EevR+mZ5L7DoCZQbbF4cz7179NGRQ9diJ9JBtjl/kftxTWCuUkNC+Dw
DUKuQMUFZx7oA7JCcJMaTcOVJrIfOmTHDjbK3hnBxVFZEXLrc2yzUYZc1dh+FtDuKKv83jGAmKNF
CsPEMqNVZbkT16WY+6/3v3CHpE1VBPLuylHm2t++eftZqka55MEtjHoKPRugjTdNofwkgLz+a+Rt
03lw5pWLIdLZcXkr6uGpXhb7HZ5bEu2dQti/7v+mvTOzLu7KwCUr3r5IcxQQ7WYeoqAdY+1nKuzi
vT78B0PX9ZqmCgXEEgj19i0o2RJMjYbWgG10YWCNyLA46jA/m418JJn/uyH2OitgYZHAIwDSrrrB
c/IWRnLKIbAnaZxh5oqaw1Odj/nsLlrdgtFIBTZpwkLW65xwhX7GTTAXPxtRRrBH1PbbYFb9O7nr
8sbvzHrQLrbFlqdE1y2mu0SlrrhIOGr0YCZQsWe7c4wTjjlVe5F6uTpVra1nlBPq+HunOePsae1A
H0CZFtBbjhKXlreA19XcSZHa4SD67yznKtlFvRQlqluhVESnyfUkEBRT6XxW+sx8zhBmP3iW7pxU
BmEP4/NBLNxGQKFlapd2WhxALup8/MLpCahL/WgMo3xwZ+7EIMC5YELWpbx9NalRWs31innRR1lB
U34Z342dGj1by6L+KORpOIgMu+OtvU726Y6Q12AVSOZb3NFShkhiHJvf0eHMrgPVy3co+NoH9+be
cqHLwbuQt9QtS0KqnAF1jAidukbu6c8p0wmGencwyt568T1oEVNpuy1y12JR2hLmZTDNWfKo9Gbl
l5KqeFDDqoNH/Ro5N4dvlQwnAVilw7mhXt8ZJXqMuJAAcIgaY/6VojXp9fTvr1Of9V4l2cmThVPU
+y45NK3a+UhUE3lPrV15yvnq65GVTqG5qCFO5lAGMs7oeqYvcZ40f2WJ1P19P2ju7BJAStQRYHwx
pVuVIbPRZqSVVzqBPMdnbBzKzut1esZF2kqN2xS6evCA29koGPPyqqLvAsFuG0BTTVuKKa7yYImk
0jOHQrusnjOn+9+1N4fQCShPrJXnG4ciUzLgJC5xHjStToVbRHGAUa/pAUo7kurYG4ocChg3+QW1
8s1GQfeqdzAazQN0uJYfOAqK0KMhZ36P4ej9c/+zdq57BGEA3Rh0S7nwN2MNBGc9MTBMLdUxe1am
cW68MG/VT3GoxoU7qUqJWmqZHcTi/WEpomEVp9DjWdf0j+pdv7KTqxkcbWNPRe/2hJXKHaLMOEWT
Lhleg2pZMMujc2S3tze3dGFAfYIjJ0vdfO/MKfl/GtE49aYf4y/4udBwPs0nWf14f2r3hlqLrtTV
VzbiNpOSUkOd0tziKugKA8UZBOZdq9KzUz5qwB3uD7YXXLhvQOGCvblVnRixSJ5zEz8OeTTMb202
Kejbaq31YGaN8ZAslXZVYA89J0WiH5GC9z6UEjP0LCZVt1Tt9WLqIGdnvSOrMGxoL2WtLye5jutz
HNvi4KzvRZc/h9rsm6wfM1FNCl1jO0/ORWK355Hb499Fi/EcqqPw7a1WENC4Cv4u/q3kitffpklt
XcUFLgS9Mv4b60P4lLXxEViLe4b/ZnM3rBcd24XSELW4TYRGCCWmzQBoKqwiQ/+c87xZShe2vAQv
t1flc7bEreWGoZp2HmI6Ru8NvaMEog6zBOuVosg9S+ml+WLWtll5szDkD7jcaN+sNheWC7MmafAT
yCfDl/WsNd/PS9r8m0JRSlzbbpzPIjWK4uqYyE1cNLtWxKmNirJ1JQS6g0xRcHV38jSUvaiYxn9N
ubBxYClt+btiFo7qC1CSH4ZhDD+mg7m0pzFXi8o31QkBdycRw5M0OW13rp1E+24X0jT4etqL2isy
bcn9jDaN47dGPfQuJrqShNHosrxMqlaZD9XYg3UfJSD3ngPN9ZfR8rD8GFJpI2aEZqpc1KppoT/O
C3XaAck5b47LNPO6ULImdzY6WvILsEU8Eee8aF8gHOE0XGd2VpFdlNPPHMFBFK6pLYFMKcT0dRJT
+oUoZS3vWseiL+WC9c+MfxCbnJCCaJXorzap4/Ehr3Tnkg9wRh4kdWzFiWxeSTwtle3sFMpZap7k
XOi4SOhC1YhrsSZ5pZbELwt4gczH66n9H9FjMh/VbIrVk5CkBlzUmBTDl2TmkeMvtp4X75eybj9V
SW0+I68ncncxx6l5P5tVVLlZYy7fbSN1fo3mMp+dCQ8rt48R+rlKitlYl0KucxQOx2F46dNCTZ/H
dhxGF/6psH3elSPpfW6kwl/yAe5o6oz6cpXxxhOukLn1Tsj0W5mvzL3eeNVo4mxYUZtqr6k8KLkr
sqrW/aZz4sdiHtse4+/U+Y4G2Wh73VQYX2rHaAvXAqxjP6vSOAZGpYwZysJwfj2Zi2a6DlE518g+
2LkeY2/S5orbOTCnIPpUY+dn4KPqByWNTLy3uCxq1x5E90+tI/Pnhplk1tjV0XH2Wlzk5ceqW4yv
vRRGAMCMpPCyvkBU0UzpUbszKDfxfuAx2bq5bdbS12JqVNMT0KsDqWqXT1qCyP37ApvdxSVnSwY2
pTMPD1NcN1+GuTU6V6867VtVq4tyRmjVLP/FklLNPRUzjcMC0hpjXgWHFV3EbqYOiLXkTeqhmpJZ
oppIzynJktFfaxqPc+O0Pxe9sP9nRjpbSs7tVHXzpimeU7OJ7OdZrzTJ7yLJzs7hlMV/yWEh01UZ
yT3fePWsPw9HJMDCtC9umlW46s06joJ5EIVN4WF7zFK3y6j5WeX8GISlnWx7yrwwLI44DjsXD1A6
ZEyoa/HnFmI7JVO7ZGON5HPtlB+maJoxVwxHXlxNer7/kftDIXsBKpvbYAtwSIaiEI4Mhy8coVrm
hVhgFlTGWZXCI4epm+WmB0YixkQiPnNLL4ijBZyiXdCqrcf6n9Vo65fS0+R6+wetsrZcbqvcz7Yg
KGJk2cDh8/DRBk5cs0yJ49l2YvxYlV+Xt6cnqDnS1Cc/oRi6vUb1rtJmp+Dtk0Kyf3JibbwM9Han
i6lNZJy1E08P+lAop1JWpqMDtLd2mFZT0aJRDH5kU6wranBzVHeS/+PsvHrrNro1/IsIsJdb7qa9
ZVlyt3VDxInDMux1yF//PfQBDiySEKEkN0ECZzbJmTWrvOVmNbg+Zq1Zq77Outdcadu3C9mCf2Gk
j6QuqLMVEia3Y7WNJlqgugZdX+hEF7eVlwYfkZ13upFD0y9iLsCEn6Cw7JiVQoYwgSFoWV1mPAHQ
Dz57lef+ndGz+1Q12j+1LMedNVevciZmIQ1H4kwkWjkoNMIdnApmETZbY3xoZgxuGSvJaVSsn6/v
z1UrmaiCijutKk4Day0Sdcm4T7UGJ7vZjZ7+cKWXfQiN1gaL6CXt9xLd3ksnmoIbeZRfG8NNytPr
P2CVavIDqBRAl88QUmQ6X2Z+hRZHQ1h1GWVIIE+KkWentCz7iyWc6Z0eW+Nef2Xj3dIzRwQZUClV
w/KJkR6ugipiwRxX41sxqpKzWX6EkpLuNKl+R6vljQKLlsKEQSQtwUWTF9ebEYSuwyRSn4Le14cQ
xLbUBys8mkZbcy8GlVv4ZCwzq7LKKyRtx6R+1kVSfFAxcfqsW7E5HqcRRvxd3yGW7eex1UR3hlc5
X7KmsQeMIErxDFwg/ZHqAdilUfJ4p14vtOk0VMb0dy4VxD7LPgDcgOCqlmKdV9f6Vw5O1/pJM8n+
Qx3RqTs5DaRSpmww7H3SHpumGii9H1UYWtKnHHDiAw6jieez5fvWDwvcX94T+8SnGhmowNdGd/j2
+vZYRWm2B7xBetYo4MGP1F9ujzyPbBnlyNrHPOvJnoL2ixUr4q24unkVumCMM2HgrKKJ6iS4X6lp
dlPTVidYxspDnVV7qpZrCBjLMJ8iCFKErKdDcZKkdgqm9DY5QXxJ02A4ke+oRxknHd9fCw5RqpuP
UdzGuMxZ03NUO8bjwNz6+PpbXcW0+YcwBiTzg0QIC+rlW7WHQKWTxdw/FuZ4woyIG0NpmE2rhjwK
V2FPEmF3jsOq+GJRluMomPiPrqh1nDRvmoEn9EDC/FdoZf01UULX8akvnXNgFuYz/LDkIUCUe49w
t3Xo0fOZkd3gD8iAXz4wW6vkkJX5ze7G4b5W0x68WYA1Wu/tyf9uLoXIMS1VVlup2yRKSbk3Q5cQ
o3ZpcCohTBXEAqSY3J1saeMzuioDVlRZacrR73/5VFQRoTGi13MbG6+4jKYob6Vw7JPGqOFQVlFx
rzpBvrPoxvPRUEIdBtwkE6RlRlMblU1mPmU3pLbbZwNHyktcd23nx/rk7CHrtI3rgX4ZUkG0wzdM
L2mcUUH0bJqastGve0u72nWd+UWTIk4Yj6oPXD851aJz/x0YFR7LGMydsNXmLoFEc1HyybrSBWtn
tcrJDyp1T81o4wZl3Es3CKEmFazh4gKblYM0KblPYssBPoXAY0awRKTujLVD8RkzoOb7BH74LAUa
UahtpOPd66d58x3NY1KO7DxxWsTIygXuUlNq3yZd2PdqZz1hUIEy55DBlMLhZCc52VqOuQ7NYMaW
a2nD0q7yiYlTditdTfniFg3CA1aG8mjZp6fJGVu5s+AaZUMbEnoLZpNglNZDy6Yvcy/NWjCrgV2+
B0cUnrK2jNBdskTyA2+i4ZxWbekcjNwbPwdt0l/hOhU7BdjWxqflDkWfbGntD6pLJa0zE5BNZjfx
fQb7Cd3evvJbJYt34vPmK8Y5i3yMkgHw2MuDnaXqVLliyG5uarcnJ4y9C3op6Z1Xhs59O9XOj9d3
0Naj0ds3AcaBSOEZX66nR7IcBruDDxtGzTMrWdMB5WXzi9X3tbnzObceju3DoWPihN7q4sB0mE2H
WFgJtJZw1xaamC5apVeXAmGSQ+fI6D88HNk0jpi0NNm188P/0QRPtVw4wYRTQslJuUxB/rH3pDzF
WKJ+fftr/HOl+cn/WAlUiRZOpEO3liHzEViYoO9F3w3/2L2G6dYXo1mBNdJMiLSWZ15vcIHxNOrK
sSkLvwDH95A2La5SsN++/IenmjGjdEPhty2ThRHeK2a8oKMSNW9vscNhPxYu8W3Ahk3ZqZfnnbZI
mWfItsHU4Lfe2eIVClplKl2i5NZFYXcYXGO8j0p32klFtt7eLKxJam5tVI9DY8dmCxwWnerJ+JJM
kTjJ1prO5dTslXJbD0SBQ7lB22aeDb7cE33qUTdWDOqaMEWVKHKqG+CdPQTbRm7FRiB55Rpg2r0c
gmDAbSeywm0Mwia6qGoT+aY7Nlert6NT5NKejau+uZAQ7oWqrVdJhg6FAxzgmk+e2SmoAi41ZLmS
GL6GOt5RbYpDKkVxfn0jbr5KbjhQIgxsV9SFxpaYTEV2eiO9hu08tmhq9s4euHHztiGbgvFFw435
4OI6RV87ko0zlxyB152SJplolKrRp9GYkjPJJZMA9JHakyEmKvKhazAsdoodbsoaNcydN7NSoC9w
8a0y1qBDz5PiJ8VLvNXDU6IHtqSXnpjnPkGKAFCJm8EKViDa+0Xu1d2lKDIUjYXAsZVqO8t8oATd
lZx7r3O2tdmIOfwyGi9rsHbdh0ke6AwBcuDS94NdMcSwHeUpi4ufQyDVvzzE2p57Rg47N8fWBiA0
UDxQp63pvXrg2orhlelNqr394LRD/A2pkj1pqq2smlse8A58NYw8Ft8fMwo9F2WW3ZzYCf/OOhl+
95R29DUJyR0IkfQ9Kfbc3beOEY80a/LMgNBlkG1NLHTcFjknK7PUh0wbs9IPPKc1fSBZ+s/XD9LW
B5wV4HAGcelrLRHSdt24k5qxGD8GSq0RD+UFvYiA/LiOzAuaQNF7WanDkS5Us1NqzwF8EeBnrDL1
JSR3Oj6zcvUfd2RUpiGinMRDBkrmx0pT/hEy9f7FiiuiBu76emeUubFnXqy3+Jp1FOi9N4/A21Tr
Uz/X2/GnN+nJ8fVXurkMXGh4JKQ0qxyc8A+9MTIE/P1CeVAq+MoMcXcyma3QhADDzKQE+mGutNL5
mipzS2zM+kjv+zuEhmglYdduH+04tbWjYtux5lt5Z+t+VLd17uOyE6fHDL+xN4+jEaxCvhWAL+Un
B2VxU6uOqAl+5IxVkT0blsBF2O3sA6jT4u23NdYmWCAQk3EFWc4f1MCsjaRFaLLrsuJrW7h0rfIC
dmA62v8hM5g/IoKW87RjBeDtGe4bXUojzkVn4lPpCOsxSsrg6Mje2SnbttpBc1OQUENTgpO/SA2w
AckVu0FVzWrMDu7JqHf/ZqIsftZqVb6TiRactbSpIPHjoXaCQtlfdSPvNB8vO2Nn/27EH3YUbr0g
z1Ch8LyXx3Js6tJVNJJk3Y7Cb109agdrKOpbmobj6fWj8vpSAKVeLlVgc9xPHjCpaAziQ9F11RHR
quy9YlA4v77URiiHN4CSIX0Yb8bfvFyqMTADbuaEPBIamCUHfoKMkvjqyVZcKpTR78ZoDzuxjgQg
l4ALsl8p4LjBX64p9bhqk7xmTicDHNiC0PpM3ajuaQKv4yjLsBlpAM15+bJkM6LQsSaPXmLfu+Mp
DmPjoRmU/Bgouf0ubpo9IYGt9XSkDaEEs2npyL58LF1UhTFptH3iqNT8ptSCB32IxHvd6G3wSxjn
vP7ptl4jjE+AGgxf5h7wy/VyW3ptU8FTbYLe+dQpmnjfqlq1s8p6L2IShfEEc02DjGZZRsUmtbyN
KMJtIPX/G83c4Cy6SD4YqtgRilvfuaxEATqzt6lulnWAMBmKjRHwOSgl5d+Th2vSwWlV6+IGkqEA
uqVXy2LGErsYRu4cg613yZoz9YOKB1+Kl+8SHAdsYwNQXYGt0rWRUnsXy3IPSbq1Q/5YRV98MTOI
omzUc3ak1apPoT6KcxmN49nWuh8KwOfL6xtkazn8FWfzAjLCFQIy6UjMYckjdTyW7SEfFCfxMbAI
72O7ay4Nf2ZHv2zrCzJcJePVgJutxuB2Y2jBACvxVmuV9O3IAWKDhgJSfzL4pIDdpinZJz8wdvf2
4thvy7+XWRM9J3BR7J+56F/Vd+D5Owqq7DYkYws2xCGD8lvcwLVDz3zkc1kJjSiqgkQxgu4mZKe8
A7WPkRVmkN/I5+y/kFgVte/KLMkQqgr6nf29ZhZAymUiy4klpZwtCF5uMlcX1sCwAYIfWJCPoSjE
eaj74DMaRv07PKOnOyBemFinWIpUmav6aDYbh7Bv3Ie0cKKdg/17Ty/fGIAefhFFMdF48XMsFTRU
3PawbSH0535nZ0F9SIRh3oZscGu/i6w8PmJ+mI1nZSjK4uhKFED9WDNS9wCsycx8N6ht9wCYF+fp
UGuj+ClJ6sY5tH2CH5mTTWCv4silwy/bWld3HmE+lcsn4E4mByEkABudD8CfmXLlRkXs2dnNo/Y7
mTSRzh0KQ3BC3fpBD1D38VKE4sZyyNFgrfe0bDfOl4XBJvr8M0B2VZFgwuvhl67nN7evlcdB7duz
ZqXWpS5G70BPaE/ucSO55TAbqC9SmNBJX0ZIDpeShyEGL1XiqdcRn75DZRnfTOkV1cEapwmbpLIA
xgBZu39fVVb2FR6UfOtbB6HLKZtFelDAWN2rRW7jE88084qT7PeqNrMn6O/2PHa17uqyzh6NqQYF
pk7pjMeyrq8HtVXCwnxqpghDyZ014pfDFR7MxipE2ldPgQtSgBt7ZHbUPzB6kOdMx+KU5uke+fp3
9Hix0xDMngG0XFAOVERrUZNJ15vcRE28q2ciO/jO0G1IKs0gTHFvWtL7ity0i8hT2sW+XbvVU9+V
qu3jWp9ER4Gs1yO9PFW5C7yRyeEUiPBTzuZ9r9rook5mM92TPeh79cdqf/KjESVAbJnOLqJbc7j+
43jQqJYyLRT32lfRtwSDuYvphOLcQPU/tI1Z7WStG8uRF9sQTgG/rzk9mAI2wWyYekWtUX4MnKY5
MCHG/3sMlZ9uVX9+60aAjAo4gabaLNy53AiuE6q9if/rtTByg4GWCLp3Rq9/V9LAfMoQrbwDCdru
XKmrbAhHDnxn8Xylc2vSs3z5SmVWVj21kXcFsTReXbNyD+aIuuAwIG74+vOtUhKWok0Hy45hImil
RXDru0KGQSPZcjY6fkcXdbnwzgQD8s/r66w/G1QFaEIzGYQXulSE6y1OE70q51oNqXtMzFS5Oh0Y
oWCK43NbVtrONlkFbfSp+GwIKjFTpp262JWtPrhVpjfu1erC+oMnivauAlBxF1plcdOk1/uKUxTv
XYnW+Whke+3zdfxApoNiBy06+torcEtlpp46tZpzzQw1eETaIf3B2LJjVSu3nhE25FL2nCo8vv6W
1xuHZZHj4rIgQVol613dohoPx+IaOcp0EeCLD8iLeme0xJOdjbPxQSFokoTRPGL0sdw4YRaiOmj0
Csde/QJAW78OseqcsePOj30p06+vP9nGcrP5B3I9wMU5+Ys0ArXCrJh10a+JXQ+ZD92r+TG4In4v
iwwh/mHcA1tuLjij0+Fo46W7RCqMDQQ6OgHe1R1y95NSlaqfoPn4Hdg50x2t/vf159vYMLPg5Fz6
E9bYNy+PfIffH7Wq5l2DuaIb4Nq+H0WnPRqKU/m1p3XXSTW68+uLrjJpECBk7vQeCakzBGWxKIW6
4061d20z0wsvIU5npe9lM+xjAmUkrog4Ks9Wmmt/FVnd7jkVr2MPywPPmFXd5jC0WB4t1m6wbUJ5
zUOfR9cQdwEPudO12lqF/zvyrNzjHMb5Q/9xP7mJYXRB63rXqq7MbxUaorciDt/cd7SgWTLwsQC1
wO1ftlOzsJGhp0CedeKcNrzS6KeuFHvZ9Mb5frHK4o25tWmG9PkRVRu95lR5JfjAwFB9ug571/rG
awNszJ7kTuDrLAN2WLDtzRBFXaedqqPWjfrV6NxgJ2BtrsKnAdKp0/9ecr9kVHqDQkbPfDabrpoU
YOXD6c2+hXwcplUOcxyIFVwIL7eAFmpaVtWIPRpJ/nVqg/SS1Vp8qBx72Mlaaf7y/3qZw5Gnz5gM
tO+Ii0vIgJ5Vgy5jLJObwXUenaIKv/foVzxqkxolfmcIJIbiPDalPxQZImvgQvT0a95bUOqDvrNB
QkYR4GBziO8Q9MBxwaQp+RgpafKv0EM4IBxpMMMzk0w8xDbqYcco6dS/1SKyOx+qhv7RaR0Q6Dlt
PZwlk958iNwsHf3MpP/sC1JaTJwV/D0coLvxwWvjXj+nWlvpn0nKM9W30ODpT8iPOySaaaYmx6LC
JfCA8SuzrtEp7Cd7ErlKzaM46UkZTG42r9Pcf0xXqCXshZD7RtTSfHLHjtqoCSdv8qOhmsb3JLnW
vdXUKEb20lX/KqSX/BtFhvMBim8YHAcFvXnfxvnkl1mn+cc0RXLukhP9H9FICorjYDvgL9VOEcah
x/XlW6LkxXPTd5l3GCwrc49pXwYDDphO9Fm4MGuOLfS7kxG4Q3cXdNJ+wBE+7z/Yk2t8Ki1PUog3
gfE9aSFi0K83ZuBOJJTT0Bky9G3EGJWz0OLqXSaHJj4MQhHPMapV8V2O9pf0nUarvTPm2FF+cD2l
AkQao/gACUaiOdbpVvWIyZlWHQPZ6uXBTLPKvE4Nyk6IOiXfCsThK2wYI3guSjx1lW81rWv7toh6
5QitzOkOScFfvqtY5SPKxYo4VgGM4aNN7qbypWyFNkTLLfx+rAFCMTAajXsnc2T9oOjZ2HxoQkP9
lReTZhxEhfSC31fVVD3pgRCXxC6w2AhpXCk+gJf675KP3R+GSQTJoWpyiCOmK4sPkyMHx7cSr6rv
FF2v/kWOII2uNUvyPXQYNb4Vu4n3ZCelrj72vU1/huqkeUfARUcBOFwJJMtJnb9wSIkETKk+Sz4G
kEuLHcGKzVNIWKEeQbEGjOfLE2/HlabCMItvYxsO95rRBBi/5/VOlbgVjl3uFgofsq0VJH0kFEus
SpA66Yb4CMVnYhjdJcc6GPZ8c7aWogim+zDrljHzfflA+PQhphmnCJxPCpZAlB8gJWJxoRRqdojb
G0uRZ8Fopl2z0axX9aYYrKRSrkHSGoekqrNzWdnhO6PtvT34zEaWBcQeAXwuGOw7l9GytWys0cA1
Y/Ngdid7VMXJKqz0LyUL03cD1n61/3rKs7ExuM9IO9BQn8csizwrhf2qF30eXCenkccM04VjxTHb
a8JtLvObaIwo/VqPqgUwnOKAStJBOnVMq847eDWG5C56F7496ObfVl+LO3vMjGNmh8V9X40/Afml
x3Cy87uh1LtDWxf93etPv5Fl0opFdI0Emrn6MhdiTIIryxS618YuUeMPvQiweqWeWsctns3Rti4k
ZXtwkY39xKLAnGcn2DXZMyAgTSnY4mtH4/QYIIdx7qeQSXenODvHfr2d6MvOvX06w7Me9/xZ/sj1
xslFKc8q9asWhmnnR6EM4q+1Cht4yKMm/qsYgj2Zg/XTsZ0YNNP+ZoJIu+rlkmEOvVQ2vXaN5eAe
a6QgT4EOhDvJq/74+tdbb6oZvzTTq3m6tdZP4IL2NJGHv1KyWD/6MGi/ki/vrQISnJ/8IoXhUahC
+Ht+lSvgRYkO8uhWDGMSs3erE1bL9llXw8A+tBFqB/4oS+dfkeNifhZpm7i+amaOezaKoEwOyOA7
X3TmYOGRrlkcHOUQQsYEZCO5mwqn8IWhN9Ux6vD/xsK10B9jeOkSQ+KC1AhdXVOclWawnrwap95L
mo/tcwrW+ZeWiOyr5Y2hfvFoa3tXNUSG/51BYDQPGVNcLiFP6v/YbW01Z6wnhu8OqnrjXYmcjnMK
aKH9yHHNiSH8ps10bo00PU/a0DNGqwvLuc506/KsecnoHu0eFY17pWu43kNUasyjZaaxd1CVoUPh
AfuU4BQVEoytRlr1nMG2LbCXyKrE10HdW8fYVVrdr02v/tQ0MIW5nl1wAKjiOdqhCDqqcvTUDQfZ
7L6OfEW2ReArnj3qvpmGQvshs8IuQI83KQwPYSQ/rbiOgwM3p/g7ZIxknvPY874rpQv5wwvz9L7R
vKC+1GQHxSE17SY6dxDVf4pMC9JzZ8n2oybKLsEwIC6kn0MJS/3C6Ix3wzQN071RelH44AnF7Q8B
QKjv1hDbJICRg25z5onpPlLHIT266KC0h16tMf02u6D4p8XIFR88jOyBWMaBUCA4G+U710tFf0CZ
ZTT9RIbGrynNsmfRtsY9piTFcNLTUDa+4yRhdZeIRr3DrVJt/c7LAE8MufKPbqMZ6Gq19TwOnnIn
ej392dVN9b3OsTWANPAR0ZmiC2LzLg0M79MojDE5NWHRxac55kL5tbMk96Mp6X/x0auHxOgm7Ql1
fNs+uXrfpR+wjcL9s4d7WB8rXRk/97GEppOlfX9RkjE2TmaQtQgalLH3iD6SUkHcHmKGD/bUnjJX
T6Jr3hlBccCHsXxOU9jEvhnXVntuvEkVd44dmL8KWXrVkXJLAQ4WNaY4pt0ExUsKKzhXaljmBx3s
UXzMmy5kC6iKrEd/0GTzMYD/PptmF0b1Tg3JuP02byznOKiBIXx8+mBry0lp7+w+nbw7evooHkqc
Ux8rJTI5DfbwcSoC76EpTPXTGDEUvCvDNo39rLfTLwyv0pGvaYb1qWpdN7w0jtE8wweBEVVCJuz/
CvVp0I6ZV2mk7GK0qksUg6jP4qYW/tRWRXSINLccjm7ZZ3cy1sr6SKjXP7ZaZE3vPUU2P+rC9n46
CPkr99ioq+19FIXk5UoYF/dDZEfuKWyTAZyMNFLNh0XQPtbCSGESwr9WLqOCFBUEvMD7gluZHD6h
w8Sr1BN2OOeTq+SxIFFpP6GiGTcfJj1vwkOXUhTe+Co6WPSp/RYg8WVdzHwqP5dFXU074Xl1+RA2
mZBzuAHjM81epGg24spdPmshIWEE9yFUk/7kWrQ34yo3fY/EeCeXWV09c89GnVmDDKdocCxymUGN
MG9uYc6GCcz1VlGNe7QMp0MIM3mnibLxbDTc6QXANcBQdAmmcPpAgWSGZVQWVtldJXJxqtO2vVSF
Wh7g+++OQoz1HYRfKXhWBlAzRWrR6WBgadltPIib2cbpeKyQS1MwfzXSD5mSTPUvXRNEzcjQByYd
IhqfcomRSh+NmuaPY4KahJVL565zZuPTN17DvHZ4i1z3s+cG1JuXN35gRlkfmbhzKqnb4A2jBR+a
oOs+/pdVAJ3ygellLyUyPKOeFFu49BE6vTwqSNe+J5b1/7y+ytYW+g1eoVMO437Zf+m7yurKHHEf
0yrwUq/Gf1JnxFs3Nt7saTo/CWQsZqgz+2w5SDGTYWpQkxOo6sL36nPqaGgHio9d8d4Ec9X7n5fi
YfCCAjy2Gh22jN9VlDtBJBRIaYVd7fzwIAedUwTRvhWFbX/hkftrGYfwpBQQAztZ6BozPP8AsCV0
gpg94Lb4cof0vWMVRRlgm9k6lbxkeWx7vlGpXnlyyiAPfIOWqvOhxhjrl9uWmji2Ho0hXNgC2KSp
cKEZt5Ht+KGmWG+m4PHjaIMxWmVjrfXK0SXxjMayOVlhot3KyTYv9E6US4EX285JWZUb81LzIrMA
MFisxXtAhGOkqcCHwCQRGlampe/t3Bb+MDCt86OAhk3RTHvTs63PD7aHIeHc2l4RwVqEnVHGReEY
S1vrBCOWCDFU9sUgA7y0NFC/IE86HcQQXbRoz2FjHSjhwiMGT+scRNgqODjGgD1TCSa7UqziC/Y2
ih+iOuYHmSGEj9GBulOtb71jgGfA8JkUUtfOb+OPkgeLKTVQWqCo0rKCr30UKgfMDQJftEP20JXJ
NGfa5U6bcx02eMr/X5Re58tF4VEye0pwp59Qlb1YSLneD9VM+qt2RWxXRQ97CAdarCDn1u3qVgWu
VXUuJKxbL3XSb3oWj2og6h2Y/7wTX5Y88yqzgRxq1UiezZ/1j7doRB2UtoAHopepf8STMDs3vZUf
kDkxNb+QmX1JouG7ojXe6fUIvPV8FPYkh8xg15SvMiLM45MnblhMi/cJSuTPTmz9p1VogvNZOPnc
5C+fL+uFEjjcJ7eeHj6Uq7oj4nvp3evPsrUXZyAyKB+Qu6uum5th8gE5HaxgFR8kMiwnXevMUxrX
yPpMjX3qizdTb9keM+wMktKs8LnkpTsFsCLgjzD0smE4tzEOW2VTR0dGG/XVmZz42JvJuLP9t74Z
gYuJNp1S7rNFXMvL4refBXoCsgm+drowP9AS3pMv3TpkaDVCVOe+YjK4+Ga9ZsRTjWbpLZVVdgBH
pR1Q76k+dmaxpxW6tf1JXcF5zpKChOqX24N+AiN0HBhuFNZ97A9diU9aLWA9oM8U+C2WgsCii/Qs
jDj8/h82zW+0C1kVd/Zi7SJmAth0oK/x3XQOTdk6jOZNeUqdlqxWxkI5UAqrz6+vuvFyoT0AbgJp
wahmmTtnWYRU10CcVsrYfZcqKDBUjpI8o52+hwXYWgp4BR8QJ0M+5iKVRZKoJRXl5U6TKQ79iEmH
ZmT5scPNaidN39iY7EjUDd35cl+hVQw3aEyZ4o+l59pjTIfxvkazaae5ufk8M3x2VmwEAbD4YFYL
35iTiGBPEwWY1wahj7VC9Lnt5F5Y3loKm1o2JZNV1BMXSwUC2xgBg+0WtHryMMrU+hBk0yD9Vsgh
3imnNl4esYQICdAHHsAS54cYgeGFA4LTui3Uw2BE8dnQ6j2G4MYjcZZn8UlONfLvi9gx2mIqGKYm
GJsrz6LJs6NUMv2KFPSwU0Fs5EEoHgG24RuBk12Fxgo4ZTWO4a0Sev8zROZm4iarNYb7OqBdH+Ew
r/pQ5o7ztzHman2Pjmmyhw7eeqnQU5gmzA60K4ULrTcq+NN5iBG4PQLejMKzqRR75MeNVeCjzOgi
UlttVQm3UyGpzZmOJMgU3HuDjKyDk5TuXt6zuQ4tUZTJvNkwYPHxgGXI1kbgDsp0rOGpm4aPKbTA
netlIxqDesSZiKmIDeZzsYrmClsfMkW56l2WHxjUenh7axP9r0p/75aJfogQln8KgY/tpEEbm5M4
b/+m3YDHWJaDuhWpfYzC8S0OA/TqLCU4Ic/uHrtwinby1o1XSXuZ+wYFEuxdl9iT0OgHnbIA31zU
C57qwdH+giGX7KyykZGQj/ATWeo3Q/vlxTbFVdwpXRDeChdTyZNWhfovS9gekj8yrd0zrJVSXouQ
7szbo+T/UbKYDIKTWgLQ0ryvC1cHqtEOdP68SNTHeJzKo8yV6Prmu4wo7JK2Ii4LiGiRKAxaE6eA
2dCSL2M8T+l45AAVw/iMyZH+Hx6LUmMeQ4L9Ws0GRC/QOw+cEEnDsMNeJY3suxEiKmPlOB/2XDq3
9iNjKhpAAJFhvs+b6I+0fKgtr1biJr6JirLRQaTpOFSBdXRjZW80trUf5zYagD2HXsgy23J1rXVT
faJ7lwfhA63S8aIYw7+vf6k1thobeNDMXAAgaxi3LR6o8GprsOkHoGQalafEEPUHZKPwX68H4yST
tjqSp2NFmij2KYgHC3nO8c1oGH7DrI6AMhwaPPpyBBrFTpeoAT2fQc2qa2pU2sUYkFSvwmbc2S1b
L5XTPav6aVwAq52pxJ6a5CiqijRq71yZjBcp3HiHWrr5ViEjAyFj+oeEy6IcpTRgZgyN4KaWmn6M
Ct05F1M2+Q5c+EOndulxQFXsUKBE49djl32oAvPNDKb5rUIJAXGPMOQKDxmPY5+GahnDpy2Kc0zL
FtRlMfggX9Kdt7p1Kug8EjshxYO+Xpz3CCvssmtqTN1liGdYNzp+LWX9PDa7w8DNpaB6g5uja7eq
iyvHiEwLovkN5n1y0pFGOxoyhgwdG2/GriKxAtKSw0G7E4LKIk2eFcYML9UyiPZd/QngjPMVdRIU
Ezw7sndSo/kNLcr9uRRmOVAHiGksbliF0+2YObouStr2Z1VVO3+aedh6nSgXNS/dn6+f+43XyHos
9xuItjr2qtIloa4inNOVUxahQKy37wwafU9gtoKd3bFx5aEgMy81o8dXLN3eLAeICzPvEWBBcrTI
9Y7IJHg56gki41+YIrmgcut8ev0ZN7IWSCrcCPQyYK8uO/aqVRglCrKUOXoxnWq9jIlvavpo9I2K
0G3SMGTr1Mc8zYa3Zy2MXlBqhLUy1wmL8yCzTOGUWOggtIM8WmEUHTFITE8y2zUJ3go17FG8EGf5
V/pSi1DT2CNyXinW4kyrzcp3YlueSl2T5yS3bSj8hl6dO7twbroC8OpYyKqz7yvP6L69+W3PqSED
IEZA6+uqVKw4THUFj4Ogqx8iRTQHpgXMrUXwS+hY+qrY1xylhGr2+sIbIZ2Fbdgxs/j5aitjT2+M
pU0/Lsp07wG+uPnQlkl8en2VjQNDGUtER+iJq8OdN/kfF38ephV3FPMmnRbLZ03thrMejrOgxq5c
6uYD/bHUIhZgGNo7klHqrZWlffS0KT06arc3k9g4HbM9sUlFNouJ/iYW/vFAwFyjspnbtGIYsr/g
7oZfdDg8l5Kc42omeZxAI7RyZtB2l395/WVuRLsXay/Oh26Mfa3SNL2ZIstPaHM5NJIo3Ykemh/z
bne2yJpQP5P2afzT9p9T+2W3saiSZmwUlKVAf4YRgIgwvSatcL8xFsEKcOjQtPIbQFJHdQxCntxL
jXdWWEwPSAdme4CWrb006xYwTETNGLWUl3spMSe+Pr58N65+BPsdJsQPNriM0jeNofv89ncNzx2i
u2EBs/odP/74zoyYpOEB0UBcqHzO6ZadowSJZpiO8THV5JuxVbxp5Erme4VQv+pEesgYgU4d6cXE
XnmLTLM5JI6pHKPQtnamWls7mIqUrJEC21l5bOtRFQyRgaWuUYMUAS4aRB8GpUA4PeqA7wxOyNC1
ju1AHsFmibfvYbKPeZxHWFjnPLTPR2mhKXhT48kGdlT9Ukf0biy97D4kTpLubOGNPYMqC54u3KHE
oOWVog2GO6bAj2993bdPSEeZ/1bhUP0oe6Xbi6iba830UkaV9hqU51rMrzsbNZ3WseS7PLCtqwZ4
79pZcCxf351bS0H4ICG3aD+tbso8YFxnaITVqO2j95MyTGc7zPrPiVLpl9eX2gir5LhEbsgszGKX
6ZzIB1stArqEqbSSJwkw+A7wyn/4TqSlvDkd+tTGdwpoH1euOk/Jq+jH2LTVoQV89NB3jbHzQPrG
AQCSwHVLOQMvZnm0FXTkkgCph9vgTo4CeLl06hPG6KZ3lsCF4oNRZ0l3gHAGZkzPHftnkJuo/Ca1
oT63E+7MlCbFCMLV0sTnJpP8kagdbBxSlL5BzDcN+efWGi04nQOJsJNlLspWHQJimNiPSX/wIk+J
j1gOseHDIjN+YWo9JGfVCnAhiFsXFNLrX3FjwzCyn3N/mFCz4/3L2AkyrQMeD5sBLdXqBK1rPHmo
Tj5GzfD0+kpbbxfXSACUyGlQSM3//Y/AqbgiaGqE0RFh0ZE3BsF6caUtLhg1FBi1ZdnB6EKJIR8+
eK+vvHE9Aqzmo9Khn4mQi2fsnLYOMr3AWKxPslPC+/ArIYZL0oatn+Vqv/OkGycDTDAAIZMbaT09
Ap0z4twEaryzzfBUFP/j7Dx25caxMPxEApTDVqp4g8N1bG8Eu91WzlTi088nr3xVQgmensZsPGMW
KYYT/hDKryDrvZ1wfOvL/SaNL63hjQaHHscSPGbyEEpIeumgjy/KiDoZ6rt7kf/WUGBiMDECc0ue
v/501AmtKFIpKLR2dWiSqD1BFMn9DMb+zrda4r5V4gYTd+lgQrbiMV/W9s9dMsO8V/UQixYzVcaz
LYzmq66gZBV4VZiciikt3sM1raP/4xws6CdEwQjgbtA4zag5Mkpdxo0BOUKamv4pwulNHzrNy/3d
uLmYvDrI+BFB3NQR6AoAIbas5MFRohS5ucgMkBw1g1mr9oLsrY2/bEFq2VQsbh45Mf5urM8JAkBz
EdgQZr/nYa4GlhfNT05DAeX+1H47I62/Hi4BBEaQqtkuq5OGoZgNThUZIGeMra80HfQvDSjg9yoI
3S9WXcQfp7zBoSdx2nhAjj3Uf1WgvT64EGvUQO0dZQ6IdzDqdIamvCJI0M++22GaN+KCKk596gzf
B6tzawA1zQTXabKa4tDqlfVoytLcc9Pb6LBQO2AiiBrxX+vyJG/FYCIbkz6UvTvQUFeKnzV574/K
SdshMKXpUv9p9ekgwR58Mka3kzuP0tZdghbQUnZa6KPr89BZ7uS0jQO9X1rVF8OmR1xl0bTTVtw6
dfQvQU3x5RYZ6NenDpKQGKwFi6a0cwnoMunOU1J88rypuQB8bgMPz+TL/c2ydQ4oui7IejpYN4m2
JPPsQpPW3+AoP6Acac91lsYXPRf9TsFk6xi4C6mYEIzi0zo/kBEFCgIu8HxSVb65iql9N7o8ixA3
k9XT2JV7gmNbT50HgPA3dACa4Go5Yw/nD9tabLvjtn7LkZgDL8FwqlZc01frUXw2OmU+5jl79/6i
3n5Ig2IWbEtIEhswzs6A2lNV3NTCG/MjNswjAHB3Orr4ywZTj6llU1jxzu65nS6DksfDiUTO7abV
LhsimDTFuFMJRXnRFfPHaGdmkMtIx+0ot952YWUddPwvd+pCGzg8RuZkLorV9CzWp8OdLaNNRsxJ
zKrOvgLlyS1/TKSEioi3wBFeMqTntM1QIBCeMnLvWN7nsOuqNw3GTrrfEcLqQTfk8d7Ve6vSQ98L
asXCHTE2QKSIoOs6SSH5jJU6n0EJlnTR0VIPD5Y2lP/hMlZZMCWU9G03i/JHEUkCIlPoxj8Z8A/p
0zks8p1H7vYy4TchcgPjl6ySitrrY65VU6XkPcG0WvTiYgxonNotnMT7e/D2YFNWADuARsGWQqNT
poCqKsItLyysh0HJ3Dio80TR/d70ij1/mq3NRwoHhphixCK99XpOvVYkbq9wRWdxojwWuaX6nppP
R5JJ9Vyoxnzqo8p8NNH42QlVNudJMgXSCPXSGxseKDQwH3sa/aAdoTYMYKDahmdM0RBeur+kW5Nc
RLVhB4FHvqm3NEaXFjApifWiuLjGkFmSoAw9xTy4uVJiCTeH7ucm7OrHVKLburNtbu9PWi+EK0j7
LUjPdfwcpZGdmnzBh8aYu2DOk+y9EzmxL6sxPZt6Fu+8ec7WLUZXleo2CimLPM/rbwqYdk6aajGq
Hoz0OdHFWEEErksBaaRFAx5vxqLl48ISCWTlQk7N6Vh+dzKvc4+O20/VFbrJ3L6g8Ab7RRou7Nl4
TMY3gyGF+2VIRkUcqZmlxbN09IpbsQe/eSC/s5RLa2dTeMZ+OMn8Lpw17xCbeOCdpsbrjGMxgMpH
zzUsO59SRW9AkBia59EeUoHrVGgj/aVr4WORDdAmKlfaX+hGu5Gvxk25UH8q8zms+1gNQPIPNcx+
Ub3kToK06DgpRnVEhKlIjq2E6+E7eUvNLOJdxNbCzIcF3mogNjbQ+FOYdFJBIAIOh3lXPxsT4k32
8MOCJ6AfRmty6HC2Q84hT9zZCcpO4ierW6KFGdgp5XiQaidgmExDZvu1tAb9kHeh7Z70Pok1P6/V
YuL8xmb9oKRYwp96FPGbC3Gc8akoa7V/LqCu1IdmGtR3Kh3+xO9De4gPUoya8XL/CGydtkW6cxE8
o4m73hM9Ag+8XLTb5zQyDpR1sCYkPDw3oxA7j+jmUIt3CfcJukfr/S5oVjeJndNu92Rx4gJrA0RX
wscOA/H7k9o6WctA2ALS3ryJuywY7LJIBvqaKD0Yft/a6QtJiH0Wkyt+WI26B1XbegEoFdMaWzSB
b4Iu4cgBzFADbbpwSstXwqjB1lHhKO3cWFszg8FIjXhhhN6IRql2b9NGwFxbqmkbjLRjD73WCJ+K
3EBwP++piW19M1pTADap//Lsrq6MKTQRE3ex0jFUWZ/xVGoOVTZ0Lz29zeP9j7Y5FIpYZFX4Rtwo
gUQ8NINaxumDrfbDY4RG+INWG91xnm3z/9iJBMjE/wbMWm3tqFDO4NfzdGIVy9I8Kl1m+k0Ut8fY
hH/097NaikC0Ju0l+15Jkwnbnoy4Rk15Lia0+JRxSi9oiYUh+Rdq5/cH27jgIfAiQUd55Lcq1eqC
N7UZ1YnFPs9ws8CQntv7cEV6H4WG+ixQkX5Dir+Hi7jN5minAbc1YCyQ0BnLn/9RW6jzCtlRlVCh
mMzkBx2b5piZWuP6rTXhr01hP6RVYYMnhs3q2Z8ipfd248Jb7i1wJf7vqAhT0Ee/8fWPcNSWK5mn
5QEotUO1pmyUN4o3IkVax03+hBiLW7xE8INbxO+BTQbY3NSfClUteHoTRFt2PsXGQQWuuJgoLbVP
+ruvf8+kFfpgJxUq2lOFGh4KjH6bVrpvxW12tEW4R67a6B0ttglw1NlklCXU1QJ4zQiYyiGaiPVU
98XsTZeml66f1rFzyKwmu9hOVZ/MSEbHTMqUOmwfPkgXY8D7m3DjLsTZnbqgRtjIv6sfog2WmhQu
WVqa5/3FCa3kvVeY4en+KJvzpcJKX4WOMmqDq4PV0glEGRkDkdRdoAhu4Z0wdjZxQEcmpRvc8up4
NWIApAhBayEtEnVgXExqzzth1ca9BTaJihPNAX7Ker7o2VWVg/DDwzRP0QG5Py4TK5MBLtt7haCt
TQU5H905avYEcOtNVeNqptcsbYaTqV8AjAhmvvublCDjpx05w847unGfYFtkLf1IT0dAaXWyC62S
QmmS9CGvel0JTO+pQIM690M1Mn4Opdq9FINb7+yfzS8LZIU9RBdk6fm+PjpFl4RJAWD+wQwbY/DV
qnMtWLt6+5MYsX4LFyL9VCW9dbHi+WlEHp9Ur9SvXdztaf1vzn9RI4KWxA1ur9dbt5mvrPm0VqfA
E47z4ZHuVv/O7pP+TDLefqbqMO09TxvDIvkAG5Y3F3bGujwWCUGFjorqVSsnXAkr6cZaYCBlemqh
ApQBrHw0hLraRcPx/qnaGBktNbqFS22Mv2uF0qidqLMHkXlX0xLOSa/L8uqNznRWTOjGKVo/OMyU
e+JcGxcGkNnFe2XhHN5UAw0UWpy4ZNAEM4cTGJn8aA/UOO5PbeOYYvlFS4bqBLXHNS8U6pNLnxD5
6BTo6kFp0ujQmsapgw6+s4E35oNVH2VoLlyKY+uYKZIyBqrIrV+DuvAno9XfiSjVd0bZQNSgC8xs
FjAiA60zdEyeLYGzCkKvOJaNwSga5SXV3I6wcIwSxZd9bZvPKpysBY9fN6jPxl0VPTUUdtK/j934
dFzDHsIXbNrVvkFgNnRCVUQPIcniqUKB4dOYOZYfO3JPX3Bj3gt/CFQyr9wS7SxJ/R/hBqF9DuYN
lLdd4rBaeqGcecw17UenF7IJUs1rxLGuZfghWXQugjLthreeaI2f9zfU9g8hJObVhbd409d0myEe
ep6hB/QmQhylqiTAV9tIfAplIZzrTjt1cT0HeqLPhyKZdF8PTfu/+7/idluzGqiO/OaY3zqtzU1l
1bjcKtderRF55vcgFOXaKA9bxc4J2pwwG40bgjCDLae/Xvm6Ksx4iCzlmi1uZYERNanhJ5WBNWwO
euKCRIIuzlWsKqnvhIMVnworah8QQoaJfX/aG48EYEfmS2EU2gnCqK9/C8N5mbCsiN5ZFwPbrmr7
Q4rY25siqod/U8VIsHGS5suct/O1r9C6PuIQahp+KWM0uu7/mtsI+PWPWS+MpvIeSxgjeqmWL7Hl
oOg1arPz1KT1GOSz5iLRBDnZc6N3Nbpgf38VEO8BbOUEIqKIHNTrxWi62ugH5O8ekPVGTcIkjfmN
jP6BgwPxbZ7V3pt5qMITgn6Lyp3iPbAWSrlzC9xefAvUnJAPwrqzGK69/hmpyWaM7D56yCxHXArL
npVA5knX74xzGwbxd1OrWHCLtFbW374SjhcrowabxJygCTspuEyr6k/SsmMfUTTl/f3Pu3XGFlMR
Ssueyau8CoNiRIWk6U3cbkWtHLqpns6tHHof2RRvh3exNdTC+AY8w/RQiH29hKU7RKU7cqeklpL4
EU29Q+RKVPpKhEZ2UpTNscBkghRcTFzM1edyUqssyjKLHkQad1DRAEVanTqBLbP22m2bQy30AJe0
mybKsnP+uLPLDADBFNuI3uZq/B5hHPNTYY/DGxy/vK/3P9bWJlzw0M6C17Epx78eqgsVfNztFPaW
OYxHsw6Vk5PlxU764W4Ns7BjgJISTFD4eT2MUURWFY5zePWSfkpOTmKq4nlGRiN6Jyyt/5K0Wa4F
hSPpPg91I74nMHfSM+JTZRbElVdZAQ/EnIDh89KPxTx16SkaqBX7jZjVn1PL0+nX4VR1CB21SYb5
i8jNc0tkIQ+DnKlcdrEd/UrMtK193iKsaGIjmdKganNnOIhOgT0vHSuJA52K0q8SaRDyH8ua3uFR
NIU+ZbB8etuEFdtZRRRTBKOnlyTGaes4l8hVGzMY4tgueVJz4wR7tmgQA+zt9jCIafKOFDayAUMG
sETPqi7dT6mWTcUTXr4CtWpkMY+zmeK12GGUdcmdsgAf4tRxepGZbXyzcxwB/LDso/CYTUMhz04+
Kt1RExWynbVa5+4T4f58iSIEO/1Fx+aNoVRgoudR6T+3bl6E19ho25/k8F58VNQ6e9Yb0aAYNRaI
AEG0F/1RgCFHwypMUIdsEWGp/E7tog9khTBJ4wjjWb/T8Xvzy1KbEcLqWoqDiWJW36n9J+nOQ7Fx
DkADLU1TVbNIqlaxS5jQDtbR8rmm5pg/8q5j6ZtHQD4k1eZ453zfdjdI+Bd3GJ5qCLTe8mP+OHRh
21ZGVLbJg2dHyZF+wuQjGi4PhVTFEU2UQ1nkqC868d7At1kEyBnKLEvB0IJAubpYer3qjdZx4wdT
zbLPKfYLX0ZtTBFj111xxVqYt1jUkb0z341XGEs2i0rUIsoOVef1fF0jDvsmMyllx1X31mVRLkjP
vx1NVz6mnvkvbU3l3E4Dhfiqb3Yu7o2eKTVLaugQg4AVoGT0enTPkppZiD55QEa09NAKG+oz5kwU
33oBB7FrzaF6QE9T73yoxcU3cEb9u97wSCbRbM38SWuNcxL34+X+fbix5SjHLI0ml/frBkDtFFEh
k1YFNVVhpcnTSf6Y9tNhoim2s7u3vjvWhly6ZAE8K6sNlyAlp8u0jdEUSGwopbIPcq/4TzWiyk97
zzvSM97rzG9NjyvY1GCkLPCm1YMZp3ORjy5ERTRh9BMXiHYNEVh7ShVtT/V7ayikIEgiyc4XNZ7X
XzgTwM8IsNjWGu1Wi97PYWi1AV/scj7f/2gbEQ75MJ3kRXpi8X95PVQ4ei7gFJNHLJ1Dw69yL3oa
+2oQtN1TcU6ghqk7p2djSNqRSz9yMaekKv56yAirFmz33AirsTo+YjRgfaT/FJ28GIG3zJqUnQOz
sVmWJi8dGghZt/W7KjVGKhjoZCeezhPdTx/KNq++gcu2A8k16VvjPP8fNxPgZFZ2IUtBM13dTDlw
cMeePHLHpOmDdtDtt8pckjxPXR4gviyCqa7/2sGRr6jZFORRo0Au3l4NaiPH6A42Md1kVYg+RtRd
nSDkQDj/xydcohFiVHJSYHCvP6EWdRWqdVK5GjhT+3Rt4sBIK/ewaOKdqyRXjvd36UYMROUfSs+C
JKbYvRovzMIidcSkXNusrb85btkHbmbtbZTlb3kNfluYyLQXaBlSFVsfOyUZZOpkrnLNu1I/j3Nf
BpUs3aCrWuvvjx1tUPg5KEFwlbirEz5Ps9fnHkOZelQ9jwqEj8LwvqZp4x4x+NzTods6cn8MtyaU
pmCYbfrD5O6xl/hxbGnn2SjFwYpz/Qg6ba8nsbWSgNF4HC06HM5aMUQYcTc74eRdZ1OOPhIz1QNK
r2bQD4rYwepuDbWwjyE7L2L46+LUXEPj0BDxvHZztsylqi9mPbGKPWzy+7vwd7dutUHYIQsAjSb2
bR2mazlbmRNjDFfq5cVGarwHVJCOV5fm/fOkhsR1Y9Z62REv6/Rna/bt6I+UngEq9TMn0jRmV15E
aaDmnZM82x/UxJPiI0rHpjiamMmoAfr0YXMoKqla73BO089umVlfUlNUY2CBzXmM89L+4FTS+oKy
K7G7bcvceENRzglPPPPVzzo3CgRCB1c8h+RC0Q+XwHP24X1g75VMAMuCSdfi5OCAYVf9UQldz69N
IPI+Wv/C/dHJQahHWKzRtwTHktnPrVE1r25bqmMQJurwNdPTsT8jsWZ9ph7HI0WGglS+ESNDYypa
lPmD081gD2Yn/VVQOqc9dv9jbMSclCH4z5K/8pAs++KPmFPadmonNRrYsZ7Zj/mYhYdZQ2l96YKR
fJA0K4BE/suh+O6c3Y0dR9EV5hAEe0TM1tdEpxFAqdjxYophVaeR/8UhjzvqPbM1vdyf5FYhbMFK
EOKiCsp4y9v2xyxFrQhwZoZyVXDwu8zktlDElGwmvmYHKvms+DxeY9DGtvnWLI3vqKo17+//iNv5
4ugCPp32hEnnad0kKLBD7K0SSGIhai+wgfEGYevIj4bI5M5TfXvPgxpfQgNa2KS666UtCrN0Ipt+
/Ej360J0q1zyrOl/3Z/Q1igusn8uQ2xUWSwJhqcuCd9xdtSeqnk0ryjy6nuYL+321kX6Cs03+ln2
ApBdBTpialC5A2cFWs/t32t0zb5nwyTtAOHLfAiAWFNCRxlDvCWbFZ9wF5DnOYEWm0jN/g55Nfk3
HVsPsLIaf5yxEbiMbOdP9xfjNzT49aVGmZWWE7qhBLc39U3KNbnulmP8gOR391BRq5l9tY+LX4Pi
RhfSCqRRdaiBT3MZDeS9hfxYyGw81qniHKzBUU+D09tvh9iW1/s/bWPj0a1BmoN2DT0Oa/VIxr1M
JsxhkJ53u+GMzWB7sUI8bkpbyw9/PxSsASC/Ovkyqkmvz5mruLTBcmRVhNKrBzXv8Vwom/CYG9mu
iNHG9gOODhODZwQs57rXWRIWgIgjHo0gfX8fKKEWfkWZMTuHRj9+t1GMrYOe5DXyGyvs34LxGQYf
SJP4blPWEE8iQvpiMrvBBBJGtecwSU//UQPxwoLZhSzjI6gmp1McqYLSnlI1md8MRvcRC8fki9sW
Y+wb9LIvsz6l+SGNQm0pvVTTN88CjHtQrb5/Vy9Y7INhS2ToO0VD36woJhQwtciqLchTqvFd0IOh
/JtXVusPvCG/prGKXV9gRWDTkJjTJtAxEAmpRlfJhyaW3h5IaWOHLJBKMmyq0bSElj//43pU6Hhl
XYyuSuEmQ6BPsjzqwLbfT0a1h09aNtvqmCxIA3wk6DhgDbLajL2XW0bokf7JMv2m9UZ8loolArcw
2oPuduo7DzbEAUt61U9KMe/sz9scBj4gBQfafYjx0MB8PVENWIXb5xSGWyNTD0XriQM05CaIPA93
YXghwBqbPWmerSkbRPiLhSuyW+tDEY1OkSlInT9MauoeW/ovV2F3S3u+H8OXMgxnkDdhEZ7juqKu
0PQtEOH753LrDl1IS0ucTL+BGujriSOVM85eqIcoeIuMfeflxZU2UOj9mvG60P71KDT1/kDj4ypA
TSYXHJ54FCVtdOXYlqb+bsxS97MuS+uXOVYjYl7OQPFejsoePGNruWhGAN2nNrRRl2lMoGpOG14L
bGsa4CGA5hDcTogBa4pXti+SRHfg7sipvdR2FKuftKQz3Z0l27hewFKzU8EEgatWVyFDmahkRllL
eGJ4czDqdv7OLEX915QMEiS2I4yBham6zshEljkd2vPKda4TdTxYihe/TBF6dEE1V61+Qiu8/nh/
L2w8p2x+B3ISZJrbqkiUE2NmnQivRob156FVavvcFcPsHQEjeR9cmvuf7o+4cb2AgGH/LxAjaFGr
zddpIdDzLgqvLRdiQ1B9FAb1ginPip3a2e967Op6IZZHUQwRvaXZtHqArKwJs2QWynWcbOXZjL3c
8UlGpRok9TT9YMNJTBAAXIFArstivmaplvwYqd2UB6Ws2+/4DRiND9vO+y+0UYL0TcXWnq1stN7h
qDKNfqc1qRZITZ2QVC4UtTu1g1JaD7NeUzVzOiro/2kdei6BHo0TMUBYRx7ODFP70o8Jhqb6PIVg
+zK9/mQlHUVVkqS4wH6GVPI4DM0ABCHsxQ/aLUgl6ZNifhw0SXOprb3ynUKn9OpRzyJhEYrpvRCV
qI84mGnawRxMu3rm+p7EezpVoKzdPi3kIdRycN+D2cj3JiG3Erill0HDLUqlvSRZiSa/WzZafFD0
1sRjDWvFswcdNX9P6A+gR69mtCJa15usAL8DRwRJr6s9Fth1/7ZRRVtQPXVonsa5+qmHS/KhR9ap
9ZVYGZ6TvKkjRGe4kgM5AeGsCs/9YBgkVAC3B+eNAeDts6t1lQtwBvnIQ1I5jXmK6ZqCc5fpJA+l
lFPjF+1AswuHy6gNBOsy+DLCkclvyjB2D25su9xHRZj3Bwx80v4AG0LNEWSRHgSTqcrhneiRovpO
Vpf/wJTAlwmx7vTz/c1++8Rg/AnF3YXphsjnOmcfWmG59P6sq0ox+SgUPfmaoyd/UosBreLJmk5Y
LezFXRsJzmI3yq4nj4NTvH5jYkEyY1mtfZ1RF0MlyWxMdK7MarboSQLw922jjf7LWwPDM6qTLp9E
j9s5f4SwlHU7S3B73l//mOVq/SOcQIaIj6M4sPuzIjqUeBIeK7vRj5O6a6u3sdrYKkLXpq5Fi3lN
tHTsgoM16uZV4+YMgPerD71VxQUWltI7SQ7KszBQF7v/jTcmCHiWIIZLZmmYLFfsHxOEmSeSvhiM
68C1eQ5ttTkgbQA3Y9zTjN0YicQcqAD/MMu1sHgibHwVUkx3egDqh0ZY6YtQY/Wx6a346/1J3bwL
v1X1AOpYC4yN92E1qVFJ6kGPvGutKy+SZX3Qxu6j1yVoCEoj2nsUtobTaazxIDDDm7avVpoVsKQU
n1P8do4yFmZAMKEFXhoagVnIPQ/Om5VcOmtLZkLcCexzLR+O60lshaoEoxc6xadwECH4KgWf07qU
yp78xE0MswxGwQ5JBF6jm0IrLoGRlSMreLWyJAkvJTgiK8hLvTg2ut31gZwb/PYGnEYibsk4f9v1
stwRi9taYOK93yxIi4d39T2lTjsCb1Pn6tK2fo5m08nPA5Dahtg+Lx9rrtCdyOK3ts+r15dpE84Y
uIKQcd6kZCa3dwGwx7vGmWt3l0brcnkw6KFBDIaLMQCqwv+k1BILDpzXl8ZBE0P4sytH/SqcHvJy
7GbRpzqJR/ANdZd1UOtzsVfzugnt+JkUYGjrAgOm1r86vooreX4U3GAbYIwfdfwA/nMG46/1b5dR
kD6EKgb0k6j79XnydNhqKGZj+lo207e6mG0wVjM9/giFpE/3z+7WjBaaGJA+yg83h6kyvDGU9DOu
qJ1MR2Li/jGpE/1wf5StI4TQiQepaJEZWh8horuiIFlhV6djFmT4+pypr9Z+6FFTvT/U1gEiqQcX
AjeHl3QVx9ljh+MiKP1rp5Vq5DvWYHytebff930RfslBJcRYN0UtoWs4geCzaZvMOxnA1gECqIfy
2ELjZ9KvP6CGQRemX7N7ncEHLp6glA0gg3VDSiG3VNQrjqR78974kJTSOLWkBObiJfF6zBm7DEJz
3b6S0riHsiyai4Hk9PX+6v6GXK4OKhkWcQqXExfiuq1mtpqrpCr2eBEssro7VLIb2yPxRfqhQFBA
HFMSWfegdU0nsMGykfDEPyxv36FgCoRGJlbVBGiZK9a3FpOnd32IpLkPRDyKAlWTYn7jIYsTvwmd
uPoqKksoj7JHGCuYPSf6OZhmQYytlPKE3K7XBaqF1ZkZKhiG9TjuYNzVaUZ+rccq/CxKJ/3p9ln2
AStswz2g7DO7F93E8ygY22b4pjozGJPJHMd/R2FWexD+jU2/CCAD/VgEHagZvP4i6ji4TjZiwua4
bXvW1Kg7lYOhnCqRlaf7n+UmmKEeQmuOVx5VQx7G1VBlPsetreDEPRNrB4BBPL8z4/QA80WeLb0g
ZUJG7Hh/0NvC5TIqFUt6nfTjb1AYlHCz2kI28YpEj3IiLy9JB+jffKg0TXtICCWjoKSn9zwNjfVW
dlnxrFDQeCvsLL3agwdRRpi6/c1Djjfeyec2joPFqqNXA42fX7e6Bni4LJnW1AJ0xa7+DRVLvp+j
qfl/1p10AiKOTkK8Dp5To3NE0rjeVanQqEsRCKqCMI/N9smB0NBfU6Wr/m3SDEHx+2u/ccsRiiwP
BAnBQp5+vbdaPW/rNh3CK8BkWj2e8A5y8sJgttPyOKaV+iCm3DsKLZpeMOr9axQsX57yA8ElG9y8
2W/48s4Zni0ewaXVX2vhJYGS5sUlb/saNSstf2q9oj92/aif6tzSd7oUW7MHkEc/xiMkg/X5evaz
Zqe51iREgK7bfl7kHN5aRqWy9A5qfVpXHhot73wSyDGYHHUXHb1xv2OiyXO2iMLwC5aT/0cUz3xn
Nyzz8Gou7F3k8rryXermqXYQvdTfTVJXSjLEtvkvlWPMxsucfxorNh9BdIwaosnSmC6CRua3MDQJ
Ukozid5NsKPrnW2ydQV5cM4XXv9vUaDXP3RuM1yuB0LXMmmbb5OeOoAF0pk8fDSiceeR3zhyYN0g
t9N1XHLY1ZFzomlS2og0QAfVSqdUWL/sSe3/ub/zN9ae/AmAADBdijXrtS9jLVcVpeIByqR9QXlL
+xTPQpzU0FTUQDR/zXGDvUw/bEF0oLh7E/1nhmjrsY2965iV4blDSDw9OkXfFjuZ4a3cBQOBMTV0
wFu0Jn5bjv6xqaSOFEeYEriUmsCPKddm26UG0RvfcMdQqg9eOA8/Ot1EHJeHQHzX88TEG8wzqT07
ZVI/pE6dDH+/gV79KP31BsKj1MG1s3Ex/mznE1rx4Xsdi+Vjo4ZyJ3C7rUQsCwBagZcMNBTBxeux
GqN02qpW3etkhv15jME9JTCQfafy6kvBbRNAtDB8jkyCy+pEkaov82xnE2+cGC42kyr/UhXhYXv9
I+q0kZlSd0T4PLfPpq3AR2ur8AHV3j1fnq2hFrYZHUp0iG/C/LKX7WwV7KzKFNGvTgz9Eaty8dmx
q4/3z8zGyWTjgtVfWPLc2KvwQLOopCVg566d1ZnHIoyqF9nFzo6WzMbJZIwFEAl2+bY8LF0al1ZL
1IsUlfysxiK9jLiFvEtY6ijIvN7+cX9aG8/AQkFaxAx4CilJv/5WIi2EE6mle606YMq+MzbJt3xy
0ulrrBVArszKi7/LNu9fphwecjCgobp3QLZ27cL8xSsOtQN0+VY/AtFmp2vK0bmi/Dl+ozcXntu2
xpLOHYwy9UNSgNiHzFdKGhJt+whGQD7MLiZaO+fnBo9BorGUlniPly7V+vqdZYj2Va9aVy+m/Bn1
ruFr1pgdUw2V46LOxfu5l0pgISW08xz/fm9XSQFsCc7som+CQuDq0DiYuTlj1NhX16kdeTSnzjw1
+L26vj7oxvCEyGXd+gb80kvlGeHHWDjhx9Rz5Ju5y8K9I7wRDOOwtSCSuUQWcuPrbRGSYsV5HlpX
vWg7LPT4Pv4I8eFgI4ty0uq2PrpFK7/f34wbZwyJRAclQYDBtyxwLnRA8k1hX4ve/tbIpnyEixDv
VGY2rgwUpcE8Q/zGzG7dAyWtzGGxMzWRYE9WqFODbvjczz9w2LSb4/0ZbQ4GSIPuCwBvjFZW65hG
iyf5TD06LapriXTLw2J2e/C60fz7aJ0KNDhNWtpLv2f1yVq1sMPcnqwrVRzQGUUtTrNqZTsnZHOf
ErRCmedZRKRwFTVPamGM4ZxaV2lOTXZ01bJA+afI05ew0VIRNFJLn/qkSrMAD9v4TV8DbfLLacTd
uVQLFJn/foXhtC/OYXTPb1ranlN1XT5n7FS9ih8HCkuVP8K7yw7q4Jr9ztO2tUNhrwCvAPB2W1qk
VmlO0u3sq0J7LxD0kgI8jfOdlGhr10C6BXALsZindPUpTVyGhrJiFNr4kPUMawwys5lPoG/6/2P5
YOHzni24KKQuX29QpAxrqy4ZCj5A5ufeOF29dPIOYdRqO0NtrR1bkxv0N2h6HXXGSavIGoLoVXWU
4mFgPJCO054Z6MZjgqjMUvyjP4A/2Lpk4FEqceGDc+SSwvspsAUPg1AKMfrSnpE61oCm/iRGstE4
KmSO8XhVZgfDHClq3d+at485v2QB9y0yskTbq7XtIjrmbqJZVwcQ1fOQZQPISmFHA4bXTvGkz0Lf
yx+2hlzgT8tJWOpLq51jg1hNIkLEqw5T7QJvaZG9gXJ1ijCXfJiMfq+ae7tVKQ8AS+ej/rZlWD3d
FNGHwnAT5wqBYDikRRudqCdZx7IFUXh/OTeHoiCBcNxSPF53l41JNUBIWvY1x8oS1rSKGyiSpaem
S9UdiuiyTK8fY2ZFz4do2iGGXatlEIHRaMaq82rUrXNUw2k4zWL4riWTecxSh5Jo7IZIZzUYNMzp
PuhuocPdjE/+t/D7bRs09+tTqaaGEgP/ca4TzkRgIKL2A45Z2qM6hLj6Ndp4lkZb9X6G81LiG2U8
vkGbZw+rsLXg3HVUw4Cs3KaJA1S51DIj56p2WnHSIVcEpjHnF02nX3//227UwRZwIV+Xt2XhqC6/
5c/MrQJhDOfbvgK6RkAVATD93zyNZ5IWV/mYg2A4K1bhfWjbyb5OU5lofg9N80nm6vjYukZz7pMh
fXH6bPp1/6eZjn77NdjeiIggJ4jw8Pocm6nL1MF8XsMs8obvhF+1+X60ck0JDMVwmpMpbRTMHETL
9CdYPQKk9KzMs78orGmnKe5bHKBLq0EBJMlAA9rv61opu/rJykwre0fE3yXHpuCv94d2qhJ/cLLm
F1g2t/pvLm0RnRoNBOuTUMtUf2o8ursfrYSMwO8xqXcf9GqIgAvNaiX/iXOvKwO7M9GNUyxvxk7H
NqL0O6CfZjwMxtwbZ8X5H3Vn1hy1lq7pv1Kx78XRPHScXREtKdNOz4DBwI3CGNA8r6Xp1/cjQ50i
03mch77qjtq1qwibXCmt6RvewSi1c+Fqwgi8JrLNAH1vGf1wsNkqQRxMiLEFdLLj7Lofxg6JUujp
UzigGc91ZNbysbCTLN+CyAfDlZQI0wWxgr5IULmyFCHxLT2JHnnd+TbJ9IHCveL1hd93WXsh53SM
/BROwuQj44+AHZpP+p2b1nRQur5FYSfPZ60MdCPtiT2BR7sgjabha2fVgx2keiKTUG0lf7NLo+QO
6bxWXuRpq0XncdSq+gYXO3DbfeyN/cdcGqVuhw7FcedxGTst3lZm70SbxgDYvZncdMYaAgztUjwA
z3CbqylLtepyzKy53nYFKcHXsS4nNQDebg9BNelmvUkriQpWjexn91YtGqVAZ3SZv3StVZkhTI/i
vUCFXvmKA2d9E9e5oYaw6itr3PVLrzXCl3asmtfFjFdN0JrGdLVyo0BTDML66kjdiu40u6fajcJd
+2DZ7ZCHyAsDHtNEAgoLZrWu+sjBofqL7og6nFFko203e338QaCfZ/mVPk1XZQtb88xuWD/vYOCW
j/Q4nNanXJ8nPvow2qc50pX+FrbWpPmdVgnjikaPcWMN9jKiiWVm3yT6pc3HJC6K+YyC83iFOlZd
3i3cCckmjS0987Mhn3tfWPZ0gUvOEG3HpR4+ogWje+GsK+M7LbKsS1XNlY/ezH8QLZ5nLuHUKQM5
J9HnmrzO8tUuyodwFPOCJIKnVY7ny9RJlgCeSf1Y0syNA9NsjLuOKsdwaSPpg6LhzDP6RimNOWiM
Fu+thAPmgzNW4lH0rtRDr8xoXagAduRlHnWlcZYrqSHP00FW3+FaNWNYiSr/Wnoyb/3cszrDb8hH
t4uw08cU3ZAvpYNFum+rBUJhsTJ6H9I+UTUaX7km/XiQ01ulUQgGs6xJe9+z6M75srVTbWuC7PS2
6Bxi+qKQh4dTFNFkTQZHI8lLy2onMkrB57lRNhFf0kyvM8zEv4nR1dpQ05rpg4xnOwmx6HHvbFTy
qiG0u8lw3k5aVJqBkUbS2tJeh6/QmU0iSM+kpj4YuCNzVxZ2XF92UCIiJehs4cyhAW8aZF9iAbWq
mhWQ2JkOCfbYJ16EJsZoEfpJw1DeOWZTOpcU3MSHUtDoe3TnvMDRs5dRcq11mWZ/nLI5PydaBU+f
1kkPVLctplFcTnlsRLeOnqbddWY1Th0gMeld0ioX2SZWvPm68dTp65AtFMFgDuA6kGmt+bZJcqHe
LYhReZyFiMNwlBbmk0YPJA8grHrTheH25nBGJ7K/mqgE2H6BlVbs1wi/ICMJllvcpdkElDIaWiwR
F1gifmRoA9CzLqseRswaYTyYchnhl1Ocu5NNX9woCLtH50PU5MNGUlKKWXTlbCFyl9bvmrrSAB7P
vLHWWtr3fZvX40ctkVGxiTlfbhcpMge+i6J+sRu3vUVRF1djo+9VDXJ3LaC1UpeafeStF8d3hXDu
HOTfTAg/6K9daQ0yG2+h8IlPS6ewP4zY7a47m7W9TbgQQIt2uRuoNkSdADnwdg5sA/utsEK8cX7A
/yqft7EBnu2yXrQUI5h4SuuHROmFdmZCUX+fyLlytsyt691w288ywO5suG2iOp4CQIHjeN3MDlg0
ZGEcERppt+RoRaBz6Bfp3Je+2apJETh1MbTbItfteNtUxNPccZosNoaOIj4RiVZvrRJ7syCNB+Bf
Q65bT9KchOZXUi9QgCeN86nksXhnfMN8Zy7qdxPQl6+aItPvjtMZd0WJeAx8xir7lvbd+E3NHTsL
myHuHX+EWqCGo5zN95TKM6Cp2qLCkmH9PXAj92XoyXr+7Glt9H6wp/6ynqr5x+TaE23jYpYfBhJv
zolqEsLH/rB9GPWlwJ65UJZuW5Ra9cEx+uZzE2npe4rJCY43edFs0PfUcMRIB/eLlVM0xuG2SvOw
Qrvnh+3SGLiI1GSod5qs6iQch0S9rV0lb3cIPKc3i3RHO8iBlGNyPWA0F6AolXxAebtxyEpY1UGm
OmWzE+A/s5DGtz1fidq2HhIwQRHuENJRfVS8px+jS8sGKS2co1zYhNcdCsimb3UWMsOFbcVXZlE1
uQ+tJUGofRZdGA0955mVOwu1YCF6pgx84NuShgttThFPS6BUWfq0NNFibsgqMBMyhdl/GeJaax6m
yS0/0lwcFbhINao8lZVw0mKtpDg7OTfJzsVqoubcMLwv4zA3TyY2NuaGo6hUP8/D1FrbqIs0zBqS
WTU3om2qG90pu88GGoPc8qMurqXS6Z8oKIglsIxeTr4xkMD4tc7nnTX1nNph20/gXnxRLI174UCW
NiCH9UPn512RoguBuB2q5nZdvR2XeLKofZeFDKJejXbEks4nm2wvD6ixRfduhZJt4M5t390RQ+rc
L0XaQNv1Mq8OZ0VZnipnUC2/lrishB0YBZJHx56Ni0nobhZC1p+1zaQUk3qmD1Z33mvCsUKlzobk
qtCd5V031K15trrJx8i/LdPHrgBQGUihOzJIXC8vmJGWjDvvwOaCRbJwyyNgaG5wclvmcwuNVJL+
OFo+iDjhKT2Ate/KOh21wLRHFCKn2SiVBFJutNjfKtG33cPrce+anR7kIPSf1poA/wNK+qB0JeJS
pEsq1Z1mNOpbJc3gyBRWuh24ds1Ay+mI+rWXDe2JMsHLGiwgl7Uwh4jqqn57kDUPA7vQTHJtVzql
ucuVTI6hUHNQlMZM7uXHahRf9mhRX2XS0doTmd+RnAd9KpS5CG+Bxh1WD6CpqwU3qbbzCm+NDuP0
Dhpy6Td2dkoU5chQoCYpMiPNThvuMMnkIigLRXAHoJg9hvGUR4ETRf35LJpTUkOkUS9nk4IVKoh0
Fyn2HNZ5SsLFZXB1Ham6RHlsEMqL8ABIkYO3l84ogq6Tah6IahiGwC5ddfHzvu+v2shQwfdUuMlt
5hj6Jm4YmAzvuO7cR73HS8fPqJVnvhmrQxt2KkczJ45RY2nTqt7jbHQLOl+r1FFYOHmMMaqpiwcz
HpTpYaxaPQ8as7I+DWpust6VNAcguzQ2KscRd7+KOnWGk3cJM2PpRMP1OyBOQkzZpMom1z0RXfAp
0XLZmOuBQYCodWHSUOHPUYwd3dsI/ML8rm8dN90oQ9m4Z1NbJHddo87ml04zJgNDJB29beISLQ4a
CkcoiySck3FYNJ5S+ipEp+jMjrtxOJsirX/neX29ijGvrks3WanJ6ZyWvY5QRFpNlOvbUrEDVRWR
DM3UQJjRzVRFO6McOeXhoMSWvU29SatC7tJKIvhht/V5OzlEbrGuZ83NYGsIQoCKb7MPDnpliu8i
SJpewn9tm43TmA3iNdhNY/FkQCP4YJIK3i4TWO0gs4Uhg0ZmyxLEBkrkvt3TJ6d2MKt3U+kOxTWw
YOv9YnlZHSQe7MfNkMRaudG8uMY2GgFxwMkUmc3zZqiXx2latI8RCjGc6GXTxFeK5vSVT5+EI8ws
6xJ9jrRMuzPwYO2d9FYIEMoWpcd1q0/rL6Lot9GxVIErSNE08edIWVy6SXGjbMTQpSJwkB4i55VW
1gdV4/VvFcMt2egch2KriJZ3EOT1bNxXjV3I2C89exS+yGXR3pRR2nY/sqWrHmw1tYlCLXN2L1PN
ja+Qo8R+kJA8lwEIkOii7XLsQr1KcVEyVIu6vypHvbfOZ8Um/oXyW370qqK1oQPoFvuAZvLDMEr7
omkm3TvrZy2DpFvG84UorK72m9SKhrOxzLQlFLZbfJIp7DEE7QYz8YspN95Lq/E+Ey1n7yev1S9j
GlpKIBOrLK4aF7Sl39WV4p3DtJbXhTlD2xvzxcnOkV3vo6DPKThvRZFx/5SAWusQ70bZ+GxVFd2e
Vndv8gRtHMCtFZpUfRtXTWAPZf1omriusQUL78mMy2Rk3yyNueHOVulrxTE0B/jt2hLoECos1Pfq
4Z1UKzO/Uguo/vDh5ujBLMulRM3dTT8RajhFYBfWcu9RXv0xLK26bNq4mO7zZWrkmQJtWaDhbayf
mU1pvs27wX4XL2JF/quOoKBQWdVNMxRtTQPNMr4RSS7K9Tx68v1YoRDqD1Bl1U3hpm0OHWR2nLPI
lSllgxKLg21Nz/+7UtjNDFMCwJk/GKVRIk5vze+QTmurIKFWpfsGcvjlzmuq7iztS88LBPLVdaDO
XqwGRIJldTmlAJ7Qb1JTJksKCKyLJ43aTxQj2qR5E3m+qthtviUxMEgScCVmUhVra4yJpEquRdOl
1AeZBRSwpxJmaUNr1KnFeD+knUurzNP7+6yrHT2kPW3bgWYRxNPBKHAAxnzoU9zHpn5mtfEURtnQ
IGNFNyAJRNyru7wzpmFTdp0ig3wGJbOb9BhVe22IsjtSN/tLqcuk++P2ESU+7JnQB9TofB5WV2tD
jetkbK1d1RvWJsL3Yxuz1N++HlQcqU+vYp80FXU6KNxF+2W+WpRSlfVo7eC3KJzvlmw+ToTL741o
7LY2SrlPrw947JKFdEFpERETxD4OKqmD2dXlWHiQBSh5bLRB6Fdj5aAyWeSnhL2PBC6r2QhcQ2x1
cFg8eLZpgMSOJa5JVFxr7WbB72ATNXNUnYtI6c9QinXx4BNjRdrWaMkpl6iXr3Ztna9BC1VrdIUO
nrTMe27zuoasIGJz66hpdKkX8D5Mb1BDhF7nP14wqAlC6idCBEP2YioLDXo7ijDGbllLN/Sg+1Af
Yu9UYXh9a/thKMOAFOOJKPq/0KDRnIpkqM3MHZBcmfmj1fe3XpVVHRfAWH2nnV/dzn1lneUJqqa+
Z2eNvZJXdTQbjezz66vp5RSD2kVFVUVrkND0cPm6C87WDrWXHd5K9ZUXkRcrui4vKDg6b6ktZgg4
etJ3zTI/e33kI+t47Qiit8LsWmg3HWwcr5o0a1mMnRXVYqONFVXOkbqXh0zViVd+ZChGAutGGO6s
TND9oUD22GlU9AZ6ylZEvXeUxRn6Bfa8ySXU1eD1BzNfzC/bEjIGexQFa5gS+6Oh9Is1keLqu2UA
4Ukya18vwrROwCuOhL8kcvT7ATNoaG4dJBUZNnFt0cYqQhtqet1Z3JapXtpX1gzBbVDVJpiNQnv8
80eDggKqBRuZl/rjKJtFjpmq6g7LqvKyN9t8V3vylIzRsUej2QxqhnN1hRrsv0AXYLdu4mO2A9bu
3uo03qj6iv4uz2Pzvm09NfLnBOzUiTTt2HEDePQZe3WkRy2KttednlXSd7r7dpKTRrI9l1tTutXN
qEXKifGObr3VDR3AInq6h49pJuh8jk1r7NaLhcRT1KHbGum2iOovkVfan6gVlFTtu2H7+iy+3A44
JXB9rJQLSGeHGaGSDdBzDVvf2UW8IAZnyXDSc5fyrjqfGOrlVDIUdVykANnqGHfuTyU1vjzLrNjY
AfxZwqLs42tBOHaLFn+2zQ2a/4Pt2H+8AYG24n2+7r+VCba++N86b4M997VcMnUnzLbdeTJ6smb1
lFvJkdUCIYvXhyEpPmSHiIZmSOoUPw11N2nCbgNXjuVXDKfFNdYOXrvp3dQ6we0+Mm2sFkhs/Bc0
3eGOT22J30FsLLs5JwZUrSRFUKxKt1JxyxOHy8tu8WphDmbJ4yCj63EwbZiQ6kNtSW2HFdCyWTpb
/7qK7J3B7jQvOrRJAgoOHTIcknIXQsInzusj7xbBNBsdGPRPqNgcDJ8meeEUNC53A3qIm24AzJ7b
WURivWSBHM3/iw0BQmstJDxLzxwi1cqcnnAp1GU36J0aNEteI4iaDjvLGooTcMiXMpGcbCzOFYTG
CybO2F+cnWWPlSVtdVdGNTtbVZz+cXWraH1tTLonr8A1Cok4o2r8LPOULCDAnASc6U67kaLNIf06
6oBh+ORVb18/F468dt4C/XGSbMAmh6/B5Iy1JdkjIr2p9a4zjPmrNkxZHo5uYz41GhXEEzv1yPFA
6AFCEAlADI0Oe+RtAd/VdnLoSeCOdoPaT+G8GFiTWo28WG1AAwmB+/WnPAKngZXC/cWBhDoZZ8T+
DHBv6+YAkWlH+dpZOTAdrdmic5cHJPUB1bRjZ0VhTyi4bdIJXTBNlGWYV71zyrTmyI42Ldg5NOhX
M/rDbaYICCha2RIJzku+jSho73S1tzZa258CER0ZCqUSUqH1QHy5oytHiLRc2zNm29xEqStuck0g
WVIp+ub19/sy/HneSTYQLNwD2VH7rxe+WV/32LXsdPoCbahEFv0wqy61E2fUsXHQHoTHw2MR2x1E
CfqUFGmJfc3OmrL6CrB/Fc6Drp5YLUcuac5AmJCw2oCwHj4NCWOlWI2p7uyJ9Q+dBn7NdpqzTN+6
WdsMgSVk9nUmTaGV3Ff5qVjoGU95kC1gILSmYDph14s1AjvDlLE9a1xm5Hp+j14y9JW8olhD57Fo
KEXMo+qDSdffoWDhof/QGuYTInHeJ89ujCc1n8ZPEb7oGBDRa72RLSX7YEpWPfGR7uWX3Bj14VHX
JIXAjv69r0pwtDsDhYNbg8TkMU9c63Ojp0kb4rSu9IHTO/JLZ2XLpdHnQkG8DpJH2MyU2k7ESEeO
JFC7a36wKhm/MPmxMrfuc9B+OwNnA4qkE+rkSkzflxpJANFMnr++eA+3CZwwdy3Uq0z6iv9af/5b
6NCXhl65Nuw8OSQdjTM69aZSNIFSJs3uxFCHYz0TbMEGgyAEps6hsz8WimKlSzV54hzK6Pj1VGJv
CsWZ9JslB0kfeN0kLpFcwK1AidPkMxmOUvvW4Jm3HNLu1bQAevEhkyGvJ2iB60E21l39KTOj2blp
wQQHHeDkxynCHf5bZxXelTqKXp18t01sm4rfaKFoOFhaHqJkYSW3fTJZdM27RtbBtDqJBXFhRzF8
c0f9vMzegp0hMqJiOxUqUql603ZTqPR20QfKSr/ycVWDY60uXRufy0mdHixFT4DNljYPKErXjcMk
G5vqbhzHfmtNYphvzKikAtWj9eqdm6OXGnetHmdkM/GQI3rC3dzsqM2m8VlNYcs+B6gz41HoUq//
8PqMHN5GTAj3gkaPBLval3xJNFYKhX0hd6nbuChAILd2ZkSRLC4Huu/DOeVi/ZNXJ1N8ihr84k5i
6BWavnLdSVBBi+2vBdxTdFNR7GFnuF2cB27S4B2VjHX8Ra1zZwgSLESUC1sgMb3ThKJ9ZLcicV4W
C3D5P34L5MlsNZWeEdjWdUv+tgUcmQGLp22y6/toCGs0FfxMy+wnzwTRYDdlE5hOH584zJ8f8Pdj
jhdADQ2oHKA5wN6HUFqcA6jYNrXcjQDlBjIT27vVSgqqqL6NqJxl5kQZP5mjWr0upxgmRRu3wg6V
rOnB7Ghxdkon8OX2hMDB/UIRkRyUf++/h6RKsxT5ynlnVrV3G0sl27nqaIRL2+cnTrnDq8yB1oRg
EwuAQEh/AfAtoJES848LdTaZnZuiLC4a8Hdnr0/ssVEQkAHnjmAXeuAHaVGZe0uk6IO6WwpZhsmS
Qz/uilOEkyNL2aCe9GzOw8t7gdq3UH0a3ZwjO8URfZUaVxEKdPuN00ot1PPVqx6+TZ22l57S2jda
VY0nDvGX+5hvQC2LKh6CGXRe92euHntwO+as7uRYROdA7tLzFkbuNnUiZ5cb3RzUdrycCBReBPbr
JJJusoORPyWKPoh7jAHFu2JEbRHzTvA5euTgU6tAck62sprU3dDkrUmziTq9ps892nym2l4CuEsE
sn801RInVhyAkginnPhuL/j5z98NqQVYDtw1L661IvYQ70jEsiu0Qr+ss9Feu4Bu+9VZsK0B1DKU
E3JxdNzCfu02gQnylmqnDp2ZBGCu4yoAFopG1NyMVer3Tl/q550g2ggUgUGob6P61QWGoCwURMlo
PxhGb09+16BFE0q97e9scospUAFxfMZkuG8Q2m4HOl+0ZB5Hdv/tVCZZ50drOON3oi0rX43V8Qe+
Fik1SeFkqW8J+jx+AdD+zkTW/rMqRXPKyeow4FtfFcQBJGSYppfqoKbdRKkn+mXXWVp0o1qVc1Vm
MbYa5pJ73ypQeT8wNZbd1qk7+/71HXrkFKQcTCqKPgAVqBexM5QyvWf/LDvQu2m9cWbd+pHHiFX4
Zl460wq2im7bTGZF0HM4VuEaRDwUYsLMQTMFVevXv9BhHYCXoSNZQYlqDYioi+/vJOyVkKxrhbrj
wB4VumNzNqCPhUGbZqAk7Yskp6mngfgqw9k0UiJKVTFOFB2PHMQI0hOAc3hRLz+8GiZTqeJo7sZd
U3cZ0AJ13qhKHr0nEGxOHJFHTg4kQInHKLITLB/yPM0+igj2l2m30Fy7bUUORqBsm2CMG/Wi4uQP
yzwrfr7k/3ia/lf8vb77ecv1//xP/vxUN3OXstMO/vjP2+F7J2T3/R/Xj03/Dw6Eb48irav/XD/k
v/7S/kf88zp9AkpT/xCHv7X3lxjp1zcJH8Xj3h82lUjF/FZ+7+Z333tZiOcB+M7rb/5Pf/iP78+f
cj833//+66mWlVg/LebL//XrR7tvf//FLvuP3z/9149uHkv+1v+uvtVdx6r4+VG/fv/7Yy/+/kt7
szYJVp7qilcnLiEyGr///AmkupWCjaDiaiy0HvNV3Ynk779M/Q0Zw1oWp/lnMJEMT8nv149YQur6
QevaJuL761/fa2+m/j1z/6hkeVfTX+n//svT2QD/DltgUlAmWbVH1wQUsJa53rm/BUs6nXdhdiiM
RAQmX8HrO3fmVEMfs2nQguMrQWgW9S4SjvthcApxDuBT+RC1zVVLe/LMQ5LfE3Mw8TtZOQ+3jjki
Rz5M6cepM4e19e9u4qV1t6xaxGCn4QlL6S9LXAzgLua3UVMMZ2QBxWaS6JUtep3vChvbDbWvan+I
zQ5ESPqlndzPDdJ3oPuMS+QCP6h2YmyRQ03Oora71NxSCdqp+tDYmrwBB/c98gq/rUH81rG5BmDl
QzsPw6ZvZ+cCVpo4M3Qxb7RSc2jA92jLapN4gmn/jq9SwguqAjQ9uw3cqx4Zg2nVGpz123hx022p
zaseC2iO3EvbYB7tIYwUxMFzMLai05TtHMtqs7j2Ahq/izdNbXyrTQz1CCsyAOLlmXST4T4rmndG
3HyLcuXBxNmIN51aP5RJw3A3Te6xezTPc2c892q9OFdyD3xw2SwXQIZ+CWP90f69r0v+OdyIe5v3
v92ue7919r1eN0V/+FH/D+5p7Mle29XXjxKoSyr73/f189/5ubNt4w3RCAVXgw3OXvXYOz93tmW/
oR/I5qYM6SEks/oM/trZiqa+oWxHuX0l064bnyP819YG8PUGug2aOiRQK9iOkP0P9vbBZQxybCWf
YidAvZaBKJ7t7+0la4sKPdWJOoOjXSitM32wW9xtwgoV6GARo9z2fWuHWSuQihb1kj2O6uj8aNtk
PlEr2A9Knr8KmdH6VGiW05A/yEUqb+4V2EQ0+eu4PycKXUJHSTFXbgonhrWViLe5G0dP7WSe0iva
r8CsDWqsbtAqWifCITI6CKbtFnJAbyw1WH9kNXEywrJr+k4+vO3i9pR/+Xpc/vs4fR6M4HSFbcAY
h7J+MBiXp41IrtuEhWLO4ZzIR6NR/iwP+tcgUK9pMLDGDvtuyVB1cWEpTaiXKR0OIK4hlRTj/W+L
/ddV8fvV8Izq3HuWNZ1jqlalFcj3h14idkKpqSRCDQXZY/O+GmPfa98m5naJP7a2hjWDDiBfCzEu
PFss6zyLdR+bwTCvwR44+q7R5lASPS+uQXfJu+S1YE4xBNrUbKLla63mF2K5jZRT5sPPM3rwxekM
cjmCGMUjS1/vvN/utNr2OiUWtgwLq0Zeo+0rFxghLlLflkLn8nJzU2wjfYFAlNbqI409tJyU2rtP
zCg3wGXBygkRil2FprqFiv6seAanrzc9pMbQLGjgVO4ns04ifMErWQPq0gcz9OwF3e5+Mu7huPBh
XZL6oxy4R7vczrF603pxM2jM1E6XfBNf13t4ijXq1mRNMna9ndd3zuIbGHxYgVemyscqMz52U0w1
yugkXApNALDdWJkFp8bAiNPjorYQiXh96l+sYr4D9RyaqyBuSYEPijkYstZKPsSS6nqfXytqRA8r
/UOzH5axg76WRdhDI4zw+HBjinTqS43eRDiqAlKI6HR/gdcZmLg2bYcF9ObrT7UfGz+Pt6o+rs3O
tbHqrD//bVnYStlYgLRECIMi8fEfMPzRbs0wbjLVhz1ihdrcnlLNfnH6rOHbWgCmB47cm3Xgsggy
l+akHYnQyeVd3zX5uYCS44+Gd1fN6Snkxn6m8fyIFHzUFS/GsU9wt/+I0DHQpJOuDMd2MbalDqY+
1vNPEieWzesvU9sPHBkKxvhaX+YwJ3p8IRAiNOrpIydgmDrZ/NHOljLdVG6DjHJbp+69OzRXXTVA
F0u9yNNCaDgVSvogpe7tebBu095w3Z8T/EdxzP8sSLltvlfvRff9uyBd+f8gUlmB6P99+sHm41n2
0o/1L/yMUkzjDVsZwQJwYbTcEcz6V5Ri2G9MIA14w6M6C1d2TTJ+RSma+4boA8ghGnhg09mn/xWk
aPqb1a173bmk1Wgy/kmIsn/QOGv+Qi8PWSRdo49JzWB/vaaWUpSJ4pq+cBW872LNxklTEWe/vY0j
N9n+HuRj0QjjH8ZBvIHKyMEeTPq81sVomb6bg/MUdKjPHdwNL5ISLyffwWwzfH3A/W34PCBFNMuk
Eg7MgT2y/1j0NVp8U2HxTfRBfW9yoBGlo7jIsXU9MdSLN0jf0CO4sddggC1zMNQ8i6yoFG5cjCMr
THbnBjJkk9y//kAHu/35iUyNNi/LhJWEhO/+E2n2HCfaJC0fAHtzVzk4pvo6VgfvdUVpg6So6++R
KAcQ21I3tnQa5bZAsO5TTyNua0Lk/fL6Fzryhlm71IARyWD1HDaeeyNFgVLyfTJQ5NCjHaiUNY3b
x1jqf2Z5+vPZDXz18AJzWUvPPI7f7o24ysuyykaCGnrgt007yvvGyS0OvkI5Jchx4EvxczCPnceW
RAQKudf9Fz2m3TzXI3jJpM+MC63zonsoZLhk1Ep9bQ1DfZcvVnuRqGJC7VOLEmDKGhD7Sm/9Qcns
oESQQELTyobLTBTzFv9gcUKu58iaW4Uh+Y40GBB/WIP9317IzEQvUBYwwy1x4I5wUfcbDEnD16f4
2CgY2ayCIRRATPUge1GrVCLpgFCN09poQxNZ3q+sw1/FK3LS4xWQ/czk+YWzgjjNAOiul/TB4ZB6
ZTdiiWP7tr6ILaWHGPlFTX+q56zbGeWsuH6CIePGI987EWEf21Wg57AfXNF62Husq/y3F6mbzZjB
JYMk1yU1cBlhO+dA4ktnOziRdmtlMdlKPOhWINHyn/3Y6/rzCvBvD1l9rL8PVl//+Vtn1XGfYx5H
D+Cw9RCD47HrHCK9W1rR27zJp7Dp3fL+9bk9ciJj80Pkg9ChClJlnfvfHlxJjLEyKelTd1HK87Fc
NN1XUVZ1/NK2li35bPT0+ohHVhPrFQwC+EiunDVX/33EiG4ycUmM+n8HFZb3GAcDwIzwz0dBIAQO
IYAHQqSDY3LUU4zWY9ifXm6rG/TDOn+ulVMKe8eeha6QBwp7vdgOE7OlBPwzla3lp30z3Gl1kW5c
pLlOAL2OHLFULZGcXgXBSaAPdrmCMUjRlNwsBBbmmZaMVoBadx2OiuJs//i1rY1aYDfg5VeN6/3J
cSqtsRX8NfzSmaMQTlaEScJyqh+6Hhj/TgufdzrkPkIXFhyKfofHljp1JRg5wSh0cjgnRydItXxj
RHaIs8z7ZE7ToDDcuyHxThyYR14lqRSNcZ6N5sjhUeZaXdEqMJN8c8wSTHv6ciuXwQ70rlL+KMn5
+ZBkGej/UJuisnswazgrOWLiKveHrN4WktokGn1BosYrI1u/aHt5qvV/ZDVSvCbtQF4SnNHhAWp5
Ndz5QkCtnwG+wUvvQ1D+2onnOvYKqUW4pG8c1zjE7i8R3S7bRR8deNWITZ+jvEdTUpTdzSilcWIT
H1snFN9MGHWrqvuhQFxsluNgj4oJsM6Od14MEJ4yyHgGHFK7yqD4BrqSF/fdEoN+BFl1YvhjT7r6
MRi8SxaqffCkdS1M9GV0zpBnNj5GWdcUNMR1ocXNiZe6nxH/XCyAz9Z+rom8rXWw76pRXUiYB6au
G2+nqHo3pxGc6275YUfZlRvLU1J163ff34JQJYD7kxJjIA9ucn8WJb4GqTvUpj9GpbHN8ki/TNPW
2vzpcUKCDxB+jU9cch5jf5QpN1HDiLAXTLWmDJ1e6Nu6iJwTiI+X88QooNB1VM3QEjuswlk9cqBx
DE+sq1v7faYm3hM0KvGtoJx0IoGx1m98+N44u1YjJ82Gb3KwJnC+73hUMhhiQ0f1gT82mPqkCC6H
qUY27Y0DvWnw+OBqS7qt/cbi/xah1lJbCRVzSL8gmoO+DJT7vEJWZDCRzPQm8QPT1WLZThg+9ah9
yBKynlGWn/MxiVNftQsxbGuvS69nTL7RuxFYMD2LNHzzkqowgjRRB5Si2bKwF2vduo9mYQJ2Roun
9qvULIst7mTW1wio3w+IseqtZVXZQ434guk3Dd+a76vb46WF/8l9ArDYQk/Aq3qE8CP9c6JAHNzo
VWpdeY6CLEZCOfcion6Thyxrp4DW10Nag1dhxYE0rCml21Oa7gkK+pF1u/qeEaeB8iVKXNfCb/FK
MWVOiuuh4Q+9pV+Xsvnizlq0e33ZHllQ0NQ4dcDw4Tx8eEtgWl734IuMZ+meywwg37nb0BRry6I/
taBericN3g0+QdC42IoH6ylrU7WrrdSE+VjCJPo/7J1Zc9w2F6b/yldzzxT35ZbsbrVkLbYly5Zu
WPLGfQE3gPj189DJzERtjVX6LqcmF6lUKjGaIAgcvOdd/MoXWLp6GWS6tX6tB/9CmRtAqKH3yQ2c
C4NzUmK3tZ13Eq5e3OKj+k3OnlXEOHhE7wfVyyamNlugZEYNjfjBjJa4DO31O1HPxRkK/PIDVI7p
lan+VVmffFDMJO5hBHOGjncKPMy9g3CeEjfuJzxQFH4VfEmemC5pnlffzLYOr3A2Z1YcrwzCRI6Z
uhYEAfixi9tHg3OOB5tBkXWtMLAACBYqNNc3b8+b89oG3GBFsFHan6+6LrS7EVcUjxlq7K+jsNSu
6g3vJ3d++4eEr3id5eX84+2rkNqfywgUKIgcJy8rgJRs5ltMVt95yJbK2d01ZmEd9VQZbyLqbccP
7GrwBGgZNMNoVz1/vsoqS65XrRejyspjM4SdGQXqA4GQP1avvA5k95oZ90ufGHpawCaIMSEu1c9H
dNKGFM9sQ0tmKY5j79n3Nf8y0bOix/v2iQRtopdHLUFP6GQiWxoD1GAjVTrmT+eWxIHAk05/aQj9
NsfQvyeSESARQPvAn/Bkewo57PTSUbHoyZLHoDFZHTUXt8l9rdh7aQK3tYglMJ/Pb5i91M1arsje
Y9hpzqHjWJ1iRCnloeNu+jZW4T+PBW+GAdEl82DP3xYh5ZHX4nscy6CvrlZagwfuy6/Zbb+wtyNj
4Tq1+UsHtAqfj2JlDT5UI7tTjiPbTTVU3VGbI9kif14OLw7Dc2xJq+TGbG3ffx8hkSnLkUYkmCCo
xnmb286lXxC9/PZRKEqoSXCIxnL05GF6DOpIInT4pKZx+aAie91lIrJf+XC3jedk94RVBVlkw5SB
bk+exZMmCTY17mtc5DkT3eZnas3vyda67AyQlD8/0gtLjl3I2Q7ezYQmOPmOsBVaU+UwGOeL88Xq
ArgkZi7Phtx+O7C1tYmBvblo4Nl8KnyFqBX6UAu9OCAK6HLU9IjDfHxNrPXC7G2StF9Mxs1U53T2
RivrSs1VJqzN4Bgaw3yuGuXeiinkYEHL8ApWekJo/fUdAaARzMfK4/lOu0IqGoOV2QJm6tsUU4S2
sj9DY54uDPDoD7q39HdMXqxba606H9LNvBwlv++VmuOlx8ZXByQBWhON65OlqR0fmz0qvFgUvT6K
0sY3pTTs+2nKy2RNp9dItC+Nx86Bhz6fA9y7k3WDw6Sd1pqnzgazPR/oph8iDIU/TdjbxWzYxoc3
r1MaImgYyFiAbeGfbMLDosDCf8HExjgfaHhbO2vJ/D1I25f/YiTAMyyFNkWPs7Xm/lWNFkin06BW
VMpmbicS2RQhgUv7rp4X+WbkAsEVimLYyEiI2IefD5VFnWFlLt+0MN33o9MG90Ym9JUfqteaNNvr
P9lTOLg2Pa9HZ5G24vORvNyOSjtlpMFeqvecCrchDjW72h3o0eTkWqIJH/yjXNrXFEov7MwgXJt0
AZA/ANJ+PvIwKVnRW/FiouJC3H2ghdp1rl9ZHi8sx02rt/FAKTz4p+ejgGhEoUEKXxySXROHhv4S
CIrfzMp/jKl8+wYNfMFmCX4QUumf3LOFo7mX2eyZflYisJoiM/HyKkvW0pR7DL+bV5bJS1NIo2Vr
JNLxopv3/OEwWjW2Gx2xsoMgmSkjWVHO+Wtf9EujIKLayI+/PFFOdhCKrRpPJ9Z9rfNPVerPREK9
ejV4cRA651is0b2zTk1XGniQo8C+k1DYfL3y+9m7HtDd7t/+CQP6A67yNFC0TtYcNEZhGSL0sF4K
wjO38N0LJdwStUr5mkr/xQdiE/xFg9rY88/fTe5ibx4RyRLjJgj9MFMRLm2G9wpavP3g08+XKh5o
h2YcEOvJbjsMYUVdywrA5LI4ZoOX7cMx6A6Lo/W53LzGAgNGgClZhJ3/KkDywuhUb5QHnFvsHyfP
mOGllc3mwifcVOY9kYTZUzFH9k1LLMcrl7LfyxE4Ub/CI9jqt1SY59NplnOG+aZHubiEazIaxXKb
d9hxoAnJXjkxf98SGYruO/Zw0GR+I3NLYecEC2oAawMRBtlWXpvMQnhPhaGCKV42rDxs461jePjz
8nxhZO4tm4SMg5A5PfmeB6G1b4SjE4ehl56RdlDewo8JP3EHhTqTd06xp9ordnpF3fnmem+TE1J9
wYSilxKcnKO4fZVrw+2CWHu7SLaLGZliZXa+dlCj/vyYv38aKLUoRlCybwToX4qYfx2kaYpNTueC
aAXGHLyvWjlBdF7efr5sLE/4AOC5fPOnNTkYa1+iN0QCsWZR4q2ekfBbXuMcvPAsG28UE6dtX6E/
+3xdhl2+sjFTjts4GB590cAjmxrzzfsWEg7+gi2O3w7H2PNRPL9rHKsPiatqtLl3cE6No3XIknF0
9fmfX852ID7fUTa1CJmfAG8bIHGyo6y5LRt8zRy8vbz2qZ5bQMh8mp/ctFhvZNXXhyW3rTcfZAy6
ScwQanAInNK10iyI6gw3IcSbafaoVl3ELf6AX//8aC+8K8oMGCmQEzHO/eVu/691Z62GWwS2ZkVw
jT6MenV39ITW3X8zClsy1yfufKej9J2PU+fEKENbpnteGwwG9JavjPL7foiwhTsTmCWNVVozz1fE
yPTgD207MV0TvQe11AlelzoB+XktC/YF1G4zndqEERsUDj/x+ViSptm6ApTFIuhES4ya2e4NiHXY
e1NYnitOgIdCuv5+hLi5w4yp+c5VNYKSptzhrDZyZD9epm+kqdqD9Fb3zTDxtlsjpIALwM4Znm6b
frcSFJPRT5Fzc3S7wOSXoIP983v9vZJkFL4HAB+6pUzm81nIBuw2o4pvMAsydGpB0F5Uox66pDZz
vAEt9zX13QvLFS05QOk2KMfCyStewynKesEr7jPfvJK1o/E2L9dX+ikvjUIxtAEK3Np+YzXbxkTK
ZOE72IM0zid+xhdUaq99eS9g0dtGvHGaCRUOaBI9nzzFklm9aWtidL17RZKFf+7rtr8dB+zmY5Ja
2s9NVfXJ0LTdVWVm9XeC7GccRJZyvPKCvHlll3vh8wFp2IhiYE9AvCdLhmBbAic4CeOMy+VHtwmK
s84X0607afuVQ/2FoTh8wO627SCijH7+6C5Me3OwoXYQMJffNOVYX/prPRIMkA6vfAgvDQUMBRMF
kiBXqpOhiElp/+7AiQ6NZui349lapmKHk3DxNoeFDd2g8KNOBwykowjM8fyxZmmsKTwY0A0rHY4C
Ceh1bgTwUhffOIxr8Vp/9oV1uonruTGGKDgojp6PF7ncQEKrcUHlU29fdkVx9E1CjP78kZ/OIHNG
IDvdUkJ4KYOck6eSE82IYGCUdaYPJKbc35k4H6MaMt5KIcQoabM6odKCkW3ap0vQX+n6jRVW3Yqm
XWJUZrlX4/RaZutJnAyLm2E2TyvKLNwsf/MNQp6mkekyzOax6jW4A+Id6BQ1liROMpPpoyMbX5C+
jL3SQi6WftKkqehs2DV29+bZ5bdwxIPKe3xXpwiKXa+LNnHthU1Qdzj7u3io4wV5Ro7M9Mr5eLpc
Nooc8wuKAikDUd/pi/RbRJgFhIyw6csLjObHd6ONIcefl8tLo9BroM/6q8HunlR/Dr71TcGnH4vR
V4+Wt46fhdt+efMgLEnf3Xyt+LhPZ41glLyfR9PF7Tdod3llj4nrFW8tW4DqkArRpNk8HPieT443
v5cT0XRMWOWEYu9T177z2qh67bW428T/u77cxoGDgO4SsgVXnG1K/1WE2ePSbLJtJ/bhOn/rIDQ+
Lk1QP2q/I05Y20H/Ew9Z9Wnznn1ypCWeHCL06IvJci7iHPbaEqdWg+ul6IL1PRueJ46mrIOLelFm
cFc1a18lftsHuN6mjXGe6a7PjkHRT+9na0GWVYz0g86pgdvLti0JwCVRx/m21pWhCXFZjWO7dOhn
DL1iIN3yqZCuYyOw3qtmCObdYEtxmXtSkFHj59ODM6TUeU2t5uzYy6UfEs6QkPDq0Xga56gmUHtp
SjdRtl94h5aAigxL5HBds2OYGqafdBSl2Y0icuW6XoP1fnGtbk4mr/Nucj7ckZAJwo6IZBh0H1vm
qodzgvZEGquuaT6TqJHfhmvRrwlKmOKqGYRzh8uK9dRL2x1xBRZKxmNtNc2ZonRJ9yH+KVcUBNWj
DCdBIFquXOswYMQdXYkyZd/DNaQrz8sqr+2EYB83w364dPuDE6rIiCtyAnRsWH3b7Cblt+GOcKx8
OcNj1cg+5UKqKRkw/MC3Olrqd42ij0+sTNF07N1zR8SQYQy4M/tCPvVmb907qxRLUuVpJGLCu6I7
11P+SP5Vp7/ljg/jbozUbCdsb8MHL6+r9+4y9Lghp6r5QtlCvhNuhx155QOJWrih9oFIvGLA3igL
a3FlG457b3ft2MXK86t7k39mnU+LfxyNyiZSQIViJuOmXIbdEhElE5eQmuvd1OiKwkDDwo7bDuuZ
uDB7gW+RsP2vadna97gMDN0R4Sn/xRJ05JqIwBPf22zI0yuIVbpKGpKx7jJ8qtXebsr0c4AkNj0G
Vp9/DJY5fN8jfjov1zk6L4h6J0VtwRAB1lwsoWI/rkbq3wPhjyRH4jqGo4GDupUYP6ekBVQIKRKn
XPD3gZWGF8MIsvHdVNje7PpGKhZ7GBa4pjeD8ZWzrfpCxHhEOM8siIQIYXyoBK2M/Dh4uGLvRE/F
iYhMiOYC9Ay7Gt/a4DFuv5UZYygU3C9jV1qx5v//tiyqbs50GqrLNgoHnFWmCL9us6/TmKWHsQqZ
e7httqFQ3wmQD77KCWLPvlRmOhycvsw/K8CGdpdKv8POGc3yrja7wYlXS5GIHpPfQSb1WvZzvqdd
oS+HsGjUDTQK/ykfCq/eyYgsscNU+dO07ybM4mNX4MN0WZJNIW+8cXCcO9LJdJ744ZrxMYh6ypLW
LRtnh1OMHGLDrwKCMmo5PuRbi+oM5URhQ8fxlvShdEazuSp0LpeEPM3qy4BJbB9nJHnopBXF+rke
V9HVcVt1ZUhOq6EPVlSo7rL1m0oee4iHLd26cXkYcp13LI61Zn/AJcdKKq/PcSpXy/BlNtXyMcMZ
W8URc3HeOmVYwOnDDPIC8ZSNpzqBl1vWVe3K2CSGjVVe14riC62H3OH9U2C33w5TgInSki6XXm6S
a1YWc3vZiaHBNIRUnvtF1+5jg6nSLfv/+NhPDd0SEuO8I/S+fmMv9QS+LOsYHRxcv6O9g0lsyLVq
2Fz+IzndlOSdeolCJp7hy8S9IvbQddznRZW9X1a/mGKiHDVBULSoa3DvcJ1iA1+8n3XUHTI3qEkO
dLP3VSo8Oy4aE/ezVNXMSWaWm6qO60Gd9Gnuqp3QYYdGNVIi3U9Z4dxM6P3sHbEnskui1SaxWxdr
RCQGXN/s2ASEn2Z7NfWzfQ4uWmdYEEetvFuHdPmQWXOF5iQfQvdeuAtOJaU3WY8pfouPw8xWcDFb
nnKefL+lojpfUodWZx9G6dXK9ysT2Q72g2EtWGcMdoEPGoTPytuPK6F14GmsTeEQXXeoPMNnslHG
p7GI6vEDoV0lzlZhNYdn9sjthlSoKKr20irX6yHSi955C+VogmGSUHvU9O61UaT9XaEDs4rhwQXe
hZ/Pyw8YXFokZuHI22pVsDU+E1gu8nMxDe4njAb7fvAvZtNpfq4Zsvk4zT1NftwiddxGKWqNrdFk
7/k0xjmZuc+3cW/h/x9HKaaVyeJY1YWTw05LRGuH595kmNauNYX5KDW7wK401vCrkUPc5/lU/aN3
UxsHfU/Z6jACdmt2GRdib9Et6xP+n6T6eLico7kLa5dsKA+cmIChAot53Zcs4KYufKxK0uCjLuia
B7PlEDGTE4/uGGZVJcIM+e1uVq7R3vP9/mshZzSvIVycducTpAHxopmL82IKZX5wRDMCzrrIdGPm
FScdZUQE8kqVVmdCVsUHcouk3nOEDXiKhat3XCIR3YZm1WS8SF8ZsUn/CTlixpaxJ47Q/NCrwiIc
opp7N6EoMPj2yZneEgEt412l+sWIey3m+uiVefRBp4tysaoR4nqu1YDtJrlwiZvrdG9Cg0cS243+
exa6RhvecsB/s5ycXAYXFH+5XrFNd65GVXXpjU4tqXQ8zWnw00VzbBxm1YfmjQUrttyPKEzcR1X7
U33Gsg6mG3N2C/YOi1V6ZRNIaEOCJ9XqY+GO7H2F78/rIS9S1/8y2pVa9+5szOLMHuqJr3DUXnll
1PZqfYwi6dlnmKTk9jlXHmy1ch3U/cHKC0l4EfFsMjGiWj4NPTL2m7WcnY+9TtN0jbHhccNjhw2p
tU+DlKXKjdhrHwijdH7+uSA+hSgdi1aXz+2MM2jjS52ACQ1xRW7HCROTNmk+ZYtnHExW6GFOOcNC
NBxT7M/5a53S32r9bVT651svHSjDPSmQ02idO9acG7NQCQdrOk45lTv7Pz/bi6OgSQGzphnmnyK9
qprlNEXs7HPbhIexkZ9NU72G6P1eg6PdQiiBxhBWPo/zvAbnjRdh5q8uQVpORMSLNX8hZNmMrbEK
PuC4qV55qN9u1TC/gJhMBD/0VHhjz8czfLNNA8lD2eTF7MuAkmue3QmmlPlaZtKGRZ5cL+BwbiAB
3CVaDCcQiDbDWk8aym5duWZsNw6EWK8osIbNfeea3as4lLrPr7a45wvppeG3t76/jd/J6PAcbNbJ
yfiCXJGWug0aeZiKs3VN+7306J3+eZQXJpTngy0DjQXA4rTx61TVSEHDC5xW2e1zu/GIxc6qm8CX
2fs/D/XChG7txe3ajvKF3tvJu3MsmFOkX7LsO0ll5vs7nxheNmaW6WHw0/miyEb7fOxXvR9HLFj+
PP6LjwptB4h7YwKfsmhkZeZV3oxc5AsdHcTkOZ+IYlK7sB7E2Z+H+v3bA9UFiOEp+by50j1/1Lxq
O3sN4eV3KRQIw3LXM9FP6o0gHRdgRqG/Rydi44ydoOn93GiuvtKNjaHr964yxr0bUAmuMo3e/EB0
U+g+0TKC+/bbnX6Y3Lka2hAuThGVe00b58rHAfTHW6dtGwUdCqUIcOAvbeW/bvTY6VFyAhHGdgEP
3ibcaSdVOb2y5H8Hsth/NzcxaEyIpul6PH87RRFCF8kYxhhrebM5x++dOmsOnN/RshvGPrxWo5op
DRd17TeWse/WqjJiD3bQeTguC52BrKAfHv03Rj7/bwrgkbD/ay1s9l7PDLguuuH70zO/rl//w98K
eCf6ayN3Iu1EUwPwuJEt/vbpcdy/4BqBmW0e7ebmlPO/FfCO8xdcIGzbtqw9elUe/9M/Nj129Bf/
AiKPDay36bydt0jgsVZ8flKwlUCc2cZHCmlDuT7Z2PDKwq7PnqckyhcLb5xmviw1At69K4YoOE6D
UU8YuJnluTtWuT4YeNVRigE5j4M7vct0QISx5dzLxhbnsgjVB1tMD3NHOGZvyOt2KdZPRhM4d7Yx
4MHVzYobhVOqw6RNfakwDsIQEVAKG3txNZKNNF4Ad0XZvlYjv8Im2n04RL3TOBdBQavvEFYE43Ll
820MLHxzGK9m058n7vF+W6QxjKS0+lF7VN1PKcGwY7hzRuwA4yjLQzALc7O/xcTLRhs/lY0/hLvO
zRSeY4E71klBdCw3PTd4Bxjji3c9fNm97qEuxaR6wchPPRtrRcR86a7LMu+6HiTfVddSh9EXI5Rp
0u1VwZ/bJCS2F/O+rQoLnj6VovavC7w17QRYQ9hn+CD57scUEAgUrzTD7gM+fcX5iIIuu5C64CYU
6xxL9XAnaA2R+t5Hdw7iIpNgPObJbcE8cvHOq4joNpCyPohGqeCSENH2WiAJ2FUZqPeNGmWVlOsk
P4XchssrpK9qvq6jnj9XTirgkt9G3pMzZwPPUBCHd2f6a9tc+NqYnTTWVpk12SEfQfgok6jI+gP3
9XTJ900VlhFXQTzRrCHLvfO+DNOxxGnD942LiLg5sDpTRXWKptgLvmV+ZdpJB5AZvDOXX2mfLKIp
KQe/VnusQ9owpiYk2VcxaI/cAWPagzeWM+GyE+ECpBfr5knPC8k66M+XJSbGZXV+tFxZYj/vm4wg
0tUaEll4SOUk4DeYKRgJfyIpnpNdDutui7DzkjZ1zQclSTfdNwBF5i33gDU7g7af3k/hkj3Vrl6x
7FwiT1M7VREHYplXtxiIe1NMLiTNhFoFnZmYGA5wPTJRjiSbCe+70CfCCo+XObjBfrludlS4zs2Y
BS31AhnsNdFdYsTcPW+K81SG7k/Emyja7TUN3+E+3XWx03UpF6yur8p9a7jBpWH0Nmx+ERAO59Qa
s+hK6o+NDgxSXCFJ9jEU9YimYVhqKGp1u8WGFeJg69Id4hr07m4gyVAkuPLOX0Nw4HLHCw++5wHw
bFwHyvwy6Gn95PSdTVaEs3YoN+eyIr4clSLXM0Fe6qXdLmZ3RUS3E515XWfkmFimbfsuGyruncLo
xI85XcEqFrcpyS8TZmHsnCab2qNHQ+TKJbUXiXtYv7Nok1kHo5834hmRAnqnqnUxL7PQnOQuHZCC
MyF+3x10PgzEVrkpAcLjgtRn1/oEMe7GsD+zKru5NwZP93sdAN7F2Iw2d+YUFTt/Dt1rau6xSsgu
x78Wq1xnVxa+me/9PB8E/QNzDqAgw4k8qMDp74MhG3/MEcStg6cN9aUYmupj2MHD8KBlWMftMtbA
QFpUtgv5g4KDCAJ14xEjfVw80tMx8SELbm/PSBiHMy8ln+egUzVWB8e+tBUeSh6OTUMz+eFhHWts
ZJfA/Sdb5f870fyPjZf7f3ei2f1oum8Dzp/f/vPxRz9/rfmH7ud/pvzHf5KOqLN/O+ltf9I/B7T1
F8QCREDcH+jF/KIo/n1AYzZjQSqkwws/a6MeUGv9Y1HjcT5vlD+AWlxJaDRzrP4vHz3L+WvT7lLY
cnZTRXv2W05oqOJbwf1/LnPUBRzQLqNvf6GuPu0VYbm4GIaK8rhYlUx3UbYCgI9zsfbdz84c5zwe
175u4w77SBGDBVrkxg+2/YCuHbNti9sQTsF1RDEK9QF5ezr4+fkyIXSkmdbUREI3WhdnVCvBezcr
xJM/z9ltXhkGLKuqMIK9TNWs43KocRUbUogh8eL0JgkvBPACrvtixOU87/xEd2bo7DJfFpdAVhO2
INGMT/G8Kvuz4ZJFhWC1rj+NQdZlezIGQZSwyHfB+helMa8kdTvHeHqZpnjOG+g8ma/9b8BD6oFJ
n8J3HXpBI1ZtV39Ph6CaDkvXcY81S9xzQcDrPI50MFx0DvdbyIm+Jso2lN26b1cySXDnF+mnwina
b2xHeuarDeEEALhGVmyOU303dpKoKihS8ya8M9rHmWPA36nRss/MycbEWa19eyBcIKBjApnj1gAB
W2PgikCgMZTis3CioccgthQbloBjFkWB02b7CTiL9pTw1vWsg8FWJ/ak+jkWMpJfCHAjTcWtMCmN
Q13Uj6ELBLEjUodxgnpxf65mpW8ae0VC23PNJTHV0O5xKqL+Z2CEHANNVSzqXPTaaI9Gahb6QD4s
3tPanMMJtpcLsF5Og2cfitGomRG7nG8hI5mc0b5h3vVl5T0WwUIqRllN4b23ANmf0QNz7rt0HL9V
aDknOizKfKeHuvzhDNlyvzhqg5GHVI8xzhT2hxxw6HswL8KimMjMOVZY3+cxrRXM1pA+rlzBFqyI
Y3ueAfCRP1n+h3xKxTjEbusa6TnEO4/mZVXIYrqqxtokIb6BG7drOsDQ/ZKG5oHM6Z4kzsYzHsWk
1muz9AOdntGNy9ujP/Q0bVCHlRfc0SPi/xZzNen2ZSSW8+XorI3dGlQxLu1sAcgNcL6pN2fGMfyQ
0vhRWAmREWJeUlHBzEmUwI/kepjs7WAzXf4eRmIt7tshGpxDvXiVPKce3bAW+rWr97jaLs8ZudjH
7ruKxfhOl1G0XJrAj/o8HaLOPPS2MGZ+sZirfVS3XZAIgYv/RR8aKFJJAXbCBNljMO78tK7MKxJQ
PfuL07pudqsdVMkJJHTXow4PtdyRKVubn5atQEqW1s7Tx9qOiuZ+Fr4tr6l6/f7dDCXPA+Mqovpd
K1Wl7bif6XZ91RD1y4910C75QRHt6H40G1thrSR74BtTKSmv+34Olnd9hdcPJ/UMVTFOI8NgJyDM
3tnLkRyVW1c4C8u6LClC4P0NN4QAFAxDhYQBeTo53kNtkMe+nxthjbt2LPyveJj3+c50dOs/ZHWR
2yQ3yfpeGiizgVkHtJGZ4YGXD80aXq7+KGPSZz0zIcfTmgglHKcf7lI14ZUMqrWNs4b4vYQcdWXc
kB8b4hXJNjMdhjR35qc1d/VtWhYBARx+WBY7RSVcXFmicdO9vwCffzRbvyJCtwvdD6hAw+qQR/RO
fGXbNe89Z1MiV1BiWjx58rJIfSl/Zjb2PXa68DUXddnKuHB4pXE0yW7GlN2wbzmfyubWK4viY1FR
MScVAv6jXM2wHQhtzxag+snT6QHHGu9DNa7jN+DJ+Ytb5f03XO7MGc6gkl8r6iMyJeh+NtsFpsjV
A+Q4aq8MQ8PyiMrdHnfIQAaJS0/BL8mmOjD2g6SB/yFqi4G04FbRx4TTOqXJtBZMljGbUhyylKgm
vkGx3rAGRvesmLG9jyvhNlcIZNZiZ/gA4Umb2TAwornubiaCKStYDL2I1p92nxNzWc5hSMM1S1WY
LGGNBn/Ekq8/WxazvoBgA3WS+XTT6wpuyiffrtthr1BLGVsHxn9fV36AeL/m7pSIyHAIUcmL4ssk
FuehDlYsK1vf6h9cv/S9vVzbPos7ElTER2Hm/aWn6QYkltX4KKM7u3UTavg8QshTtfeWiGZsl4mm
MeIZ/8CHNiuDW2Pyh3FHZLm1Xll9Vl0XfZP+7LBDDujZZvquy6ZRngmLhXf0nYXGTxoix489DAvu
4Oy2864g7nCIB84cmncBUGHiWksv49ZZujNHzNEUB+X2U6t6rMnqLqdiPQToICRtQa6YW4MLx8l8
M6TeVymEmv1Cus0Ha/DMBxx2RLm3oISoxIN2nxR9unwr8IvOLoRaHURLighyxHvKG5M8n4NPysnn
PrHXYCli+u4TjV9lO8fOGIkc0Io9LU4dIvf2OfdC/m505mXTm/RN3ZLqN2ntYvQTWphonipJ1MCu
6E2afo2WhpW4y+iTDD7UwZmi9xnsprIP7zDP5h3Oco0+1i5h53FdFuVXvNly7Kx1yZbW4KrzfrSt
FIpCaTmfMDN1QuJE6/GGdWE+lsIbx13YE+cVo3Gwv1LV0NSQeMo81C0BgVv+HEqE0ZZMsyOibSk7
xh1pFfkXXYnoe20TAbuVARVWZE7Gj/DE2hEoHjUmRyfS19If+D3wzYR3aZKzY8bz3z1R04cCE9Fq
Y+0jiIxHZHbtHu6U4d2GfDdyZ7bkRse45uNhPOKt11wGdZuREgTI9oOrtt8duOSX7iGbjP5cZ6G0
4861Mj8JATS+LASs38wKB+4kJJqXHT7qhhs7q6swKTmyi72tyvk9TSMxnane6YoE9b1XxSX5EdEe
tINAoSpjfxqmLhU0pbsZuioZ5WI3L61Z7N3e4T9PCx0uSdtxdeO62FOrVErl6SGDx3IpcdrtjyNt
WGcnfSb6TGN10V7rwlgflsFpljNs3vRPZ6D/E7sjeM7eE/ilXI4kZSt8Ujt9CfDdf8fswviMhUp2
l60ZjnHhJKOvfdvB8GSfXH80ZkDevR578ZBuLUiInoZzOaTzuADXu0AN/MviuKhRPznDjBgJ6YAL
ZSal557okP4gZa3Z389WQM96tcfgul7mfk5wbmVuNkuHmc7NUL5zFJlce1GI9ML0FuHsxbBMH1pK
2u8ya3p4GuR+3+IkLx4jAvm+Z5OC0cXNC9wEzhMG7zKTdUxofftpztv1BzEE/ftSFimOutqM7oYg
qi6ElPMTJSyC/dCSwzdO5uFD1/tqoCdKuBk1UF/eF15h/bSHVd9GndBHaTSQmAph2I+LaTQfZ4Pm
ZIxpFtr4FbODb+44ddRmYxZ9xYgi+7wGtfcUzBnx4Woe26+9HoY6mas1upwcnxorxa2gSqgww4eG
lXKl6MO5SZeXNUFDjpyapIUbMMTKtMkWj3QfXspgRY+xZqXC6LYzZJNg8tZ/9YWAQrNCE0LtMsz9
XWYoeWxypaq4zVT4fkDkN8NhGWZBj1FHt2tbeyh4kQycW2z7GV4ZlfzMvmYaHD81iUqQc2ArGNoJ
KJqccen2JY3bYU8H2fhsVwv6HeEXdbUPmsEH+AsHTx6GtZ9+9PY4PLpGObYJ5nJpuZe5gCTl2pPx
GYKT/OZ3vnlXsmP0ST5NRgHcpoNPa1kNxLrpcu4O0eTro9apQ8FQd1EGtXI00iSFnbXuPW/T1lR9
XvSkDWBAcuw97Ub4SK5ZhhXXULUALdUUHadywLRKi9LJYw0ytCRDiXdMjFinL3Ehc8MmpkY27tIR
3XBiGW5/wf+S3ouiNOrYptYydrh1rF1sYSvu7LNJrO6VqtO2OdKTR4UpjFpSYvqL/xlzpNHaeDZ9
EYc0EKAgTARlxVUIzoairOx+KLX40R56UGPu7BDMJoYLwOli+E75NLFKmrh3FAdQPy3mozIkt8Al
7+FKVUaD5j9MgylMepNB94VUzv9k7zyW7LayNf0uNYcC3gx6AuC4dExHMskJgmSS8NgGG/bp73ek
6m5JFVE3al4ThUKGmQcHwF7rt298z/LRaevgi8YVSnTNpJcHC0b7rTDudM3RTkx8MH5cfar6kvqE
aLeq/Zb9UvQ5W5iP7Kctlp+73RQ+vxIlV5kclSmPPC7TuSAck8Z4t1s2hGzEOaduiXCQ89GWlPSu
PkukLIJtyPrOwULWKUrJjv66YEKZC8VyObpU3WYWXbfyDGipqwzLvw2f3Q6RRcon75rjGHSNgmwp
V76aqrQqYGmnl6cRVYhDLISJj9StbrS+hGZl8yi3pE1j31Ju2qHN0Q8WKQXq1CVjfx+tDXWVTRkj
c1CrVVxzjHiV5WbaCFpBUenQEzsAF2XR7HTjoQ0LlD+yC+vwpfOazs09q2QtjYBty7NAgV5laxEi
Y14ErX4nBHRFjVBRODKfQfqGC9Xv8ZCR7sma0FAnjJ5pD0jlRkaQTDnZQuRDB946DCcGmvEVfZZo
b4oQXjf1OtnyymiJrcs7KXnLEokRPCR774GMlYv1vPaMt6dRT4jPtnBqEwA7sa0Zugk+WrskyXuj
LdoXVXTdiWnmkMVRsnF0WRWE43bTFo6qz51v5o+qayfrJENJNI5IRte9cSs7KT/aCcU2B1m3i0oR
8qNd0tgySBzsnHrMeV6qJN3HLVZ5RBdHmyUlx1A6qjoRJ9Vxa0GazmjyupkiyGPpoRRJfXQgTo5I
s7Ny1kJV5HNQgBDoaUYpNlcd6qHeGbvipvLGis2n71p57lTUVBc3qsroXHIwi4eCHOrmvMel7O/d
ngakM+c/OC9tI2F1gFrZzEXaHQDnCNqKBgeUkvV8XYfqGDs1X7MbWKN5ZNReZOqGiXLfCy+S8ijB
E/uHsvT3IaNAp1MPaB84KZ2u35tTEyx9dZZzWDkHfsFWHFtdau+wBz3LvpkCow8tvXAyL1kSf2GH
3p1TdD3ec0NWvHdT8auhd9lxO36Y2Ne7ByuqDcjoriQdCRvtOJcE59BErsa21gfEuW599LGlDxmx
jL18Gmf6zPO2a4vgKOMmQsBL4bc4YdovUO0mA8NgWrtKx5hjp3G5LKuIlg+b3Oz5oTNi6m/RB63d
UyKkrl8LpIIyM3UxL1/moOR+JFBm36PneWfhvEu8Do3BtrTjepw3XvGbnHVzs3BXd9niyiA4ekld
FK+TnGsnZp6e/pBNDttRseZqVnXQkwM3lErSFfWQm/VbtU93rVEEy/Z4yQVMkF/GCO9C2eSqD011
xvcpnYPb0V+VJvixVT5WtTMe0K0lzfeWAPm3OOp7dSPFuMc5uJ8gSJ9L3B9jqmrMnfbGzXCi1pt1
MlvpbQf0S4s8hV7PphlTlAwiJefByRCOJGWqmmVADNU48Za7u9tUB5Sxss5CtYbyUrf9NF444Cfu
tEDr8Fl5ftU8T9FwpYwAp/tT1HrKOQZLTVTa7JCYm8MXl5zcHpfy5CWrd2fF67TllA6FIpMhRt90
dj393IQd1RhDGaCyGiWC1W3SjL563C0aZiZwhzyU3fgA/xU92mvZ95AW3fQV8bM+7es4I7njiQoP
q8anlQ/8xuIghoCRsBLc64Shbi+wTUWcFnuz+vSEdopvZo/la4iBjdyzxTF2CgQ5bBTWWIyaGrlo
TH+BE4uDT4vWIxCBwVjRreEF+E0s+KybELf12PRf4nVFJWQtiXmod9FvR4tlF2w9Tj4lM5nR6R5y
12bFJKKv6CLb75uz7RbXPBbsWtYWcETM9XyDSrHWaetyna8lmQhOW9mzz67V1JWpD31zLaVIkq94
UJ0W3ipkWnEYtjhKmnBUqY7E+M7Djz0vibTabuZ5dLbPumY/uGxJuX6apn6uufhaszmW8cooinRw
usbjljhG7nmYBj1wfVezPHRyqvFe10KPDFLCZnvGSzJUJdoQq6+7NaXWDZDtVEzOqvER9xOEKDNO
+doXK6PFo3ZC4T2MlpNg88yn3m/lEf5CmiOUZgBeSw/tKF9suge7NABUCg9B0bTLjyneXcfA2kza
+2lZcCM5cuXBuq20bTHDF0ii6QmaVnt4dUQfqEPsrXRSqLDFoFfGwEfyKDZtI1kb/UltMCuVK33r
6CNlibNqrub6OOvamjgMko7e0MgrunxWIpQ3rIW4Lf2WXa5KvQmQ/OQPlALoU2Oi3fk2d1syE8Rg
9/HZr4rA53sPy+h5aO1t/TnOfsGwqruJBfN2qaNAnMAJqM2lyqIMOITYlyveHK1c4ulHBTG93NuS
Lr03TUDP7KQRKlH/qjTvS3yBOC1dKqQmhSIOObreiq/GDdvptS36a8NvbRcsDOkkQnAyBOyjabY0
gvL035itq/EVU2aMShYhU/Xu1tZSkfnEGBy+RDJhDk96USOzR+hTIxOs/bn5UHKXiGfOJlwXaa8b
KXNOTHPw907dNF65fdQEljenOfaEadJ4ih5sfcV7EX0BZlr+fgYJoPxGuRZlG6LU/aUQe6huUCSa
KjfVOu8purrup70V6ie1sc4n4zQAP/Wi8J16ymdSrHFe0K7G3ihPJTb1Kkf7uFsXv4XryjWtf3eR
NNq5Ie5uFekiIWczzC1wooTHxesp9q7eIHIkGZkdVnJeaJbcXmjLoTRwGaGHb7x9IkeYIGl0245q
YwYkNeAfJ723ddnQnNHNZAK4BFpkq7cEQf+71XRBArTUWi/ECiYCbkD27mEDcNqzpOUZvwyrqB5n
lz8pKxbL3IMalUu6qMXir8LQ5lCjF3scXOGWqLZNXKa69Io1baulexfxsH4a92Sx8rqjbTbFBryS
MbuM9KPoqKh/OYCifISoslq+IIwUGYDm6OaQGQjgSd+bfyjP0OEMeCaZCwtDykazLfpNDJ7kA3ez
+9xAj8+5YzbnBxtbSQNm1z63w1qhhI4rK91NqD7Gomn6bNoD+q2NcUfWCMJkCCablybObRmXx2U0
RMxxN7OYQyOqNdvlHn0VsM/EV5au/jlHU2hyZc/t0xbZhviKPeI2m+1dnlvu/+diiCgBxew+P/vs
KiJn36t+kiaUPIOMcHVmo5cXgzoTbNDSBXYbawwerbqUxDbshB+lFomniG9l39RHqWOieBFMVG2K
wHX5jIg9ZN0ggPA+iWrVgyntzJqWLBhK97lhgVwqkMC892sbdXOL5ihrGx1/s+pkWXn7yf6XKDvz
c/aQFxXgRfmmeFHc0WB+jYjXfcG6Di7NqVZvg5X2fdx+Ie+w2HJFLRNGD2tbXguYmOpCsVsJB9zX
iBhch8OXGuloucd2EwpAT7/5yUpVB1xdEd/RKUi54lDYQd7MMT3OepDWenFrP1ZZl3T1r2Cwwzqj
lRf2JpABUIvvIeB/aBbH3vNGYhqBYmkhoms/VP7BAjBxDpq3X3Wjp1IwLRuwJNEmHbum3bpssbwb
7XRXlvNaUidnow2obXNM+ngskJqQvIW/p2TohxobiHmuBOxQGGu2T6ktMBD23/ClWDybVqgi2Y/9
7lVPnrYVd1GzN02KK6V+b3nPg4zgUJJAOjObOYiGb99oKdUPPAHrR4cnibzla/s1mjpXZVEorKdu
L+samFxsmBBGAwk2dW7xqn2nwMxVes6WeRrxc6oSOJEHpsP4Sa6CuMUVuPGK1I+4kEpg4Oi8h1gl
8gmR/VuiVtrD+9kLz3vhL/IYxwDFme0qBaoTbn2bmbmZegogJ/eFJS66KUqm5cPoNwHd48XVDqVX
aDoEco2zZ0047GHmKU83X8ZdmF+NIkQltWnnfI/8HfY9NKNJcte+4sEgMvBCcSymZyP3xLoNo8F7
MEmAiEX5pnkL+85+WljFzMmXvq7vRn6/O4VIJaIMqdg/+bBQMuOo82ygn0H+8qW49v0tLgPHaNl6
TambqZ7nfhTfSCdXbb7ZavykElGuJJh14g+h7H+5+n+gTf93ZP2L6L919bc/c/K//x9/kPKB8xvy
xoDUVkK5iG29CsD/IOV9+zd0xeTok8VExi4llv+PlHcc/hUMNkJdii2v6vQ/kfK/haFrX0uliM0h
kyyO/hNS/l8lsmTK2tSR4BMlqenviT803C8juj2QkmrTGDI86O/JBkD+0xV5/IPi/3MJ2r8K1Pkx
2PLZMK/C1b8rcd26oVF1xx7MBjCyHoyIwBYDKWyX8lBFW/Ty738evRZ/kxqwzODFxlZ+DfyhWunv
6v7W7EuhUfVwwzeENxfjtoOvsPQyIVT0URhADltNpWJEkryl4lFW6qYOI3rNMkYkQVTQwI72pH2U
+ze+gyjp6PvzJuJTG7PfuRm6g3YHNDVWYdHRWXPKUmcSJ6WBYPIrzy7yFT/M4IF2o65LmFusadYn
UzuAiem2T5ArmfamKKrTSAZ1tNzqud2WH44j5xlDKLfIwvJ47TfFsWZ76+zmOK+2aOfcJtjc+6KH
fgPSJ4nYLyOMXKwUcAVjlxC6G5EIo1n8kjruk/M6dNQXo7YavOIt2Bazf4qU02kvQxLg2WejkeRC
ApiRQlKoYTC51Mw7GwV2OE9wAszLsK02mI61gl3aBXsRZ4mIWqwtQbCSMArMENE8umOwRrjhsTMc
KoyCUBlu3V9l8/wubMax5XuEaPmV5j3dtsrFHefHnaWfOFfs6qafZgslV8sHL0Czhe5v+8DpPpOD
rcJL2SBPPDRyd4TM+yByyq8jE/p4IW+AIKU00jjdf20IBF6d3gzuhZ2Jk0Ctu6s5yr3KSYfAWSCH
VB+7r74zyjUth3KYsDKEdfMuSsgVFJlWZJ+45rTTrFgT9FEW5Ej/WFpyrX4OYveZxbnNnJVpmD7o
W6M8x8p3khY4M2G35/g7mRRue4QHMsCCbr+1bH2DYDbMwk6syV3tL1HAnNcWxe1KYVuP+8ayxA3H
AfbEtCcVfHCuDfdWdweGNk0vkhjG8J6FbVDPZMjyA1sLTv2hW+ikvxVkYLXZGJBsRQlD66KwIFNO
egdOc0B3yIdl9tlOArsWaCeSIrwNTanCD2tZyckBhxqkuLUakbhdWoM0w0pvra2DbO564R/WZQql
PiCtmfsJXgyilPNddSSUlRoC5Esyey6uKt36k/3c42rgHMWj196rnq/t0RPKTR50aSTKFAjp/sVC
wjI9oFnynFdfj9gsMzcerItV7P15AyYE9ZRJVjmmBfaa/boUabgU3fBQI7us7xnB2FJ3bwvkRa3s
UeoeMGIhcr/TIHs6QxFhd6c4Rvp6QfzghTdNaPbtYdv9Kk6nSIZOvowThEzK+oRMNd+hExrnVOP/
i84ScFJ/SdQ4Lk9MsUXn5Xuih/kFuMdHo2NbgPvMg1PXfhUBkSC31ty28Ucg2BA6VO1OYYp88mzF
5rWFjdtOiBF9ahielxmaE+f1OK2lmF/83kdB+7IlgDnJA+8soYtML/Bq01OByH2dbpUkgTT+vhts
E/vlqo3QAFLCt7YXJVafsbf2sFKEQssQbcEclc1BhTt8ck76vBpJCiWYFUNwMwMHLhWWMiAcuXjA
L7xKkw8kctSzm27cfEmTWn1CnP1IfAvx8pYny+OO6EifotFENor9xmpu4PssC4zQxEVOCEthnVcD
mpjrxgL2sS17kpeQF4fz0WotFZyGjt0jneKo8G9aI/XtUNrg063P15FGltMUWQdbs8X5VuzGost4
l0PiA0U3JSlZmDIxvac7fcQMWqU1bzq5nVnSS4C+IdZLcV/OfVFZNJATKD79R/kQiODI2XY5xK/5
w7iH/+4GAqGaDNaoK1YQlPrQ95NAnoMm8/O/P7/+eiz/8+fEeHRwyVzF7FcTzZ8sGJz7NpZAMAnR
SnXF5+X80gid/EfHMj/mekgSDoEs//o39t8OyaipY0VDEi2OykrAu/r1VtnqMqKvvfMrHybh33+s
65/3Z/2fE9u2QxAZteoBzru/Ry4VIirXPWTp8HaW3L2mcTvdEd/mA11MOdpstg+ivL61hfzfLHJ/
tR1dryipKRFvETKf+OqulcV/vqICG35YtNxjJii6Q7O0NCootEu2rZf833/Kf/3y+JAe5ibM4xzQ
f+9+4rAO+jngR5F6uDLnlP4RJKr8X27Ff72W1w9CmqwfMQnGf+9SmLatGyMCSlN/2UEE1Sr5MASz
v/m+GTIAR065ranOs9f1f3yN/x31/0FC1J++63/xxzzU5U/950H/9//+j0HfCX5jwA8ZcK9pdNfB
/f8O+vZvvCowEaJIICTl+vL4//Jbl/JrVLfEGrIK8FBcE2f+Kb9lCeA5YWUgfzbk2eRp+Q9arKkE
+8vDFxGoFnNcksWH54qNwv7bO6UGJq5LJQ5F2bnzbY83xsu0vbfwG0oH79ToNE12NWVEZ6CzWVEE
CDF2A1VaWCeeK5bcqp239pHDaO6g8PDUvlcklajHJfYshIvV3p6KRg577i+q+NzJOF7SNVyRqK6m
+j6uTXyfmAH6ZAo6iZRnVN7NBINdfl9cFEt3luvsN7FrxIkNqDh2QzFHt5tNxsqRiBh8szlu9WgP
DondNsll077U95vR83gO6tF81AN4btrpQvcpM5naDzvkFWFu5VDtvzZGgOgunDcnddu2gZBFatkc
SAWIyBkIG+R8gFGVb5+2KMb1rwKc/D8H/P1qOE4JylV4n0nEqLr25Xom9VtkvINpirWAo3Chybtg
87yHED2LkxXzxNxJE1tF+d6OJOWajxkU7xOm98+KKZ9sEZYDdM7xYB8hBhEWLWE8P29Ric/Fhmov
c3taqkeS+XDIexPJr0L4tc5XYApI8glCKjc2R2xG2q7DmSvdZ6m3/miAKm4hWYkpN1v3xpgItQdr
1DwYqiLszNvC/oeYfdSBBq7wJRklU+HaJja6YncGGwuar+iOYKWWLpnq3BE1CQhg1/pSKEuBmCVu
BZ+y2eGACqTwH1oAaJnXCcl+ud9MX5xlMWM2x/uH0a2WQ7uZFYKBVktdueFzLX35g2wTVN1aLbWT
ts7wthmnOu88X+iz1mj/tHd98D4EbeJkQ0WOxqGOof6Pnk/6Q8ak0B5ip3Jfem+abUQEQuzFmXnp
miawFKbNKWQtxWs3G0+ytLjR9LVUYDZ3fSmW+G7wTbwivArCzStQD4Wj9414DyI0iEDD7/Mg96rd
jgBmsiQ1B+PLw+9lbtfnAkLUxrP+ulOwcXv1l+VBG97NYr1HcPALlgXFpMQfAeTdpahjLiVMQjZY
LFHknEy5rRJzWOPprhsXO9VVN3xvAk20hdaHuCwBqSRMIh0H8Y9FI1rzVsDjRMGCE1kRoGTbqV0P
1lPpgvBWVTfTGr7umaysT6azP7V+4Z2Eb8bjvrTgosjPTuy6d6tMcmep2yMIl3feOnlCjPQJVwws
Wn0eSQrnzAqStN0cpj8wpEO72+/jOryhHP+uwu62FuFhX8MSqtaPfxI/8m51yOnj4tHadrSh2kYx
yIFELmDLs1/0h0IS8uFtCeH0DcN1t0TvpV2PUO2FA4y6lHnITkl4ijrFk/NhV2uDfNAaM7GO5JaZ
pf4+833frrhpw768S0bFTUOswedBlJ+NKG+SpPzqq+gFxRqaOgTniNmLHK1nnM/W9CCjpvyCoPMJ
WuSCfM87Nw6kaDfpm2sWQsYu8qGsinNTdJ9RXzRpX+5D7iSY00bXLj62aDCfRyk/BnL5YvXmw0II
EB6hW7spCYoQ0/1aiP4jb3VFP7sRv8LGsY5iQT7kIr0koyhat5tFhqDwO0sT5aOHqlwRO5ZqSTvS
5jPd+e7BZfyCFRmCMQUtR1gCNZUVbPyZll19jENhp4M7yXPTma9eredjE4TvcaNZrpDgPwyJfiyH
ecmd2bNSpwiTu1HPXJGIXW4LxvgBObDO5BQ869H5zMJ4bPAtpEnlt08mMeemIf/DE8FltBNCfYov
Veh/HxJFgEuT2ChP189mJYuhXzWM624HhxBtwP1QE+3RmuIQhHZzLudZQvZ5+aSVvgnk6HMVvHtW
Gn1bKre5mSKIjKiitiBs51sEhC/RND5Kq+EVIusqn6L9BxHAz71DP2s4d/q0RMtbB0r/ooWHGHZB
/LXYrBi1cd0z69XZdeb1IdasZiX2wlTadl576g774cG4vTiMqMUJNPVO2i+/98vkv86L/6GjYY+w
LSxqLrdpo5wEyVgd55WZ5TlY9EfMx+99SHxlW98OGCd5XU+feuF9GWMrznjZWA+r2cBj6w5NhCWf
OpgeJAnrR4PQ/Ijt+QZdxL24vuiX7hRNhZs545btCIPTiicK1rM4oVomws8RZyLtjkbMeOU8cRIB
Ut/N4u5U1uM8ze/C7m+2Uj1AulzG3bYu8+A/8X7rHyKUOuSfGFDy2g0BYuT7NqwfA3v45aKACf3q
sClZgoeLO7bl5KSdrTvuA9i6jaElSnAwWKt16ZV/I+fRfIelOciiX7NeEDOOkafJ/K6LsmpXP4TY
HvsO7qyU5kdlk1pXJ2jwQagJpSKfPDWje2RhfN6nxMujMaQKK3m31v0D5Yb+E37Jm3CJ7ncHcx/c
VBH3w5mjva0pznI7XneDHRj1yzZ2+2qQH6EwQwFnE+CF8QGJxOL5R0/s1NeSCmuJH6uzGp8jJfJG
fL+AMZ98wL0jYmYDq1yBvsga2bZR64/I0/tYp0SkOHo47GhMiHYuI2+SebLjgeMcW9AyRa/x1LbL
HelEzYUakN7CYYnipQ6f3LgXiToif/Qm8ct1pkj0F8Urw90PU5dUIdT/2CDwoeRsafKGX3ZkcnLH
hX4+Zyn3r76NxyM64AlcY+e0Qod37skbrCWAW/eEuw6n0ZjVOlXlOJwTzQr2kS/PFcTJlJZNmFiV
PK6bWp/Gsba/oxR3ZS45K9yM+SGo1hcdBUSMnyOrCl2Yqdk7KmLIy+AzeuIOggLxEvveQI6M/dQh
NXKx1VveYpsLAV8liwQnb2Adwr3pG5lbti/L/q3YoBnyWIiPtoNXwfpQ27oencsUtzhPhw6XU44U
PIYNHFJsxbsR+YbsR613OCAAFT1o/Mp/BjcvcnrsUCXj5C9Vc5JdG5Tsg+UyniAbCYlFEep0U94V
nt7ue9eeFII7pwsQB3e9jGIuLwaLgOjsSkbOIRYeqkGcwx4qqriLeC+0OwfNA9iIHh9HBJK8ZFFo
xE/EoW9R5o2K4DxTouspk3isvwyO/mo4COqPTjmK6AXDrikv1PZI8b32uVEPjFCPcEyQoPPuFpE+
FtqU99VoeSLvEz3TgIo3ZMEzkDaVrIb5NM5G7bwKutKQ86aDYvo5L/ZWP1KRsZo3I/oVnny21yKv
WL2bbF256L5f121ukbmzv8Zl4IfHebSW5sMee90WH2pSsKIjisGZSsC5qE7t0qMtbqK5WT8PhI8+
s/4BjiDgdvQhBHCC5ScTyX+o5hXSu+5Aik8DGer4LSB28acjpjkjilDRqSrsxubx9p28YmTuD4A/
HKAUW/YDpByo4gJCKHKe9Gs2lZdYpkW36SaQ0ArjiuoJHBVOtX3QWzlEx8Lu2+6Ci8n1P1ULwUfp
sGiAHtnvY3IggkQILtoct2np7WDwou54v+5YqDWJW28AMTSjr6CLI23zNz109HEKNnOi627/7Bae
/DJ1DeUwHFidTmqiVgk6WtqGmLnCKsdcrj3VjtVqLkkzBmREGutuTSJxCRGO3LXztJx3hJoXC5PU
s+h42wUbCoYUnC83XG4843t0t6+xe0bIXN2QXRXd8ymtQ1LhxI8Q/YLOFGNLRnzBObaX7W3cTX0W
FWQBe3UoXkfUO9mI0JFtnJBka5bdN1LbppumsppPzRrZdxZW9V/DppgSI2b8nx3GkV9a7tCjduRa
32NkPDCMPOUPK9TJwekhUdEqT1j2Y1RYjogn5p7aPVZR3xxVEsQ/4rqVSUrEIKrmQj+FHnMWaZHf
OVa+S8qhwBu7IsPfHD9iBWm/s7JWB6hcTM+ibc5InCo/IxIBiqa212NQbd8tESwXTRLnOdBJg1zD
2lEiTWtDvibvRWhKUHnygo6bmuOMpN03Tp0uQ7Mq33x6zg5JS+ZaTw7cJ2n316wXc5tMo8m97uoA
aiXbCboB4monXjdkyHrz52SkQ1VvdZQDU8KVEst/Rh7/c4xViWS2Ek/Loh77Ye7vyvoKCS5elLUx
R3m7d03mYIVnH+sTN3cX5X9c6+ljsfjVpbF96xD34RG+ZOAyzuGhlLZz46BkTIkirH+Qy8keG/Xi
vh9QXzmT0+QtMc8vqgRUcRc6Ohd/lp/5JEyoG7ZQTJDzxiLZhBfgtP1h6Ud5mXB18sHn9eS5G6I9
lKztf4GY2myX9//zD7Jh/h0Qc1d//6n/yrn+/n/8AcVY0W/kGkWUw4F08Gb/nf37g3S1QFXIPQKj
5b93YUOuHuR/WqHj32iJvEY92cQARATaArn9E4vxf4PCtWkgJE46CHyHyPz/AIsBC/wLFoPT+tpd
B4kb+JDDITzcX9HIa+TCRL5GpkcP6iSyQlxPbReHVlaoejWp4dxjLl0GlP5WhDcFDaHbPsIx0z7g
V8qER3oB9LEPi6IHXdwRPxvUECxGezGyThGJtebR3tp3JJlixyWMd3omVwrf/jaMVcmTVu5WZrFH
nOZC1NUREWiI1clqRZLP8azDtChj6yd6myhhaSj7W1FpZIwTeY3MtQjyUk9xS/MPHBifaJxJyu1d
K7llN/M+dx52h96oyjkzQjSvcdH1P0O8oZfYGqIJPsE+9IvkfYNgejskgx9noTF7nW/067xoWw6v
Sy1HxkonXr6YtnNvZoY5clGaCSpFFNH8taz9qcz8dWunU1GDpR+K7apqlKNIfhWjN39cgVyCWxg3
0uQWzCwp2rQ6RO/potPRwUY7r7HH+CVCWFem1UCcSs54p59hvbxvw5jIC06zxr7B6iy+tatr7URF
dtbdsGxYJCuwwM9rN9XDqR6vY/GGOFijvCjxNkyNN7PzaJTjZnKnL1h0l9tW6SHMLKeKCQGdI/m4
L7873vt9mbIdc+mpkdGCyQE8B2kPeqkdrzjhNOYLfgKpMpRBDhrHuEbDV8QmBvpFkziknqRSN2hL
50EldeRxnCUIUn3yST+EwMRBvjSeufVap32LSBbt8qAzkbiZ+XAvxu+vSbfGg/iftusr2KkwNKTM
QOOaz8u4fkCbHOCNCkb/Z7gm34YNm2FatkiR0OkEC2cN4+WHRWKFQkGox9c1TvZ3hvb1CfDbn049
K01/i4rLgDosRDSGcUmmINrsqym67rznIqiHn8O4iffKMktxmckcOuEQrIglDrfmA5KpcjrozcVF
MTb+6p67tvPOBU03UEdjEd57O7zoZZMWKRsoaSlB2Kin+JzUcyDTqx0PrTtR05+3uCQLHdeyi9e1
csuPo8F/dSyxJr72Zo3xvwUrxLhcre2Ls4tpz+ySztgUKlQ+eK6ol1T0gu8bK534EPSoeWCQsdwe
gmqPv242K3TGfd4CfAVBON9vLOVdNtSRdtOpdTZ2fDWpOEc13lW4UpbhZsCWNR/jhj/4ECl0slkl
wwZyGelGm9XujA9ha1ArpWR9kPeu2hHjEgao4nX17P4X3hXQNdKYNpXSU2+9YeS/JseQKs1oBWXn
kD8ZuIJogiV5E25LLHK1DVMI3LU43IdqfBZ6c+71kERfyAKd13RIEmJf7Zbp91gUcv0FZmGPuCcJ
5WPQ763HEccBxmBG9gwRIrZNOQxkKAhLOGHOPsag4BjL+tZUng/h7uIzIjo5YVUIuvA+VvFa5UUB
QXWWrARDhpcMRlz505mU3r3PtR8KeQSaFa/JBuR82PxRMrlqp/kVEuTzgQiW0EdfT2Yl0ccMt8+J
W1bf4sLl7ZMGO50GaRXbe5SHEERdKue2Hp9n004163Ysp0dDp+ODwn4aPcVhS54pNV90UkW8V/Do
+2NBwpOPg6tFaW2jLsYWnal41G99X+obzLQbz44Y8B5Myn7Ae3cF8awKsfeexPX3YpLmy0x7JM/r
xNfPtyYWfCVrwMMWLvaPeN6uwRTrlqjnGgWwzpvK3j91/8PemSzHrW3b9VduvD6OgY2N6oXtRiay
YCYrkRQpsoNQQaKuy42v94B0fK+YokXrOtx7EadxJIqJRLWLteYcEzHepxxqJ23doPfK29pIa4C8
SYHH9IrqqqmucpxFapuNdYYWWjgseVlgGvO2zebcxXWZeVdNoDmJtTbLECBwEbpF/MHUSrronmop
t8w0g7N11g4EkcxWoNLV1DbVRdUWNk4FXrInds+sN7UuscqDo+nVfaWiol6HtVUNWzy5LVeGxWTP
zm3oDBZEc4MWFt9Jrvno5pBJGi1r3TOq2r3clk3W+q2juvSs8tLysfEi/UPAzkQ/FvFUsPtoF2c3
lQFxpzDy5JSlzO5CqTacr4vZHZudVw4pkdYhiCWaDcx5bDWacMvuYrqxp2lqV4U+iGkZzkcwRIZh
i+nKQfeon4F8iFHS4DSrrqx5bsYtpVdJuZU61LXGjQTENTCkKRRBbM3itu93mlEO+++Llf9qoP0H
F/N367az5gQvt/zzH4s2G1KcKXSLhRHph7q7kOL+FsrJv3SgsKRlWbDTgNSwNPx7yQaTzmEnTmLd
wqnh12nf/b1kE9ZfpLKzAZWS1Nvl1/5kyfZ6webQmaN6if9PCBaBHkSc1wu2Yk4cldRCAArrq+Aw
tCI+AoI2gv3kDqb3RBO7cvaiCDscpD9doTe0c6d9u+XQkHWlQZyWCUnqpHNNF4uqAMgoIL9x4mtF
ou7YfrRrmh5R8c6xTk+TPDJ4jDZgBtqVApjl69NELGpYaWQrPyI0bNu25rd4bKbtzFz6gC2guozC
ZHwnsOjNY+JgEcgDKSN9D5j4SetgQZ1hinKU70pFiwwP9LPWReGDVqXaZVpXN5Dt5DvHXG7Xv4QI
jrmcpyBnSwrED/KX3EirR8ACS0/5rE0RjsNXMa9SZQqx0qiP3OZNWH74/V1864j0swxAspKGrzi5
i6NqIc0QCO8TNJEekQMlaH7JJtJrc7zXibrd/fHxYHgh6USqAp/UOTlei87SnY1a+XBjjhEcOneI
ossGM9YZ3Kb31BVv3EMEMeyO0KpIdkqLWOGne9i0Xgtvj5RsYNkhnRt1ZWgZ8MBeQ5pv7U03uv39
6b3WWHy/gSSAexLxKls2JBCvD6jURBKESik/C/sjk5d3sGaVv3MN3zoIOzUEP+hHUMicXEOBT0yy
xlA++O4i9FvgS6hWStc9+/3J/Hr1HJ4JwL8Wu1LiV09OpkbjAzHeIGN8bOZuZzeYcq5MG8PIttcQ
1G6ABZjaYXS1spP+nx2bYRXYEQoERk9rQXW+vpAkWORFHTWzP7AKWQ8szz8a0aBvgxbDXxgX82Eu
uNDvjDOnV3Y56iKIltJGdyxPw+LndA5wuUYzvBEwBD5WLTpTEQkV8/b3p/fLgRjJGEChN+Op40RP
Lm1HLbGMHIu9Fl1AFG9R8UHkev1OautbR4GthiBMsARFZPH6IjouTnWNiAY/dw31hDSBCiFlbcN+
R/Nz+qCQCIvmm3MhopI56fQ1G2qbrXQZEDHQ2+k3yZi60bGKX+l23h8LJrF14oa4F39/Db/PMD+P
lmhH0FAT8WkyLcPiPlGOuH2QhW2SDr4tdhUVBBfqQTvtbEAsrWbtSQ+my9sjlX3vMfnlfEEcc/9Q
fxLAvLwjr6+r7FWraRCE/Noxw/MxJU+gc1HcVYDkiCBAgIvHRBnd9e9P+HTGJXNQUBkyJasKhKfm
yWFx1A3oUQzdJ9hU2RvZmDOWnwQaJO3HotTii98f75fHh+Oh8ROouHXe/tMU47wk2aYmOgiMZW2Q
Y1KWFOXT5J1X4ZezIpdsESahWnToXp/WnPD7807T4PKhhbhHaZvZs6ZrEwLteH5nsnvrUIgrwGHD
99Z5w1/fN60B5z/NEcDayGs3c+OxGHci0GSruGOmeOf5/OXycWIs7xbKN2s0wqheH62XU97FeCnY
VujpWYMSFdrs1LwTafrWOWG84BouUGzPZqX58xRXxUlkaTOMICeoHNqUZflVwvhoVxl59f7vH4i3
j2V6y+vmEM138gDSIpwqtseOvwiON/XYxhcW2tPDPEzqnWf9zYsnGPclyyDW0SenFTp0y+yZiycg
p9GOly1VqLz90wFyuUW8TwbLLiY492RdKVoA6WB8XD93hvIOu1JyQA/+N7f76/Sf4XP5xkr5dI3l
nBzl5Fzs3Kxb0+Kxy22hHaHEqGsiv9jjRqGJTD7KPv7+Nn0PNn41MH4/IPUt/CdLpufJfWo0GQwM
XY7f2ECJqyqJb8ewNI9prNKtkdhyxU8X0HOL0c3Uep++E/px0Y8+hMKtHg7pOzD65Yi/fCOWYDhe
lkfHOJnvIhg4MHJ4cqjH5luq4c15DtNn245FhNqv/6aj77r//WVY3uZfjmlhIWKzRZNHLE/zT4u/
Pi/mcsoNx5+IW13pozXvsD3mOzzd2n1oljdh0I8XHYjhH9vo/+P9fvM1sQiFICZWiF9w+FETKEfD
AOKbNaoeo8rIe+sRzWSx7ryzYWDz+cY5/utQy89/Oke3mDPCZjjHPhqnc+AeN6KPUyoMFBYNM9+7
rT7f1rEmtogWyndu6pvvKNHlNltdJJzOycGBlZjTqHFTG1BOu9GbzZ1qEcn9/ja+fTX/eRT3ZBit
Q2VH4+A4mCmG6Sh7eq+Fh8/Hwn/4zjrmzRNahmxGBBou5skJ0UHQahZN3DjhDbvCcconpyT27vcn
9OZzaVtsEdixQ/k6eRdgWIQWTh6eS8suDp45O4chGMMH2sDyc0ka9oGtvLVzayneuZRvHxlTn400
e3lAXz8tEYJOKPIcORup9a7gPxl7G370FmZydJhq2fi2DdV0xO319fcn/dalZbXL+pBXgnbvyV2c
CbTTRm3g0Gbs3M6FLA8oksJ3Rr63npWfj3JyaZXTjrrZUlPVKiPZBlop17XRNtuY1MPL/7cTOpk6
iDTLHTfizSucAeA2gYbbtuvlO2uIt6YOh+IDRQhE3O5p+q1T6G1ZCU5I1TBsDCGHNb5hKNiAB5PV
7JbtO4/Im1fwpwOeTB262SB0IngMkEWWfS0skflpkMX37dib/8bbRuXKpQhgs20QJzerdkPZA11G
vdI05lenGRSmhKl7Z4p/64QopNB11Znl8Ti8fuZr0IUwL3inUwlohZ1ucBR0g7Yld2/z+0fizUMJ
BO20a1nwmSePRBPpuNUI6PPJBoSKkWvlN6e38j0gn+7D7w/11uuEMp82sWQt+8tzkUlkauwHIEOa
0ljrVV1tEIS9m6L6xuyCQZgp+3s/+NQe63qpbYompB0UVNaW8KXqXJVjf/bvnMu/jnIyKqm0ZQuj
cYdUkzDKh4O2iU0UbP/OUVwU8my42Q2fPgcwjWMwb44PNdBZwTCDmZsm8TuPwFv3xdPZG7pUDZHQ
ncwg6YCbeM45FzbJZDOJMGdsN98rzLzxoFFvZdYlo4REOvvkKK2w+j4ZK8P3ksTD1TgZ/USL2Wq2
VhCE3jvv6a9H461g0b/4xZeCxTJG/bTGmC2Z9tCuDL+G7CDWZBsCmSPd0czO9dJqi3eWNL9eQuQO
1OvxgxhoGk43NIaIXaUjIPQ1uJ9bllL09uHpvDOwvnFS2K2W5ajBJWQmfn1SrdvjiKHiiNSWfItV
7VRmQwZBOCCnddM0/ePnwqZKTomCOprFCHFyDQc4WwKci+GXsW59o7al5Bo17PheJeb793696LVN
VhUeHQEXn9dpelyFzU1Vlmv5M5aY8Qs+Drt2NgYNMnWWeqqjCVu2hFl8bqPOszf6gFxjPeQCZ0oi
IHyQaTIoR95Q7wZ8VrIvr7eeQWcUZYO7iOUphxT51nE0QPmsuj2xgzKeiD++PTZKFzJzXNQoPHIn
y4UQIGTZNSb7hZ53lsNZAxRFU9bxdsKpfPP7seH0YXANtoHUU4EBSMnrezLpldNiM6ycwC8KhOrr
vo7KDM22DRGdgD9Ue398OKxY2JCQ83C807pV34ZxSXvP83FzeO4RnyvelA6vEnouwl/ea56cvlBE
/JmLtdE2qeFQOTqZliyCYmsv5XYRFuxQg9Bt+YgfSbwzwJ4uVdC7oENCveRyCW1qga/fKA3MdlKS
VeJrmVMnvp1VzrPKeTJCME5PFlryPzM08nyQIe4u/zG9U45A/PRqYKL+O1IhFuQEdWOzpzWcnFVg
I955FJc3hw/6+aViJ8fHS8yaNAEpvJ28vW0ztpANo3IzAtNOP2fA/Os9kt+moTE+t+MW9QFmC2w1
/Sc4saMf9SK9yprchTBkLtykaEY36iiv0PywjLrbGlTQ5znPtRhdKUxwBsISwnJ49ELjDpK53KP5
gBcnkwB/1ph7waWRsyi37Xy8Zo2bOTAQJnWP9r2DETknt8LV2xtN4AmDyxY14TEBbVQheqJvP7Gs
ivaqn2jPpYahLgunscAd2nF+Z3X9uEMHLc/wLlBBhYRuPQyh1+yyoFZYi4BjCS2m9Y2ai2iKyPiW
J7VajUabPBnKa49V62TXYKuZUbWyie7MPmaAMKF2B0s8auOCY5SW+pJOBbKmXqrulsCiEhj0oKD0
TUlhBMhONECg5SgBxqsQsOQuTEc73OgIBlqgnYRvEmYOkzUGjrq3ITId606DxJeZDooUDYZHbXXz
JViZZONYfbOG8Q/lVaGNMFdsfNSFOYCwVRKuJ9JOAjlWpsx1YrgQSK1iLWgvFGD7BHxWoT86wTDd
J5JiSCoEoYcWqZWowrx+q0WR+SzFICBNaeQLYbFHdUPEXgklVOBWiVjq3neVoyFFxSvClSrC0LmM
knGM1taozfkaJ0/kbgM7X/gecWQ5D6YJbRn8Z63fj6V0Po3RiE6jhFuHqBlo6mfEHTU3ry3Cl6wz
imPLLe7vNCMrOw/BGMge+lsljcUQCBJC69UAoHx8Jr4oMq7bkF/0zUbYV44yvODAx7bUJedUUiuY
bAFnKFM0xSCFZMZFbfZi2KDQqvaYMmWzIc26QgxfhmoF7dOwj2AtEnCBZTRUVzWDjrVzcivWvw19
DvYOb47zkJqRdmiI84g3mIzzBxhqN8iwEeCXfftJKFQh8IDGRXJXJpAgQsQs2XoaSu/rDFThGhnb
vB36LFoIkWF6QVoBcDIngRso9axTH5pWx68y65U9+tQ7saPXRRyGRN6OeTmB1FQqhGNpjxZq2IR0
93KAL0aGyqpOparOJD66fFsQ1XAZligSUYtMLdyxuq0ucYsEE67HEpBbXbqomhJbdOm6ZMpVFwlQ
VjO/QVwSUmaZwiCdPpr9ZPAejfAw10mG9mcNHVPBOTKAxG6FGHGHOt4SAmFbc86bTQSHC8crlNlQ
XmGh06Cedq0W92suh+jWE2BC8N6di7LSIwR6SWpt2vt6RJsEIdrTwqdCh5myd2DcOls7CTXtULpd
ix5NeRrwy3ZsvZUMlR7R6AS5T/RaTKdkAC89gKl2ShcNZ0cMZS8CFWzBnyXOon4DrmwyxvOqpTWa
fsyNYit5V3vsTQVpYYVyq2vEQVJugajM1yE2FcLV7aGgu4RaaAI3Fdrf8gAV6VrDNhn5JFWYxjaP
uomGL7TzYUV+SAxlDx8pUbq6JtxN1KbzvRZqVkn2vKfMjRMnoYHPc4qu4oow45ULd+yzJODsypqC
MfbB4ZGfWRqtxLTm0IyPjDk2fXcc07M+be3pWHnK+xQ2zH5+04oZ34BKSLsoeaw9BEvJ6KGYD+Yv
Y4KsEomYOzxipUidHSBSWita2Yaf7TYaobKVoU6TNULdgOY1Tvi+Rho92I2G9sqsRwBpNPa1eKtM
Oe1GWDQRGdo6xJVuKm1obzMWGzwFtTqqbh6KdRPSm1p5jpkOm0qHgrKuQhOEHrE27gQnzZ4S58wZ
jdG+YG6nPMszkOPcggiabnX4w+epwjW19jqtHze950yjL9FF4RVEaLkD1jHNuIeB4YCIHtSLjkSC
TCK3SiHJQtA8B1bDlIUCURcb052Ma1FXCpwnbiQAtl3kvPRG6l2yajLlPop769EGUILxumtmWl1T
4iVIaCGQr/uyYBwpE2k8V3gnAFfmVvUoHNaekCYVVuKgqGKXBDCje1jI14C44xmwcMfU8QHxLGYh
CSXMWzdzBqjZQtpLcEYduOcBLZtvaH+XUHpjJMw0qbvWXIU1/LudUSrsVVnv2F95yDoSw5iHjY0x
G5xBZaqBSBP0BsTKdTJLdhFeZ8JzksTaYm6B9V+P5fSNrDzGINdWLR6/zGk6YEpFlMB5nvDPgFOD
iERvyFNrHcPUArhOWIoC9umfTD6RQLopyMa16Uxmt4maVnvUG2k+jZju6JPkufkpkXlKsFzXpunO
oK28by2HmCYohcsTlY+Oh4FZeOeGhXGTHIgmeK41idXCscbSWeG2suo1IEpssyk1DuxTdtxfobZd
UEqlRhmDol0LJlbJzMXpZZILAiN1Mv1WU+nHDnqs7jckFKfMymPdby05Tl8IEe/zS1tE+A/mNO63
HuDHJ4k2GzRwpouVJAUD3xwBDM9az9hIwGJH+HhpkzWxdmMNPjd6UTScfU4IC/6lCW5NqUfMb4NW
cwO9HFucr4bU0XalCvJhYxaEk+wUcW/ltudiW+sqVZziaGB1WCWIJIFL0jn/armTaR5rp3SSFcJN
0igL0529Q4TRjOSZcZE084rFwIQmrXfJpGOcXWeDSb5t44Rm4ovUKPEXBSA0U4oLHkuIOPTYSEB3
3jcKwkbZEP+0dryx6T8JpObW2VClWCpUi1D8c9CToLGZpWjTyxLjGF+kjKJKbWJ2CIUfhZlZf5hr
a057KDOkA3xxRByX3zDJQQhA27iAa+WIV7b9OLG/aeenoB0EzVSUKDIpPrTjPApSG0FWBySZT81Y
sZPXDOIy7VSA9AdA7pCMvtGrucbBV9qa3WZIV6ch/hZnkUAvbRQiA7PX54yTDmsSZwX2FiztBCC4
2Fa5rRBhkkgT+FaXtiTnhHlXXWFoTA4mX4PYprQmRyhoZfbMcA0V06kbAiCqiHx6ktYpQK0wapUC
d/gYPbdJGKBwJ7foVs8RMG0J+IKcQ48h20a0NtGs9/yNz/srLnIaOsypA/cTGx0zwpoYg9C5aKRI
vK1Covoo+Ww8L1EFx6HuhnGHixmHntuwJl3lvZW6G+ye44cs6aR9nMZU+zQYTJKLRcYo/Wwu5nEz
IrI0vG0N/hBCuh52t1D0k36DUixR61xzES+T5hge9LA2ijM88NP8scGA3PpMGZX7kJUa0VRV6cSf
BwSA89pIOya/2RvIgU77HL312FMXJWNFubdT1iEy5QpapCQQNoLjGDoyGlMRuP2K2DMj2bhi8G7g
h9eXAqW0ddRibTgmZWRj0OmT6FGlpvmYJEUZ3SEUTeudjObkKgIkzRkgpT00Cs01DljXBJXpZdBP
cwo0j042CRSsVCpQlYJdxqKEhL3A0du416SvZS8GXihnnbdtrwPvRWPMMChGAfjAmW4ypyq+MCCK
O/xDqltbImjC3WwmCS4nE1m0CGcCoYqii14WaYXc5anovymtxeGtRS6FzaBS1R6CWRVsEL9lL17J
tE8gT4Ndqkm74XqSKVBTDHfBcyLsjq1LZbNyx0GXPk8us9mmjOrmXB9mNO+9RpoMm7esZQuHOP9Q
FNjFVgPmk2pLoCaLbRgL+A2MBOZb6pmV3JCQizu9jdPhUzlbD8GsIL5l4WdrNJtNmy8nLiFaer5U
/UtXo38fg5FPDrLhykBlewWX9Vu1pFdSZkouUOtyAnHbuCHJkdAqriNe9btqnOKXILZEfxbZfeG7
Tl9vya9poFsUrkGCRje34DiGdks7RdsmabjQg+o5/9JnQ/2QaPJ2Yh8UrcDZEcBg9bELQXMyzN0w
1IWfMB74eFVrF6uGUEuFCwIoy3G2MkNs+0aUBDektOmKabU2zt1AAxHgRv6oJuNOAr46n9OmAoqn
3As3ckghVR6wb1qPR48lwrp1CpwThE5pd1VcaI+Ar4vbseq1bSwaedeIcfgApwwqXeDFT0WUU/8h
kJOoARjxBFRw2xq/mt35ELG838UBDgyGLechdNvxNiexdR2IebiUVo59oG5YU0EtX9lWfjdPxd7o
qxyVSjefi8Ee1mPDm71Yy0lO04lrYeXTg+BI5EOMQnwPPzv5NDOBbDBvenAa6mJtkW51YWtUSng2
RWCtyIww1mUKO9lhOozqXh5GFXdnEbXr1dTp5zBYj04hd52D7h1harcigLZkJqTI59lEtaQjBhU0
C+JBZ4e9d8op3ZXlJB5naeNPb7LkvihS0gHtUHeu5mgeCCF0jxMwlI9KswkA0FPI/8pujoH0Dhp9
mBc1tIQyD/EnL5fRpalr+bqSOm6DOAMzkVnaQ6Rj+VeNVdy5luxuADwq/LMAutmwjkLfy0x1Gzzk
mEQwRZup8ziw21zNSj+jwVQ+gMf1WMYUJDV3mgsYvW6P7EFjRcNV9x5JrnKWaA+IKhGOICwrjbsn
bS70Fd7VM1R69jFr8/nFJYhkn9YZK+oUoL3HLnoe9Se7srWbzEuDvSBV6UjcWbyPK6oRq0iLsStO
4XXZWe21JHXiLo5B46yHPr2IJpz5lCWmvXIqxrJBPfdoNLbMP8bKSuz+E+WofFP1BGkEbpt+DdJw
PpQ0HM+X3OiCpRcbC+yVSSWl3xJtcBzzIv6shXl5h9ZXHAANthuobnCdlW1zjV09QxZbg5dQZZmt
A6llJHhQdNom7OnxPyTBGfqrD2DwvKMc0LqupV00gAYLHuAiHWE+kgfjk8bjHPSi0A4g9g5DhqMH
L0dKdp91D59Eu55dA4dJK6sjgbP4ZeQ8lQ82ru5LxxY3DBjOc54A3Uzt0LwGkfjSyfah5xw+s/so
MZtZWflE6F0E0hzr5YYIz/YWikZ3yOa42Zv6eJ0V/WK7YVBdEeWbUEi1zWuEGKy6ZDc+xgNcyGlm
Azz1QQxJ2GQjwrxkGhFuVeTPpPaEEP9TmQefDFOlEXsoymQEF7SEjgjR2R5eemPeZ1XNlB1PKYa4
Mm6mZtfo7UB6nFbguytKOAiBa9wMYalPG74+2QxeQVHB7wMikVayzjQNZ17d3oDSZtEKzUIcobNS
YKhGaX6qrLxcIrts8QUZdr6NJP7YbSpLR1vPvZ1cTqFXEHFEoSJY4ZAFq1Jzt0izYYggXjuryVOS
Y+V+NRhi8QOGtrXDuiqyHaEwWIUdmAdsLoH9MYD0BdapmISoBNc3xZ6IkGJvFfMM1SucvLrcyjyi
RExcMAZZcleTiiw3szfO0sJdfGxwP9qVpiaNmTgagHqnejSUS7qDcw0EB2tJPWv4fFLXVI/wE1S0
ThI7INBGC82HUguNJVvYAJ+E75EEVVe3xotS1o5aJ0bufWsIgPuCXbC7zoZ8JEtKk2GIUU1NXwst
dlOfuS03t10DAZKlf9mEayJERLvBly0/QtVmaENIidt+1NyGiYmlZXXRU0VR67QbCS8Y2BF5fqsy
EuuS1m5vi6GM7ZWHEsNZMfvCtnfp2H3OhEoIGwdLRfbUCB8F0WxnUQ8bC1gGFkE11gdSwoKLrjWw
qRW0m+C6goq99KzK0BjTw556E279jw4wEWzycxs8SIswkbWO/Tn0CV4DKdSkYDiwGVefy3So87NJ
6AiG4R0K50Izlz0zMCqXOKMyKJEQy5SJRpDchN2MlX8PTbGuH6sBzsUqVxRNvYHCEaCZlKsnwgpa
nVuKXK3FVMEbwmrkXgxF5t7M9eDhMwW2ZFPcaTAyOxNbcd+Rsaaf1QOpa0gNMNIkpHBma9V0SbI1
+oEhMi7Q8vvIPCZnB5vRbg4CJme+K/VW26vAejQtkuw2VhYm6WakCtshQs5UvSYdZpj3rLa7bpMx
bt/btRk8E8K7HMCuixvMj210LljUJT57WENQ8sncb9Ah7GED+kPnEQTpc0PyuOusNSGgbJKLy0AJ
bhRyP4S88GM2BBSyeQATdn1uSJ4OGi/yMTTqxAAJQpzbK9lJssCkUGa6dQNvuJjLhv2YN7TUjyo3
B4Ue6wUiSkH9yF23le6yecydXtyVLub+lyRJ0w4vInSGM4Oa20VBxlx/q89EcO20kleKzUiNBHZT
SC4GoS4E9VAgKYfcx0HMBKKbgwVVeK7IUpkKUL7ANEbtSGMImjutm3HtkJ0DvKRJCkj1CEMu67RI
PhuTt/jU4khdiUktqFNbJ2A5mPHnbQJpdZd95BQxeZGZxhMZ5cbd0Duhs+t6NUgfMZ8E7Vohy13L
MIiA3UM9HQ9EJnDj/ZpA1Y7M20D2zD5dNcmPHb2f9EMDJb6+SJD04MqLRJbNLN8IUNy45hi8EM/B
5mdegihWATmNNhmnVQ+dv2x69dHtMi3bFIx1lGttAsuoH7fJddlnOgvjmiTNVe3h5ve7sJfjxrPH
LLiolYWzkaqohdAG6FG7K6q0RbGOfl6gyarasccjO84AchTEiPLa6RhHV3KwZnedQ2avrlVqNMaF
roocHNLQlexK8qbXKY2bOIttFNfsRMea6xSYYe6cTYNXkH9F1ZWgIKqDg98To+BsrRL9GQAKnEL6
/ZTgAbS200Q/4OgpJ5kO1DGH7rrFaq02DPliuLVal33VphcY6SAk5HFi78o4aOo7kidkzpOjjeOH
QJl6+NLAANIOxFC01cGdwApuGVjq5hYgiECTVhE69KWMzMoGXI2hBRYF+RSatbNoDBVnLatckm4L
w4bRwpsX15cxJb8yX3lVNBAXpuc0kUAdV/1Y6muimyplrMGq2C9dK6cvdtDRVPEocljYPFRrZ/IA
0WLKzqjOdN7HzKTfxUiWawCH1wVoYUj67AU1KuVZa7T2R29KzelqbjXHu4kzQe3HiOOBFVEvIxXS
FZYm+wAWUoZ3kGOi2VeUz0l60yLZEhBUG4nLWjvRZiu9XEj+VKZoVJrzzrAIkthj6Q7JWAVlyhbS
GgcvZm+pJpt1XkGzaUXtusUb6BRWUu9I83DURncazTmMQaBhsjSVSeSxzxIwzO/zehr7nVNPA6tt
jalcuxlFvGRwYOLRpo9IjpOo9vUk7/DYNsorx10bWKV3nSekWx1JjovDo80mnwi/HtCeb9IoiGnt
EyuVMbd5Y7rXsqarbmhOBWJrFalFbpUtSlrwHlnG7hJXIynUYFZ0i6uqI3fhM6ya3L1VmQ7JmOlu
0qpq971n+l/WxP/A0bY0L39qIf/C97xqu6Yc/nEbxXS9Pxf/+G//+t+zNvtcfPuZ/fnPz/ub/ynt
v5CJGCitaDYjOqR5+cO/iAzmL5QAllwEufIHjeJv/6I0/6KxiiDaYHeHYG/Rnf1v5IT5l6Mv1iPW
pKgnUBr/iX9RfO8+/9RbhbhLz53Pwy3JO4uh8nUTl1zirAyLeP6o1caDVOLQ4IVJGuMrwca5n1jm
0SDgxfHMo0gDZ9Nm5bNU6jZwy/vetC7gYBE80orzQbuI5wgswUA8LJk9xbiz0K2lgBXWNdXqLaXw
vQWSaDOUVJrbMjyjNn2rmvSDNxb3tQsjpVZPbmkdCze4UzEIo9zWFAmfpo9pqF15Zfk8pCSbJwmg
B6vz7mAN3OZazepN2w/sjFdlDYmlK+0XkF1XIJnPJwFYwnDuWA/fgVK9CsCTF268r/ts37vavpny
R8a3L0XpFesJmj3oQbZyeVo+N0IrV1Vv96zfZE9qNDw0UPz1Sg/EYRyyjlRU9QQgkd+Z0keNTONV
k+RE36n4S2hMt9LhH1N+G9ZWSxjtgLQF1fO9O8KJrnr3SvK3rUWHNhXdjcbaJzHa7Zg79y27vnUE
oIkhjtaPDPZexUe19HMgzIy3YRqz5p/FwVPBixjLm8zgqmgDS3zP49pOg8o3uejhDlJnpafOd2b9
BVuL3SNd22FH3M0H4XQ010B2wg2753eBO7gOaHWHjy3JfKcdxUXmr/FpXUYsPDYBMk7Wy3W9zt36
Ocn46h7T7xoSA5wiGTFJLGUYqFrsn9v6Pgnnh9EMNkrXruxMP2YJBe1irm/YKny1SiCiRGXWKyQz
Fvu95sbo7Tsdoahm3clRPbeVew1H6BHYDgWVtngOFx6SR+olNWR2tfkzszEoVJfNsk2KIMzEhM1X
VgEmbBOCDRIQD4l5TsvpyerZR8cE7DqUoi1Te+mjdkeJ6zaU9LvIIq/8jObfBjrGXmpFsKpqHDFg
yzfMCje1oe2NQX8Ysvo+Nawz6I33md59COb+gjXWDbglslvK/J5y2K3wstDXtPk2xrGzQvbvzzGR
3ZlK0H6Yjbe2o2HwB2F9GtjNARkM9nrKcSJ5Djt1qQazhqiT5jk1uMONoNqQfhi8YOOiWXLMaB9w
5/uaSCU33acuqLMkvzDi5RaQcTNJFhru0ODECjaaO4CFajp6jvXOpo4VdSMu9z64MvGiASVJ2GR1
O77earKINzfaHSXyvZ5kezoiwLGSx6DSn8a+2rijOO/H7IOhJsDAI1t/rffu4Kd89Srja+dZZ1WX
f/9qo+XeFbr2kkby4GTOWUXWFltM41x60RelW3cgg49qyEN/HuUh09M9hcWbNp1uaSfuQeXvlctT
QVDGl0irbnQxPYFlfRkK7WqEC6wLcUzU/JSU9llqqaexyJ+nSiC0qJN3lSevdSc/xkYLvxKm4CV0
5WRsNIkgs0IcSx8LgHZ+UFefEgMyqMv2Iq/Cr+NUnCeOvSVf+pyy+KckH/xytLc/TTXXP4binzNS
Tt0k378FnkgLJ62DmdY5EfbkXj3WddPofIu82phhQExiau1rdJqhyM6RctwmVf6UG+GxUsGhpMsm
wvilK/IfIrr/D2uAi/hrU7blS/fflw//ypKwicOo+5+v/9j++DMmnmXGffUHuqwQnz70z426eQY8
xq/+sH8s//L/9of/eP7+KXeqev4f//G17Itu+TRKlsXP87X87dS//pw/N+Wvv/H35G7/hYsN7xxt
Kwcnk80T8mNyd8FJIQvG+8LqFH+piar278ndMP/SXWy1rAp0lgS4Y/45uYP2XsBUOkIxZn9s0/JP
JvdTWZ2OAQZTGu5QKpHIR5ef/yQcLVM4BGZFpqHeF3s7aOcjpvKBgMtZvfOMshx5JdD6cSQOxNXA
zH7qIewMkuDg7fhZ4YqI4jBv8YqXJ93mjv7FRqz9ngP0VBG2HJDlj4342hEWCuzXp0Y260ipK1mY
hPGu6SYC2JJuUi/KHUF5ggrJVijsZORPjaf9L+rOZLlxNO3Ot+LwHm3Mw+L3giRIUSM0pIbcIKSU
EvP8YbwjX4dvzA+yqquUaFGMUoQj7E1XVFY2SAL4pvc95zn3nw/Ij24ryAncIA4SVW2paPd7JaKX
FG1IpKck2mCDGXe60oh8Q2JFkB65tR99mo1AVuNkjVjWWYx+gu1FDnJyUyp2rj5IIEIRrfRzJCDt
hKo7Yvv76L7SZJudrrNYduZmvH9lImUM+4LyY23F2U5XJ2kjEuuRgqFBfKNFMHwZa16i8j+f39N5
Jn23C9V4nhT5LRgBKBeRni70pp1pJCXRi5vOVII1QStrIxEm4WnaDx8wzHoELHhkcv/oE+Gt8Ro5
zPBY9X7/pSpt09qus00g5z0AK2HrQOTN7swo1fCW1LyJdlzfHnH0ghZb/lC4EmTK4Xjjf9E1LsYk
7u0CaYG6JRyqIWaVxNoYHZza08ZnJnntLdW/4CTpOyfg3Yxqq4jQ3Id+K99Jgxwgj7IaSpcVcHJa
GXSfN2DztTeYcd03I9aETOeDItkcTYmEgDJ3ca41yM+QHbb5S1+jBmIfreoegtt62A1qo2Tf9JQc
JzR6PbINzsJB4Rp2ZdBkG3wMQ2Obj1ecu7ubUBQCSKNN97zljZBXbZ0avpsGZXkqAb9CIxOnUCVl
OGPAVfXJGN2hbkCnTQmlr7UUFSXo90opijO0VzhMt0M9imyrCsMIIwzIDoTxdTHSz9iNJd0DqlBk
HUFBjTsYqpSfu5XV9dmrSOvhMa6lyNxFSpTcGJPemGyScEn0ek2DrwzBeVKbmdR1inMHUrqGOs1t
6Yw30K0igplL0pUZxHae3ttSha0a3ez0vSuMKITxxIy+6tHFPRVdg+YK8vgcYwVL6HtgmswxNY48
+lqUvb5hBNDzndM0MDQT+lTpNrbTSnMblUDp9URL/NLA7qBDU7JReU6meAubToyuQND9qhUKmvAK
QPDkgggxT00j7qCOF3qn32thkBP8OgRJvs+o74QreoTN+BQXEakC/dgZyqOD6IL6jCgaK7sE9NaM
q5p6/1jA6m7y8D5BkikHM8CdVIBBlEF5TXFLls7GiloSrP6WCGN6GRQjqkcpCXrqR6EBFKQrVMmn
7pnTGCDWF6BydZWoXVivMr3Q420oMhIq08ie5LVSDGbPNJi3skOgoLCTG9mIIiK75H7UL0Kq/AQa
abZTZORHJZKlryqKJME5uGVDegwz7ke+kgdJoJ8NM9Muoo09Ksb4xFYmHc9tAGnpOfu/pt+JmB7u
a1WQAEzTbYAqjWrFFJ3GxrfmuVwquh8FP+QW1titbg++hrqSWFtEU4hckUcQfds/TrJamKvSketq
oxq17j8xvugvJ62s0ryzxJyzRXHlZwuEvVrFIqE1OipTz3B0bPCCsrCSbh2YfXdHvZfgTTnQ4CRr
USA40pn6+Bh2Tn83gvAlPwP9HxVZJI9oXf1cug1QyT2SSlvdtDS9yjVyQc5PtdOVDdGsiX+BFMp8
0oLG32UTDbk14MexJIEpJtIVZYh+KZdzs524MAyZ+jRzWoGSm+E5oc4UKlMywG5DU5m+ZVBrf6AO
Vp4doHJPVAz7H6RtoYqu+E7CJQYvBRAfyi91YzuvyeiXzyhjOLbKad2K7WBXCFvSdvThzHMivzar
0NfgbBvajwBjgMoRJtdv8zYsq5UcOtzPjJrUXaSIFhd8NWkAztBe/dTUENFGqtvGsyXI71xjC0Ot
qXfymH2vIo2MjLVlkE6R7zs9j5+Utp+4IkFFr+NA5sSqMuMpdBP6M5sZTh+skzwzniYEMuG6ahM4
eJkR+zS+BhkaGQSMEZ0A/1iFTejnG7CR2T2QNUIG6ERL1aar1HKmgZkQw4JgEjWHDh+RNZFWdK9t
dW6tOBmnInf0teK0d3LBw1FoxEoGyLGNj26kJQKiMx5LO1FmZL5F6BhkNZ+XvXKsGxGRKA/ApILO
R98t+w6SBsyxTEJwtp3B2i0n11ASrqFNBBJnTZ4VZ348VtkFmETO3r0UgkiulWC88Bv0RCtZtQIO
S20yrTJ+1t62yhJ9pm1GvZvVukQz02Ku8VdNkKmjV9ZtDdmHZl99CvlYnVaTPlj9qY72ytw1au+Y
24HRhgCkg7uGAEpFMqmiCrjQEGn7d3VDot3WzGmSMLvnWnebRXoardAW1sjRJQr3KzptEDj0GJDm
WqrMIXXRVOvCBX5iN3OerB4Gb06JqP1bUFoBeS4hJZ4TfUjVGmWrJGlnIk6ncqWWQxq+KjpCnPO6
ssdsZUXQn/ZKVZFQMWhjX3kJXQX9jDnXihiIRUl+btA62QmUwKb8AdsyOZ/TmSXXZyvY11QoZDk/
G/Uy0y/4XdP02LQ2kFIR+MHIcqIbkbiBD92qV52F5te1IZjXOzYpdXdmNqo8onoDLL/FoxLRkgt6
tFQvJBh2istEAHVw1bQjHOSu7+B+t10D6bKM+ui2QMyknVBEL5C2AGwP2qj5CQc8vOn7KDoTFqIu
Qrsl6bWp2uZEsTO0DyOiblifQ6hba2U055GngxClyxLQ5FRNPmoLOpIQaccO6rPCNuhNKEpW6Cvk
5Ea/7vxqaHbCL4qaOrpu/ejsqqzW9IGbnRIJyXCHzBBPTZ/q98Dt/XAt9bX9oxnzgvknaqqXPmQp
dxOnqehzB0qQnQSyDU2f465/b6aj31FoC5BbbXsibh4RGkCmVUwJfBUh1/Pz7qd0X5Iu11yNECFP
Wf0jmgu+6dvDxozr9txpi2a6IFVFUW41dIv3TYATFRSnZU9uEyKFXqMt61RXh0IhNr0R9cVtZ4As
2iMJxHYZ0FLvEJIrFgY/S++yiyJXGmPVYkLIHqIaJRU0datNWJELau1KCbMF5qVDyohiG4/VJJxn
Q5jSZdArOU9SmMol2Yzpo18lJjxrugjFeqq13HRDw6QeJqAzitVgDqJC7pjZ9Sb3ZwFkwcI0rTXs
KRndbMUoEeWSFrgKGD70i9Jxvq2SPWAcNsm5WBPpF3zXDWu8iDiI8WA7Nj80XkLpO2o19aJJ4cyz
wQvBSYsiKWjK+Ob0iquxOS+SMFMvqhzHw5rMMoRPpiGGbC1lgV0/9CSrS9smQsv8Mth4XXaWNPrp
iV/xcGjfTZMDmZ3wplPY6UNyOkg2EycbjMrfkmjTBFtJ6GG0agDaGGcVoYvFXQQ2oz2vUeWEZ/g3
mWZWQJmwC2Qtsnew9mwlwEHOvWpRkC0AnB0tN29eFemPVFUIAs0GETtrDXVKys7Ayhu3b1I/ZKPW
BKegbyxtLZywfIFPiXYusNSRDakzXkwj9TG39mfxUU/wsrNVADGGm0wkTMPIyCOlRnupIZcvhd+a
r70ZKSRNJIWOKpiSf+D/jLWCXFXVHBiTMtKa+CGj2JRQt+T22T+cyIxTN+UVu4cWVbxIjhHzc1SU
yyt010WyJsZNfkZ6Pk6nwOytCARnqP7shjS6FL0yPDVVnt2AwHW0/ibKorrYQDrOKG/nEUcnGv80
+vJw3E20oKUTK27CS3JR4u+mqeUP1Htqax3pWmtu2qhj1ba7IPo+dqT6oK8hcmoVyBqIdwLEfppT
QZShpJTJ1inq+qmaBQYIsnrAgib96Ox8UuPxKiT0alwx/wboRsYkIEKxHBjuSEyZX5WuQkHbjsRH
d0hUIWJSZcbYUzQq4pl4ekhhTeRrabSiV7uKgSkpsFl5hrPOIqyqxuITK/u5pTp96+iVZNDFasiI
RQxZuCL1Jy/KyCJnwa/lk0kuqANETkBWbeMr0gummgqVb45FYehBm60ljvYBff0kfW6b1vH0XjUk
fa1lyKykHWt5uNeaxG42KuIbWpGiihFuR3X2bcqjvnIddox4JjhczG6qCpGOo6uZ58uDQ5sAKfZj
IbL+ocS9/6CnfnLJjkzJt2xEgwu/juun0WqdGCy/kpwbmkjvTAcN4UrRwQOv4wFJGmuSo6Jx6fF7
mPPGwnUUSqItddZopSmRfRZJEUVvDCvmgxK3zSwsnu5EkLBIwnYT0doJhq5fje2onhlZboTbssZg
swpB397RWYQziH7GyM/icNCh0VZ+gmIgopC/qqhM6js/H8frtCQ4fq3rrIyZSkMHM6aK8ygnQJjq
KlunO9G3HAMIJikvZWfMckIATA5xuZaKcxAiOWVuH/TNH17K/ws1wavyLb8V9dubuHgufy8E/j9Z
F4RA8q6G8R89wZv//b/afFFK/PV/+aMyaBj/mpEp7H/BmMw8QugKf1QG+S8qpEdqgzKvOOIHiml/
VgYlVf4X1UTLprDEeUymMflXaZCMu39xPjINPCs0C2f+2D+pDf4Kuv674mJzlOSEyjHWoR5BdZtK
42+VHtWehEn6NsuYlYTSpdUnmAjsIW+kTTfIeH6ZWKH26nTHfPboyB9I4gERfabU+nwEyc2pcjWf
bJadRMBZOStIHMQsoNDZhFRs6E5bJcIikVgN8nC9ZH+L9UiJ6FHZKeY3dAFE69ah6uW1JeUQdJwc
xR4VKHJdMqt+Re/qaBCcWxDgzRTTKtcH9HFkWBMfFPVsmXQ2YwhZtZI9nVn8CKTIeqFPV9Cv/R9/
lZv/LMFTjH5fql786//8/+7t1Xjh+JF/V83/rIZfUtD+r/9+WdQi/G9nRf32/L4WTuvl39xdor3J
mcRiDdmWKjKW4n+/wFBO/kUXgga1JZMy+qs5/XffWuat5T1VVUrYv976P/vWmvUvE+4NXW1KbhQY
VfWfvL7z2/n328tY0C3wOXRmfn9rUfpGZQ/j+cYh1+SkCgJlBzFf/kdsmb+vPtcM3xXMLdOX5YYc
w+s8Np4yQTlsTP8ZefLva3M731+7UVp8fFoW3KAuu3Iyzi3YkIwjxeJDt2VRVdREKapM7fxrmPff
2UWqexTWnfvuDflzFLxvRB26+Pzn7+6K1jWpgQCdY2dvqyu4y2eSgm7m84v/Xub++7YsCs4I2fVS
SGlwo0uK77a9hNU2p4ZEWvMxg/yh77+o9PZ8gjSBKr5RZsVV0WPDSmX/SGX30MUZP+9vjs2heQho
flxPqRlQEdDv0cIz5v4amh/c+EP3ZlEUb/wunsYocq6B42HlqRN5bShUJ+1QPvLe/F72/+vuLykc
ohiGKTd1+zqgNHWR9mV5UhuNgvk1EleYa/B9Ke2LJFvJ7vOfdOB2KYvxm9IXgz6f2ddx215Osws0
9SnMfe3ii+HLSgw/wjCtazkwv0tpl3I4Mx4+v/YC8PH3rVqM38RGs2U1bXfdVIqrVpFL9AA4+r0q
7u3pW1FPq6pcx8kVji5Xyk08Vydp+8P395YgImGPrdqX/SM/VJ0/9INpcNnZQ8bf6JPZdNetjyS1
7LdTcCZlN318YbLjNzTOfwD7pWkFZaKzH1ncV7N0O62qU18+p8y++fMfFQIB/k5GrmfYWdtMGl2p
+MmyfuSb/oLUfPRNF5OHbNdYyBA8EC7AXl57Ge2KotzW14azmi0qGYgZ8WgSrrup2kok1qq6WGG0
IkHDOU2S6ghLh1Xm4zu2mGdSJ4tJ/xizazkbEfQ42JKqlZ0JCj3cIXwx6r63H/3y2g/YOA8r7k9B
1oPSoZ+oOYwhhRXihL+Mi9MHZ0jp9fMX61fb8KM7NH/jd9MrhjHcn1IZXVcZCiG1tvb9ID/aFT5L
LSaRLZXx76DXDsvyFno2SaFNl1/7RnzP+fi8kaufUemcU9ukExDdsEW7aJ3okQiqb9DD3+o224zK
cNo35IWG45mtSBdWW7OBC5u98LVvZl+/JJm86f1ZH6oM3yuUPiFxeU4YnrXSuCZM+KS249Nwmi5N
MdyyLziVZR/sjIU0BaES+YPzHYsUfzOG42XTtbtJV65jqfkeofnNSyqjmlqdOBzFwyi9jkyH2rNk
b9GHbcY0ve+lfpsOiVsbcbgWPWaqdDg1ovLUUgsi8yoC1DoCLvObNC23sDHJYWh9b6yOKS0OTEpL
zFbLpjvvgqn2eovh4BhBfdLXSXhkyjs0xy5WCIVMG4pSSeWpHctnOAzDyhzbcNemanYhN7l+BZwE
q0J7TL5y4Ocoy2VjmNhYoDbyxrrcqlG9jas/lSB/bBY/WJEOXHrOMn//rsZoXXUq4iUHdV43ThAc
j8unzwfCoWsvlgYq0oltllrlVZTlseX5l7Yd3Xx+7QMrqbxYGTqpIbUS35qHzaJpaLsa4XWMPeUq
rkwnOzKSD/2AxQqh5RpwpmBsvLF3rls9PY3lxPv8+x+69Py73s0RFsG8lGOtykPFjGc9LW7a2DmG
fD90c+YPfXdxyRhsKabT5HWO3VOSSUgJxu+zSwRkgq99/8XsOyB6KStTqT0hjd4kYf9RZ2vY1y6+
GGADuAYaq2njITp/IvV2ZZrB29cuvRhKmUOrWA7b2lNwI6/9cfKQTJRH1qSPHypikt/vO6DTFNM1
EwM9c33t8M3XeWZ9aTShRfr94rEm5YXuCPolA0CXNIIfFslH9kKHvvhiNNG1ofRYRMLLGnuX1xBE
CAXIjmxJD138P0bRSIy6zcVVx9+WQEPWvQ/p/SvPE9Xw73fFx6PeJprNPFDV4UkHpnBDFmZ65IHO
D+4/V3JIc79fPevgTPQkinpOq7fYeYttlya3SAvOlHT62evRaS7SzjPiPDgC2Tx0sxbjqjHNccIU
y80qk5+8T2st95svDSsEQb//GgA1EKB0UXtqjRkppFa1KnT95PMHcWA/BnDw96sLNUIBUkql1wkr
f6aPKz1N1kS/uPNtdwLNAfiJdmJK+fkS9V3t42H3C0BQyg1bhuoq7wx/O1lj+22YTO0yRUq/wuAD
edZETdyCJjuvx/Y1MRtg2x3m+s+/96EbvpgQBB4unLey8ErbfgsGWVm1ZBx/fu2PNwq6vZgP/BYE
hCMyHqaVSCeZURMVqFn3st65OJrq8zYLWzeFVbP//PMO/JYljX8S+IdzqRIe3A9sYjKRpiIMv/b2
LBHoFi3ovG4lFsPRJFW2tugL2szNn3/1j5csiqG/vz2KJlUTigThGTa6oWAysjO9F9mmaRXlS0su
ooTfP6KNjYbPTWovlEiWEIOpu5aZT0emikP3fv7zd2uuX2mloJ3WYDobZ0Jf82qS4n7k4r+o7h9M
REvOtE08YRZFdeUBEEFxJArlTPTRD0t1ZlZSOaEM6qS9bYfJxdiodKtirXLTkEDPzx/PoV+3mDoK
K2WWNevao2l5U5T1WZs7P7926cW8UaB/qWswJV5h6T9KWX/Fg/X6+aXN+et9dNsWg7v3QUb4dlR7
cTG0iA5GrK1ajmBfSCp2LeCkmzIedHQQFn70UN/0FWE4CZPVqSRQgpiExu2QbRCD0jvtrZXl0kUW
2f62x9jI6YYgHYlcVqBGdG4KP6l3k2rOxkbZ2aWhcVd1ZN6gMKqIGrVVt5OQv4R2SHc494N1pyCw
h9XRbJyhR9IU0XbW5aq6tkej3IfpmNICa6NLydHpGSP33WQQtx4TRyo4+dFwxaeu3hYjOeN+0o+n
SmWUmz7rR3e05R/t2MRrubfg7yRIGqZeoVyPfnLXm86j1WWD26v09qe6g6w8dC9DJOElydDSfH7z
D4zopah2iGipjwjdPeLStSe7hu+W44Z1GxPl/ecfceCttOY/fzfmml5KyYcqKk9kQ7Kh6YiJRhzD
HB9Y+63FSgyewNa7pCu9IYgynBWONTuA32CYUtZAYwgCj5jrlRJz/JiKMDhyuDx02xZrRlfjgQxo
pHisFuG+8eny0X+usIF3Rz7h0F1bbCTVNk0T05ZLDxTEuZSR/lqotXLkqc/z9Qcjbm53vX8kCeYl
0u710qPa32J5qmkdOZZEcUJC9TNKydeWOmuxXgwINkrZUhqvKaurtva/y3lx97W3ajHXjROuaisa
Sw9WxXlfjq/EmTx8fulDD3cx19XlqMZ9wB6pTiP1TLQl+ADc2hfGHBH6tY9YTHk0kRNLHoXpqZHs
nJeN1J1oFmCbcrSHL1XI9SUsu5Vaa6xH1fTMUjFBJIzfYudYVuCBl9NcvJyTZVZRV3JtLLMtwcr1
Rdl8rbIP5n3xbo49UCC6Xx45qLWxQ/b6+S0/9J0X76KV2NII0tsEUSEQ9fbPgeZ8bc+yBBurw2Ai
25FNz4ocaW35MJXivjnmvTj0xec/fzd/YqSY/BE3oUd4twzAcgChrYT/KNPk3+V1cCu/X1zrh64y
0sz00ITGmzoVlzDpiyO3fH5kH0wzvxb89998qIQKmcX0KrkrL3ufRgqA3eikdaDWAR7uV5XV/7Ow
pr9/yWLUyppdE7KjGZ49kAvmINVe2XYtXZrdkG+/9gotRq3kgDKfg0G9vsR3aFb3kuq8fenSc9rq
+4ccRP2olvXIQ64wtQdyo2xBClSbr119MV5tU4RJ3LV8cVSE+E3z2y5UvjbHLyHiyH/lSovM2oOR
iiLSCqmY64+ff291vrMfvEHGYtCiDrPDmDw6b4jPc2HtZKK302Gr5nc+xO2mvBiQwsvKbsjeVO0l
1R5kfTrTsDRjop3/rToFuIlR8Air/1e/7KPvMy8Z795oPRyKMYkzy7MRGRJujHIjRXSXrEZH3cv+
OY0Kvb2CA75Puss8r9cFONW20ndDRTl4bmJUZMN/fnMOzAvGYl7o4xiPt5kWHiv3tkgN0tXruP3i
xRfzQq6LqOQoWXi+bVxYRXXaq9KxmfhAG01feoBC4DW9HNmZZ7ei/2GEcbvH1/lM+TzalpNGlbIy
xv0QlS+h393pCqryXLZvhnECVmtATckCs8FWHURuhwZvVXRKtNFKtb/qFD24RuOqrRuBq5oU4Keo
kTvEkOp32gEX2mxl/tLt1xavAinuOZDaIfG0LsWRQqN+X7a19bWpZpkDmvho7FnCuXpRXRDY9chJ
58j25sB7Mzsk37/DeVFlCZL1zJMRLq+DNoF8kybH4qsOXN1YTMPQYHlCuOU8SQ5/qmpYIZjupiP3
fB72Hw2/xQQMOcqEdKtkXjWkF8WI4YOYeLTmY/aMa+xrE9rsU31/f3oaa1GH1dqzguG5bRGd9/df
emWWIRWT1RRaJXUIJQfHzZzYi32ICp9f+5eT7YN7s/SCRgJCZDgNqYehDTzgMCm3pVbEF6o0iVWZ
RsEe+HlZrh27qiH2SMNljvLyZmpBfDZ9mW77BF+W3cfmSxgV3bmt5fI2iKioCg7ISESUO0Md1K0v
+reh1kS16TFdb8h7q7ZZ9DWhAh7e329+aBS2OXRq4oGzKzZNkVzqvupsPr9HB97NWXT1/smWhQpM
tmpjb0yDB8UMm3UzIFX/2sUX76Y/9SCVgEB6I2zTbVCvwPwVX5sN/iNeB+7MiMg68RT4AW4H3GhF
NIJ68qVvvkz8DtLJF23e8cILNPNquOPk+bU7ri8myQgIoZbWQeIxoe9MK783RHpkb3DgYerzn79b
ii3boIiSQsxP7ByXi/OomEdW+UNXXkyQcj8oFrav2AtqI3BxONZuKDW7r93sxQtuWDVcj6mPvKzt
M1cJCDUb2+rYBDnLXD+aIX/9+bu7ouWSUU7KwOWtbTd2azbY1Gmv83aP+iPDO8o+0JWLZ23eZUZv
wBd2me5QZNrPHbxEmTZhamxE2FPKurf1cGtkwyrAI4Lxe42vj7lxPYV35EjgGnlAY8NxbZVo6q3f
VThIWpdPEvbjzPE1xPaPj1UCa/21m7cYY2ju1VjR09QbJvklKVjlZenYBHrgqS9DEBFGgNtNisSr
OzxnzbAtIvVrz/yXJvjdQ4mcJMCmkyeeXwXncLGuyn+WJfbXoUebT17vrqwFfRwmUzavVVQfbcl0
g+FYrOqhGzIvwu+unTKph6NhZp5h7n3dq764tVxqSSdKQoGJEc/TK/0hi/MX4mePtQKVXyWID5bB
ZVavH5RJ0pp55MmqtOPtP+deG+Y9L7hR2WS9kHmc7ZthPw+MYQJdLx5w0LoEc6xH2ImjzhE7k64D
cP6kD+xqolb65lVL7rhCSmFYS41zuIkrjK8MkfaE2u9Kz8a9ppyDGd8kGluq4qHg9GkyoDTyNQQG
x3ryGDVlbpwU7Z4493l8NFa/KuV4x59MrELAeSDfbist3Ofm96EoLDDHF/xHlQyMGumTsMcX23+V
7W8KZm9dv+Kwe84I1Cb7tR72lhluGHJw8UFHwn6Kw3ksFsD2lFDf8emVJW6NANIxPyQqb+Jsn/B7
pPDNx+CaOT+a1vj1OVxSoVAr4f/p4gv+mi3rLt/DAA8LYnG+f79uI+44udZ2QmfRGPYQRtdZd8lv
i/23tiu33BCmkE4uT/1Ux2dDGvuM06yrUyFvHT/gX7fzxDJa4AK79KpQ2rN6qB5wZoA7eFCNfdIH
5y3HGiWLIK6YD3yHgPpKkGYnqvJYN+rKzI2nSM/O/Fy4GfRkUw7dKVBWjbhQzXOLBlIYEAxDebNt
0nVASMIwkdZTtyfzLVQGec2hrJW3bW1C69gK8RTnBpG54xkBlJs0RD5YYuTZz79RbR/txLygCLCS
J4iLXywq/DokvRtmIWTLnhjH2AMzj2HON74HzbF4tHka+GgwLJbfAL97Jpfsly3R31lC7elAtcLF
+45urA7FOsLK/rW5eWlssIvarDs0IV4SBuedUXzTA/NI5veBmUhdLMhVAs88b5vEI5VM3+OatVaz
m/aLX3yxIpeEcZrBfNSlY/OY9cNFIrIjNVhl/oYfPYDFjrOiaW2AaI+8nHc/HMK1UvenDLCwNVze
/3mZaZLrnlevC0/CSblUxJGzxqFHv1gq00Hk6RD7sWdr6U96XpLnAzK4w+KPIzwynEu7xef7pWV5
mXJdxE0toK+nntPJDz6OQfDGR3a+h+7gUipdj75ulpMZebbuVGc9UJHrvMEHn/sRlZVWGi5yO47W
QVy1a91vnYnhrjj7UmtIA2FO2UdWoBzZKB+4p0sVNSCiNK3TLPfkGDwxVouUxCQ7fYxkncQhfQzc
Noaa8rWbulja7UTSTWJ7cs8Y+meoaI/ZGDx/fmn747fyl2j43ZSTCg2CG/oYj4Apg6nfAqGbdA4o
Hy3ay0ntnJC+MG5URS2+tqVeCqetQRkxISepp+aw4tDO0MhMj/UwD0wPyvzn736ODQsB9viYelip
nkhNec5k9fvnd+rQpRczjzYH29h6m3pVMt4rZvedUuqRl+nQpRfTzthKiYgJBfGEJd+DIXmoasJP
Pv/av2bGD+adpRZVARPZpo4eebWlZqfDKJcr2cj0u2YcLTeM1SiAL4Lx3S2kSnXTfry2sATHiHAz
4E5tpJAQEAKyIZ5rI41V5/ZDEbkkycCiNkblpM4CfaV3gblNGPqbXlXyZBP6OJo//wGHzjFLxWvd
jF2vlE7otUO+SoyEwLJ2FdMrzxMbE9w1+5kRQQX/kBsM4CSIzFut3nwwLM2NDW/eUc2BTqzqzeSp
yV2ZncYDlts42fFnnGSEmbmJlbns1sJad+etQ2f763m3FWnfs+SmbTqsb/TkG/1EdK9y+9gd4xId
ePZLjJYJnqs0Yn4dG18SDZRjI0HFuvjx2F5KbmtMyj3V0dhLlTK8HaOy3VI8nb7pZm+fdLARXVyQ
tZsomewqfRrsckklsg+kgrYj6bJfI4j22eHU+doBQ6mukVmA71BDDokSCaoQI5VsEzV9fdnXEUXv
ghCJzoIcpLVQFGmsdZdDYSTnGmhWvBmGOMk7FfxMaQplK8o+OetF3qxrOBmncl2yE2nivNtCLVB5
Qrr0zS6cGxnCkjEoV6EgYkMbQKOnBoIMePDp2krLemWFJXFMfm5Btsy7cpNHkQbfwtHYyY/FVm4z
7Zve69MWTmTiwtSOfpIXFj/bTm++dUA33gA0N1eTBiQiSpzEdUgLA4qRweZslfbBB6znMkLm9BKL
DMHShssYD/K5j4h/awLM2GuxZG8KTbu2FeMFU/Ho4rWW1oaZ1iexCIdTdHZWtc7V+BwzUbBLquo5
mun2Zd/pF7aevVH+CoiyDJ/gaaQPVaYbZ7oKeabXiZQw5DIDAh0j/Mi1vrvKSf/bQbRvYYViXE8R
qKwnJbJOdYIRNggf2Kn2k7SG5X2fRnV5GUtlTCipX91zJrJy6rCl+axXin4Fp/yaNXUtQDmfjJVO
3CTxPitFFuM2GVuFv0BXui+IBYzLInFTywqu/KSJCKTrNErGQlq1Ufy9H8rMHROmkTFzppMOkv2G
KKdunchNcyvFFuO01H8iHNJ3thrkV1wWGUYtfWtTJM9JMKAS7IKWW9VF436cIlg3bWxKL7Fw1A1R
mlBdm0icaEolrYJJa7dRZqmbJgi7E9hMyj7WFZ7OUBeAlsQY7OU8tXYkcAxPcm9ocKJ0Zx/ng7wT
RJev0lEjZqeIIMHUpuGRkZS/hHmggTlFELQt2jI+9UkUXKHAZldGoMpdmqdTuJJJHuHo58D3XmHV
J2yLuRX5WEnQm3BQIDWgFNYtWQ5EEsAkSNdGGk/nDgvddS304E2YfuF2fqq96IFOFICW+MVL0hGR
6EhG7SqtLO8KX7UBxkvVZUEM2JpDhvaQgbBN1o3ki+eYxM993peBSwoCLvkQ0BOHkq75KesGb2gh
J6c2frvnqLa7tT5yumy7ZKRXLCW7thphn5lBvI40mO6UzWCvGSUA8q4dxMmUNuW+zov22Tdq47Ts
Laj6RVoOjAhB4IxV7Lu648ALDAklG9Qr9dGotDXg1H1d98AhwFCdVJE1YZVxnOsxDfPTHILwUyNH
2oUytTbu/tGJTlsGJlvPNNiP0iiuw6Z03IDVZCf3dlO5sbCye6XLtXN4BDXo9U6nY5aOxMFZqfZG
NFYGnk6T2y2ypeasBuKkUq2KlMswnMNcOiUH1lPKQ3I2aQT7UJqKlT2h1/mVXcmJ40KHRDtqGNl9
D3h8l+Go+SaaTm9wb1UFkLbQHkANZLAqiirCQTOB19hPITisVVVn0+3oMHAG+PWvjTHhKbHTcjQ3
whjkcQuMAZuAbWcK4ldbYvlR9aL5PxydyVLkSBBEv0hmUmpJ6VpS7UWxQ8NFBnSjfUvt+fXzam4z
Y90MFFJmhIeHv0fba5MRH/gy/OSGjG9fyB3fxqBgBFOo+bdVBodHPt7ihydhj4++7r3tJESlt2VQ
9tHodLOBDF/bmyWubhAQzepgPLbXTlTTXg+NvXXbke0qR/YVKHlRn3IIvYjz/DR1Cv+HDON2Qzoz
2z5ral8q3Q/nrreMLTAOlCMycwaob40ReXJJtkE9j48m4ywotZ657QdcbcU0ByEMiRjhUOHKKGTz
Lx8G/dXjjdu4qyaugmCwkRDBuIH6q+tLO4uGuDSN46vmgQc+QgLZIe9HEUkjmaPVC5oQ3NTsbOLJ
EzUhHmb67U8dm0yz6T7YieVp8LdwKNktYJeuHcTOdvsilMlUbhcB+2p0R/KaPeFuyUUGYjYlFJn9
LIC5Ea/rZ7ChiEjqB+LJ+kaELv/4ST7I+D6Per4kWHEPnRyXdjvEfvE8AfB7TIdsQjVRUA7cljji
UQSpAWKOrSziqM1lQ6Y8HBijg84UkMPEur31Za/u8L1WEvGitrrrQPYU9XRSnZxlqY92uqAgWLUM
u4b3qHe7Frqi7d17a9YvxJZBKtiszOXrWCQnwkTqPZFvztYMqpqEcFUfUgKTriAAqt8coFpoLsu9
38fULeTO3PNT2WEKM+5fHBNaMWFyDoc2mL4B9vg7El2Md2ewIBeNrf0xVlbJ0zUmJDtlnG2BBPuQ
m59Wlv+YlbxP88ohWtyyH8vG0RuHTBD2X8d5l5Xx8yy4ACrgrRu/r3U0kdwSeb7f8uQtYzSO7peG
xwgul2/IF0sJhw/h2E8NHbHAWd3hYRvu+xsjpteUldMEC6mwNTWXVVXb0hYGZ+MCtjBN3a2yqe26
wgD9SE52lA6xG44SgghV62at+O+J/QV0JDRucAVW04k/H9tH6pkfs/YgK7pEzXE1GXdszqtjhTs2
KqHEU7QueF3ELujK45qqbF+p20+UDADmUsva+8nUfpimX+99Z5BXZcQTnMjWfJq9EmjhMBZbSFs2
rl6zsPdkItT8/1XBE1qb7Uvdkl+6a3qrpM4ajewAeUmkUQdD9UjOWY2Rc1WAIIHOwQT0QKf6H2oa
SdI1kv26CqIdG1isHrX71q4ItCltGHt1u1QngPS8Ebyj8VaIZdjJgkDtTdyQ+tUIN9hNdfKPOMaV
PJ+sdGBo1lMWZpVRVmxOZurFg2HLYVWR0QgPOQQiXOz7oFn3HEZoeE5v7hUIqDC/7WZmlqFPtjVJ
P2xntkZblQRHsrjtC961JyeDH+1kLrFMxJ9tbBaYcTp0/26V7ZVFXUB+sZjNTSqHhAhHh06igbUV
QXDOQTgUY5i5rbs37Ng5tnVKSl/DO12Nt/x5bpJT1YgGgKpnnEsj+AMp0DvW8DMuVTu/JuYkQhO3
75FUS/vDC+B+Qa3+VeskD8XQvMnWJkODQg7plHSovdKu8eoYufGFAmqGqnXrXU05914Rxr1zVUDA
0LpLXX8ksidlIOpY9TUzXOvgN1386o2zumiuz+i23xnU6zOHyRwNxjK9dtpMf/ysKI6ru+ij6JJu
Z/uc2ryxDUhKn4wOpwdNa5d9sK+zvgpZsjfSjbHY4lLPU7PraplsF3tiUzhQQxjY1rPWI4ViwG4s
rFjv0lSSlOncK9Afa/uUU5vUm0ERoEf5sPyDyyFkSEIllOeYZPyKRD3QRxYHBCE3JYgkKi96KMNf
w3F2y2vXi/7idQvVb2JNI+yvxX8h3mgcN4nI7J9UmNbOI/zsPOkb6toRL6Q/vpHJGcODdNlt1Ql0
G0NUT3lBgNKIX2Sbz3Zwr2I1/jOdYj4lQfbrBa25tSHdvmqvMaYNq+3NYU6EdUg93eLsz+Vd2VhY
mmMT5b0Z0/USd7QUYV2m3e3O7jbNOK1kWLLOELBdFZlzZxrkI8n6o6jJXw29oigi08kKzsKCfeqc
qHoi365rl8izXpvsE85ZvmfJGSRwVZWRBMJzWPzqFw2f/mbs03PBuXse2TDZLQNEwjiu/5WuHKCP
dgsxaGV6XW3Bm29R8bViUrhOrXWncniAnWcDphoLwKWWVx4IFOZYdFKHUdkMSmcc9U9KPv0aNn6+
hKuRBdm2cInNpOcihy9QpjOEpI5lmikjoX5p+6cyQQAT0kZ1SBHDam7x04B22rVr020FUYo8USYg
283kaDbLa2hTjQrIYk+TapPf0sqT224vSBXQglnxzzFn79G21QqSHCLEUpObCcfEqF6C1qlYgahQ
1vm+/4IvnI5ZTIZVLnJJSmzr7UmKqI5dKQPq3bHeEXmNzX2Y24+OeLbPNnMhIEmiSLk+wVHDKjiw
W9dHxgSwpWrj/jJnVnLIJ13fwQpvDmqYitCK134z4Ykna3gMruNkO6+qGdqLOygS25i/boKBRyph
oWLjpxxvZFCVNANpum0arpvcWBWnVJNcC5By3POxHzJ1kEfPbmtYD+2tbvDMi8m3sCWY2sMbTkXs
rSoF21Sqq5WSD8uphiPL6YetszTguhXcLaqB4jlf+Q5QzuWRFZqUtDnfCN77waCPXab6o+oHx97C
nvffukGCeFhWix1v1xzuVDzr+5LiIyxb6fxqdAW9EamqF/rYuH+ZVlOEvrl4f+GnW1BypAI3Zjo4
yWTKPDhddpnr/WkgGIVAI8F6BsavY5smxE3P3okldjhTAxBiHXvNL0HCrZeWSXVOnNE7A/i1orYJ
8jOogPrAj6d3M/RbhkSDdzJrC/9GW4vvZsnfVc3Kl6JjoL3JrftZA1cH+lMPB5fAROa6Xy4MnAZ0
WpluOx38neM021ZW2m5KYY2HvufGHtqWD4ossiudMFQvEmTCQnXubi04ofyxX+9vGKvt2i5NOOfJ
+kQrFTytAnwJSVzLdjQgmhPp7YVsPXhRXZLoqoQWOxVLNjAcv7mrbz0JTNJgq5baPBqm721tI1Ng
36UmeWt1nwEj0yePDk3eakAZ93n6nlr4xFsChFesLZPkTfDs59ruIJnTcpqhrRo21gS8IB9T3m6w
LAfMHI+VCGwgGgthlews0iGl2W+SAI6dBrCq6exbEVtK5Y7M8Hqf1+O0b4jP3t5Y6vtaLNBGpqW9
TkJlPUdy+5sSnPqnLOAPcVHK16YbiqPhwv4u5s7ZWMQK7HUSE/ZkKLpHPTbHVPjrtQnKGFCgdvY2
3I1rzFfdLwBkD9QGXWT52CBjPaxhC1COxEJrfsQSwoffpMahn4T+u3a2FxkmI7aqDQiIWxn/THX1
U5UZYbIlGINWNd6rr6v40FJ+nwGP089omomlilcgIZqqw/YzElPZkWJZ1n2p2jK506UTP4IfU9Hk
spxQUZ5Q5Zdpdjc2lv1kiSHeOZhKjkmnCRRd3emVrWO6CjoNImaBZHjd/Gd2PNbqepgfppI+g0rZ
HyB9rhuDXIZzjO6/yVYpr97MhHXsav+uJ0//MizuzMJNsI4Umcl0ILiTrIPK6Xku6npvEVwYeglk
UkE6MCFbrnxA/XDINhg/Y3I5N1wD1Qd03n5Xq+pJTc69mNZgD5OtjPwhy68963gAxmfx4KXdQ+NX
5Oq5xuLAoCezOeqgpDJElUa6Gzr/zWukFWqZ/fHHJhRmPkTmoP/Rgf0p0/ij6Mvq16+SLFSjjDK5
mNG4jGLdeLfw3NJbPs24cY8+i9rbogNDb4vKDwfuuRem0Uk0IOQQLdkW8IOXiaWgKbusrsEaksGr
nHhDt+Vl/1oFaXZoFi7vVPAvllIglYHqIu8uZZmxz04IXY+krbZoJbreZoVUvKsDZOaSqmhLhnBw
KcfSfVFCiVNTc1o59XxYl258svRi7MrsuzXpR30slfvCWR9oj+SBxnsK5S2eaCyb9zxN7p1q4klW
/Ux35i3vQ2/Kv0WPBsY71/pPpPO1Z5Eb4il1MvYroaK9KZU4D/GgzI20u2UztSrfponC5V7cYrnh
314zlwa5MWWM4SMgdExf7dSBRssc34ejFBUkN+6KxgP0BZggmolpea2QG+5MStO/+ZijIxkEV03D
GmyGtL8rmvyVzyyLSqf9Ww5Wh5wUjNu58hhIN8PbOviAjKcHtv1pmy3xlQXly1ABKMTMC2namOtp
E7s+bW7MVbPAmh5WG9IfNzgvy13F+RKTs7rVt0xW1fN+bkAq5HdjZvQXg4Ub9IZ6eRhKf/2Ui30r
MpQVDjnUU5joUde4u6wPCGzNnU1RQ0UjnHzk70Dg0SMkXconc5ukBMbmwZi+WUEK/My/DKWwt8Pg
/QFh+Oo47vIGi1IeMqtRFzjO3gtSf7Yz6hQm5ZDBNweDyq/TjeJx3DfA7/6OCfFxGyVJpRvgL55S
r/R2cz1A7G1sL6QZ6DbJ6i3JZq5xu23cCkv23NqPhm1szNr3od1nam8QkHIy7J5ID/r5qKmyZIeA
1UYkVTuHSrXkkqjK3Tl+3Yayq9JtSR0UeYYho3pw1tDqluq9SwPvNArmvWPqRujE+VULcjalzGka
zOREGHfUqD7lHrXmXc023mXMC+NRiy5/tXM+dX7TwZlwzW47BqANKFnvpW/RKbour5dfkQdW00FS
Dfy4Q4Oy3Tg9LNj1nnPLizouz7tOO+cxbi7SyqxLm3SYK+pJERlcGfexvX5NgGjh01KkEKs5hc1S
lXvDIaS8bPWPd1OhsFg9SwUiqh1u0HFfEdnP7/rGIfixVPfHgNq+tczsSgRgxrI1golW1uNSVmdh
w8VCo3zTFTGoa3tLp5SXbmZZSPRExCqVh4rHBIKAuPTkwwMMn/ptMVk/NldbB7eUfo+ocnMy6A3G
zwk1xaYGtZb40XEDmnZdrQezUtm7J9Gv865O71saiuMMrvRMqJwbDsSohgDYWBNr05MEhOT1DF6F
te9sd2+hekqre03JzXzw677haDH9UxcMCbBP+rzFoOMTxsS17JtR4XnjzvSCY5Y2y5ZcV07bgqeZ
rNP+EVdf/mONw8ZpzVeeCK5Ag7Tf2B3kxhLmYR5IySKzhlrv4E3lhZj/r96OT13ZXLvKyzeVsZwz
/dhrL5Lmsid8tmM8MeP2cI0k8l2P6GtHHDqhq/AGpdJQC6j7/uCDfQZjH0TTykm/Vk+Tjk++bxQH
mQZkoFNmPpaF3nZ2cB644IbB362YYJNaT1vNM098vrqHXHBRRi1OshpfmXA+kK1ztuLlETR9ENbg
ryOrcJ2wKvV8mKb5IcEKBes8gwjrZvUDYfcNgc96eoaAiiKe6T9JLdpdZnypNv+CY9VenVvctOcy
GIEPwN4oobE7cvq9b7cCNb1O0yFN4xw8MI9KSplGNm9Qtm/jmL+UzLzUIF9Lp45IbaVuNeoPWXT/
kh5u5MJlAU3Guq1MXjIuekNm1p1RJ0+MWEJd6UehzOooBPiOQTBM092aYAlK3xZj/M0n+2B7WA7b
YKEBUk/IBcU+92Y/8nUNRn2ZLvR0l3I2h6jW1mHBfBgWBUnYJFXe0NomcZgp3741662Tm+cO+yhH
D0nHbp0Gz3owU3xEfGYW84clJrdDD5Dju87dEm307I5rHY7AOsM4gNaqUJLmtD1kRYIlUVQeGiRB
l3U5Du+d30P8TGPSDQDXFp15kKb+w1aVuZ0tyiRqvPGwJH0QAmhDfVqXu7bFMWkt38oZDhSSxkbQ
yOsy//GAB5z0kI7oYOpAkifA0+wj77IL/fnZXbn74yFtX2LLPnfyr+uK98ZUJ3gAkVruKQ2iIkMM
8YIiO+c56e0CaZ6+ZibOO/TqPnsnKP+nnzkuAqvYKTv7M8eDPDuLP538Ac1PJJ19V4nmCS3X3eDN
filQ2Ddq1qd+UCTqG6xBG9ZshEIC2RacLp093BUt41B3eHDW5gQW8APtEzh58BXUDQJYG6b4w7uN
sqqL2dFSq8yyjqkSQzjbd0UMAW7KWG6ZCHAXcC/DRFkAUoTMj93Irkag36vA7DfO3O5XjC01uVbh
yCwNyEfb8ZwJ56R1skuSZ0JNzpbxYM30tYv/yXF/F9v/5p7kZLysVHujHu4WWaK+lsu/xAnGfdpw
RKwOtDMbRJzwuiM7KkdanvqI0ytn1DKW33PclMZpslbf3bMekyNk60SqCF9YyUS7dAsKeRtK91i+
tkawcq/4dsKRKeHtVZNUn72Y//YGoymmnPZjKqbX+PaqerC/GCJI2jerdShWjAlnTxsg0E5x9q9g
gd3oxuuqaNGrjgqCdr94Qd//Z5RGeyC4+Nx5qYjKon0kMvk6CrfcFBlrmqlpult78j6Qxr1ItNYv
satPHvZBqyYcLknBHyJq3hJgm2rfxd8ZVOTVGJvIWBSx0nXxvhKOHDpldVcHF0y7ZmhO07boeWeN
qQcsvrpPBiOuqWz/jdR/4DgIl4ytjkq2xiO3wixpIIob+ISNQbabyfXO5WiGTUJzpee0ZEWnOk98
RNM6htLMzqA7znLmj7IzPh3y0ny+XWeiW86jqep7stuf2AnZpvawl874LoNMbmo5BH9J+tybHhde
TCPETPwnqSwZzTAI86LfmFAlfkyfNHBgCM/TShSaUT5A+X4yibndtHYtGUouZ0Dlu8lvcmgR+aFq
jZg4nzq9czOR7wMxvM09ad+rV98x4yQffmFMYk8Em8QU1Kgz302JGQ4WLNtF2WZMFKQQK/9A6kIb
89KCZDwGbePYRb1hQzGe6q3npStnT/VsLMWLCaqzHPur7WKQiNvPgeczJO39BZCju03rUbNtqj87
K/gus+JTBP03M0YNJFCAH6mXOuKC8UIjb55HLS65+ddyFDm9qZsfHHaAwP8V5UYngxsadeC8LhTr
W7tPT8CeYzg6DDVyw+6eCI93SWRvDlU20Dql2cToGV08hh6xMayu/Jstyg3b0nxvJ2OIjBzRoVur
KnQ15rTO5oKSom6f4FBzrQ2xpJdc1Ttd4FNMTNu+aG0snnIpOJVW5+DHhgozOcFFd6zi4I3TmwsG
/mrGWbzVvoUV1a2HHcCA5bl0uuItnXKEYSftn4Fn8KinyXzH5M/bGuTbP8txko9tM350qbNSf/gW
gQdpox+WZojvaG0ckKOZ+cJNYD/JBIBJIJfHmGEBiT/K3wkxUqJ4qfxj6qnbS5gefNac5bE5209d
W8/b/0vVoCsSO2KlZby0XIEXK6txE/Zr82KvjbN13fyp8UeiUwik3dCV1JG2xuBx9rR/Fl3NSUIS
1SZzsi9WWet9RZEcenomZ8BijIUDQeyZLKyMnt3koLvqZe1AZAI7nx5L5XZUh+T3ByN5fWmD+J0A
2wZJdTdRGpy9VmYhKCDvAImKBHlrjFm3aZeDnpudtnh61zQ3tp6ykz+c2Anz2P5z1mRvbpqBkUrA
6m7kuo3Yml7Sna2idY7GIgTR86DkSUk438DnYZ2L4FomgUAJjEec/qzOvaTAlC4QujPySUillMX6
KEaJC6C4YcptYM9/yD7kooxJtStz+x5jwvKYdpCgi8n8tQd+X0Xt2i+ODZDONQYGj2rU0VIZ793C
bGAGHkU3wZB+DuJnCWUOaYWDsw15PWzA7WO+gncsjVdSMxCWFnaceYByqsPehRorxu5gTWgGqIse
BHbf1+cl5UOcVlcdk3jmScYmk4jI4YqPSN7PXmrI46fGNaCMzu78MMub5ODMklj8sqaQMrK3eSQZ
U6998Cjm+QV1AboKY3SH8zweD3rKguui/eQiBoBZ8VLiJ5hntZ+yTj/6YhYdhRs5WSCF4rtlWPKj
t2T2FxgGHek4EJcsF+wCDQ6TLOLmuRRAPO2BMHphwYxtz9QXeokLJeWcgU9Cho196Ohe9TfuHaKB
Jngx1gYfCSg/Q5vx90xO/RG2mjgOXa+Psxjhl3pSu0T35dXPzGt1zx9uob13pn7zwKeHRTk0d6vX
m0+yGcpPpxD2aZlrutM0bt8df7a/GZJ5eGDiapczyQuxd3FXoJg6oO7X9A7lM4Flkohr7asbydWs
UJA9xNSMDdiLqJdlzxQs3baZZE+s6PujGkvkvHXy90yh7XdVmdbDxC/lKIZ6OCuqm5eCSv4pgLn6
N5kEEApm43ZkVuZwG7bhx7ewuGQD1hlr7oxIG2P6sCCa/TpGWu0tjdwaLnEDWnWKC4TvMg7qqMmL
kriYzkDJH8aYfo5jBnt1vstHbAkba2zkSU9Ffl1aqf/auh54RxRpnlM7fimzo79o6uBQrCYnY5E1
+ySJnX889eNlSpxqh8nQf9LT0Ie+zQPPlKlKbxh01/1IRJreKeXXu2LStPjQGRioMKF12I1phiXd
rzLle5hTr49WaImXGQrLw1An1kX2iRFVmQQf5gy73MwZ2SGG+vuOnxNvji3xv3ULDAjHqw5Wj3Cd
jeMtbgBOlYFALQR0i6Wl3Kub9V9cYuBkWsiwNKmTr8mQ89GEQv0iuzKHpiSdORKiX5jXcPAykEbj
Qw3wzIkHIEAGbPzuN+fJtfK6v+aSXya2OMf/cpm1PjIUrb9E5s2/TTD5gKFjBDbhuw+Dkhz03ZL8
Lp5TPGVDJSM52oz94ng+BSmvXqkaJjmWne/AmSVwYOb1Ujo9C3/rfC49Wx1Lz8E6sRRe964bLp+g
/E4TmfQ35aY8GKIDx9cp4lkDEM2FLLYzLvdtvKwNqpLB3gDcWjbd/fTKXOwNcJEbwh3hKTHj5zLI
21et1oQ1DVSNZluBd/oh0B5pyeCrJ/NSngLBOZwXg9rBv7AutQvfT8yMg2SJjSdG7f4yjSC5tnJi
zFRkKmTsK+9H2yE4p1MfxqA6BQdDZ5yJqXb/OVU5sVOEzpLnExQUP5OPsLCqu2SGV7OBMbE8NNjy
dmMv0ue+b7EIZAZmgYA/TbPGUX8zbu/6pdI7e+LbMcakObYsZkap74qtUXS06rKxbxDv9CsvGEKa
afmeNLWxqTkJjJBQMBfgPWCRT5l4zfvMZ7KV7sLtwCItwWpYgMADI8BmRl3su7T/mguVMApVn5kv
lz270/1D0c2wmEitOwiyJa+l49lvshj6g5OtFVM4G2lqaan0e3elv1HWzmziYSunEqeHW85hpVvc
aknKPNyimO1geQt39farOcc7pjg+rbMvtzJf7ajOrQI3PvNiHczLLvAN5sVzMNyBXPIYmDAbSmIi
mK3ZBt3D4OZvG+Ovm8sugNORW5usZKdFB366t+MFoctMirtEuhPUEttO9sJ2eCiz2o28PnhzM583
gfu5/Ehtpe6bxf+BY6YuYk44FPra5GYR5Stn/rRNPTTP4cUkBOrZWVukAtXYx3iUoBRSWZxXNLJL
LZiaD/VkhAg9v1XlgQyKh+oyz3lHeZsTejvPw/OMP5O5uju/uQscMXM2mW8QEc7mbYFQY9dNf6dF
sUZWLOgEY159DwAkD+dQ3buO+uDxl0fdrktEx1Ydlqo3Pwo/nk5rCgIGezdwoSExX3Nl4OQs2ifK
sTZcZ+gtSZzCd3b7JRLSlxEONYvGrywYM2KGzeIB5Fjj0FcnPT9+jqVTOfpzTGaNIcizeS1UvZVp
A4XGV/RrbRtccebnu0FSTRtMt8PYK/+mgFP3U4BolaZmdbDNCVeEN/Znj2uoYdI2izMgnvzSLo54
ysTqHJdmife2Ef+J40Hsl7QwLks6iq+4U/xrN6yXQk4ujM5h3sO8TY+FatS+BfP0VCzoAptpdo1r
1k0zGA17+hmqfG342ZznYBEdicCTxl+TZu1exlA8OzX9+PaIiZhu/yGB49cyWfati5vIPFxdJlKd
bTknB7NPG1X9qL4g4i38Ckf6iDIIforRqs9l73gP5HTini+MP2OylpehYywp4ONsuxjByZDTcAJU
PO9R/darzo0xSqq6Dgc96D92ksoorYAz2c7aP1cqUC/dXKndrGznSCSniGbuho9srnc43uCTNRPS
SRo6GS4LwxyfENKRwXvb2YyG6u7jxSq2mfBEsmGgzdcGUBYOVcpxaIl7BkB/E+Z1W7A6065NO5zA
1ZFBeDT7awrfsK9PrSYAKZ3N6WUq125rTGv2kmlMYzIR44+PRoXoptWpW1t3K1cYfIgaTCCoIZqN
uzhv/NX+5HLnHshe/klxUfJ5DtPei7PyS5OL9zo7xbDjYIgvaoR4VWP/JHDCDraeZjdhtYrhy8JX
8Wk4ve/x5vRxVE3m28hPtefTdZ7ipFHPged36aZVY7btGt1F8dJHyWJ027Wu4rM1kQMmBrE+s5e9
kiHn2JFcy/pRWS1WqKLFEy86P79PAt89kFVG7a2s8YRxYXnSbtdEUHyGaBJdcNczlHqnVabDTB27
+jGWlJW7uKUPanOJtD2K4ZJb03pPB/0q4SrtCVN1CfhNxu6SWPNrq+lrRae7cLL9rylzxVmRWI0L
BmGZwWPBKBJXJNuGT2TofLp58+PHSY4UkKGvkkqAbOG1868pNKOfohpXDtV6iOhVaw58egzS+sxv
IWN7XzVufnRaKK0bk5FhvBFJYndg5sWiiIHnP5dlYxxWNykOvu3JK5zAT2Ne8YBqMuoOXpA1lypb
8UX5bDrKts+ZLLc181f30S687MGKGyZcMlOPa6+Xl0wSUtcyrWPljol5WhXzvsiNz3Lx8xAnlntw
W0YnxS07ck9qYnIufTeNGIrakZ1wOBA6OnVX/Muvq+E2e+W05bEmNzOcas32rHY/XKwr56ya7D8u
KD7cO1O6C5YbJ2/5zgjvi4qqcrYYIlgGbHikVGzHT03hH0z3OmsMF17WfhpelV07X9VPrvK4KIHL
YV6xdGawN5hqMupxvSfMLjZeadzrss1Q8u3vlgM55Hb/zX1vN7j7pHs07X64CliwV4/tRD16yTaW
uBP9JA3uzHL97i2rjqx2Quztc5+7a6y5bdHtykrS4tSVDRatIyZtM0jcVKl2vO1qm/1uyTpC89Ap
toOLCbQPcOOxDvVn6psypPondMeMpRFh+vWePY7Ae9EX6UOHA+Ijzxr9K9amfhEmRgw5jNYTxo6C
g2is0dsNuTGSKX93jd7GUZ9XmvLYWCNM97g0DXGIRwPEcEAHuK1dUT4O5YKXCM22Y+wXy+47EOzH
Ytdpty0mrIPFCBafNpg8o3GAgonSCvHBcn3MjbNf2U1lxGW0DynS3HEJRHZYm5jHObX6C8ndlJQA
CeJ+rs5lOYuFUVfM2D1J5ucR490esxc31lzG2wBX4ktnNmVEVb8e2jhPQgut/ZJmgM2wTaD4TDQ4
HvOUzf8htUAD420SFAESrf3tDzFCm7RA920KbQT380IhPid5sA8w2/3tmLHSjmuMTmIqtv2U1W+d
5zT4DxVaSDiaQNBdwIJ7tghM/5z6BeO7kt7iDqIfAAgWLsEe+577mMmBu5LF+oFu4rdHxr+OTp7l
UeJN/q+sfSxqI76dmInoPq60dzXZxKGeyurnuRJAXMcAVXLI1+8AZ+qpMVgnhKUnmL6zjhPnU/46
YZxCkJrm86BajBBx0Hg7oQjYsoAD8YPgADbWQN31OFeR4nPsBkkpn6RZYSkxJgHXDzcflYq5b0X3
B/Ex3aOe8kUTLOQ6nf4S5FB9w30brvTg8WuFrrUPOt2cGl0s3GcZTUnLA6oyMI50RCIEXapOATCv
aKQxetOZBt/Qw7NCOCVMM/WSk9cU/WlSM8sAMsfLsQh32vtFlVz/Y+88miPHkjz/Vdr6jlpocZg9
QCOCQU1mMi+wTAporfHp9wdWTXdVTvX01G3XbC1bpGBEIID33P25/0Ud19b3eaar1+tD7BnV2odp
QTXTzM2KeQUTjtO+zHIIZWOmeNWpZyyOaOkGhnItEuy9N9XsXnpN3b2VWGjrebZeGRlsQioiPQ01
ygcME5huYicH0ijVxvdRFlZs3Yam+Uq7urpfB2AfTSbE5w75I89QmPXuUpI9jPW0XK0TYEpEReHM
VJxJlHG2mIGV+r0hpQ+p2MWBWOfM4yrpBSDNlDsFydBU+jgEMdsE9RJL0dgaILjURMnx9tTVByUx
u6sNxBxrvy+cjn1Eb0ez2OpMtNJYp5MvrLqNKS59lYXFFKuATzkkV88jDuM4Ayz6Rv/GHFLPmpTl
Ru7i5FvCvzu5OXMqxnzMbdoY7YQtm05SZebegESw11pJ6yIMmTilRlcjQZkNRStiLv36Bw1ou4u4
JXPEJOt+DFhmcB7IlzABuO1IwjadZ2mHvZ4tRVRb5uBnu7V+YCvMXrDIoAHpp3UaUjnD1QU3DWGY
4aTgvp140HGIy0NW0qpJti+DCfWd/vDrLk6TNysgK0Ul2TBMLUchVPXuWyp3jC0BGHkAdzAtAJSy
wBHBf4M+KRQPo1vfFm1v7aRg/DkZc+rmS5YGHTvwWsx32EaTOH5lZFx6TQFtc+ewGombqZ/K1sxB
EsT1twLT5lkSaXSmxBDVgNQRN9uLIDQ71BhVAxs+CE4Lnve+gMEAhb5kK2+aoRWgRzCr0ZOJ7aB2
5q+E0L9k/ffYVPznZze/3xup/e/gvTk8x4aff+j4nNem3SAwpSN2a7997mG094c/eDVdqO0Oq5Lt
/n2YyvH3pmb/03/8zfzscWsxPwPAXI/HuyU/+/cdsrP/cGb6L5Z/11ny3mdwW98/Lyl6+4+/S8cr
fnX8k1QMzgwJlyGR0GzgD/qfhmky/2Dyt5ZkqMj8axIUy98M0yTlF5NZr4IQs6jjm3aIUPxmmKb+
Ihsih1fTMizJNERe9Z/f/PZXauWvHnXJe/Pbn39v3qX/RME0FBFLQVVT2dKahGn2f1HkLgdZzTGT
Luc8a1fOuWte2orciFa0l6w5uggJ0+N1zor0MoEmHDnFlf0Q5QluQg4QzBrCiaz3jwaxdHDbYkmW
G6vRUjicWtYdEslTx7y9HaWama8qw0tueEUhKq40YIqL4bgoZAi7G30eGpuaMwWAwaxf1HpYRGQv
GhQfkyxeGDzqA5hRS0px7V0FCRdcnUMPFD0Q6QdktFAu6mGZuwOmO5hyi1jammZsFxDOybciz5Tc
UTDAZvagVy3FTqXGCzPAImPAZeJ2Faqfjr3gg6udGkqGuq0sudXDBTkcftPcwO13zNJOoc+Brzq8
zMMRWPh0B1YPo2DLKORr8LWN5I1Jmdz0O5bC6WEu3CSjSQdAtsBvbxruw2k/zEjzTZOkf41lPvJL
InWjZufqslaXTcad6LTMBdD/umHq6E7a4XSslvXWPCifDsh7uy8yNNHdGhzj0yVZnNF0hlkwmc9N
M4DU1kCF7Rft017502lZwVcN2+UMmNKp7OJuuBmGWCwjOZ9Qcm51uQBUcXg3w69bv9afjs4MWFMa
+EhVxs8YUcN6WiyanOEQp73CGAr/Va/Lhu5H/+kXvXem8Zp+ukiLnJWfl8NaWvx0mZZKTGbpabed
k7Y1BtOfjtSEv2UABX9AB8RP1+qaslmEq4SZdf7pay3ph8d1n+sGo4JP72vx0we7hrFlOCB38cfW
BsS57B7IdIjtsPCWzgJe2uthqy3FQ3ovjCBHJVV9GjM4h/i/S4BdaWK2QEZzM3ugDKQcwOG888tS
guTGuZE5vb7Lyhe5WQvgOuphFMWQUruf1DmXkSCZqOiy9PApn0sdiCqsAqQ/8F9ev+KGyfgFkFr9
Ko8gQmnJjpSIO6CbOxIxSMEV2/jKl5XGrO2ynvfDWljs31O5il9JbvWNoajSj+zTadwyC5qM1aSa
pk2nTRQwxDIoElr0oDhDdjE2xHj6fMFQbGIEtFkKpeta799pOraHGsuU0IXq152JSGMCBOxjzQK9
zGHUTuUsb07yCKXFzpi5oligDcpC7b5w3JOzXdrBiCbxa7XgwRi0sB8AD5hT0rJ+q3Z4qBNGZ64R
W1lmzyMCaVKuyfdItxRX0DRG+oAQHd66DuQnqm04L9t43ptfcy3R70Z9tL42hlHWoOsOA/emVEZg
pktZ3QCcYcwA3CdW2XdGTnU0msk7KCsGwVrfmTREymWXGWkexvCa0iyYJK8rfTDOSIxS5XSfnvKm
TF4QP+AhWWWeMQjroVi6xbTPudv1ifZiLBs12SJ18dcUJxDiFNpXF8vMqydR5hM5L+Xb874tSnoz
V0OvU7rqU3Hfr2ofu4oo6JinmXsSqmgKLoEuY8ENc/BwvdfyBcuKqePI4cJupNZrOh04IXQRzIAP
ZUbEIpllofxCRdS6nbWqlVsDN9/9rE5SOA9NcXxDK2N+JqgN7C8attmFIxBtlEYCm2FLu9nGLsit
GMKOIcwvuPM1L5XayZzEF4GOLUx6OG0j4x+w55NJEVZOyYjrlDHoNwBdlx+DOfbndk2AXCeWVnP0
ABaNiwuzMLrcoCQ4r2DgAGMuBVDcAgNq3LlIAdq27Dxg9wrmEZiiTQpWXLqZL55htG16E6ciPMxi
OmBjspHcZ1ia4Zke75Nfyx3BuVNJQOZWMqzDFWuoLvGu1815rMocgtWWJ5OnkoZQ8tq1vPLNGKV8
T4+rms5vx8KYsmSlQdVZxv0QC3R4tFZP4SCPpDyW9pq9ZJmYTcegXjRdiz33qKo6duF7rDSnuJIl
EGmJqWHDrrYxcvaUTbD1xXKi29HJmmmPQjVijiaVQueWSYO+fZPL1XM2pDED8lHU4JLzPxvEN7F9
lrOGyQeeMizAGb13oLRYmbykyNxSvoK3dntG7KDW4cCD3zQM9W21MrgkpPv8xdRiXawjdRm0ZXmO
deQi0HNKe+mNfkR9jWF7VkDW240IqiH8yhjIzEe+ovahrbr2BHR9fyknuX/FoiKlN9jQRJOGiWM7
8HvxeQVxCEt26JsPNdHSYN2N5lxK+/4tk+TpYoG1aOwUjiQsN2Zfjdt1AAOcDHfB+23cpS+6lieA
tvFBxy6PV3/FtmJpIALI+32RCfsHKNP5JIGjoOmSqWOwQDZGxn02rBvajBnTKFHEjWXuZfphYpc2
M6OTWYq0yWDNgCfQiZFsmoyz5QLrqM5m/bFIIGWB3Y+N+TCHHLsD9t1OrrrSmAIFUogX7OnS12EV
DgmGrlVUWM7lBhNV2aUS62xdUa6HcWxB/SXmsuGEmNeVhVRVMTMSLSxxTHnhPiL0tMhJtd7ue6XB
jpJ1hrBXiSXNxZUOliYnxax7XD/qZTYWdCJz4GpGAektnAoCy2JzmhElGMRaKd71W2dKHFIQZnFF
Q2cEWMABucDbMstzPaY6YgF7Lr0aJqOmN2nbku6qKeNScInCFf6CpXWAP5YiBpSpK9vulDBkfySl
kHOmAwk4QKTS1XiEwIcnn7tjNBpHw4SX3Bd9HwXVY3BU548jDYfGLWNGd2GcLYlO14hILzkVLuHK
tUXnkce+D3P8bVLVQfHEBThH2EywGBp7tspZReO/Ky2UpXpNm8V3dI+4eMFUZDHY9Fyg5z5bmjou
tmZWqnllZWO8fYzWKhbXAwGi90elMvsLiLemv8RikVsRPWIGpR4w32ldXA4rYumnS4uHYFJgPuao
e9Iw3J7VMvnR9AJEuHRcRR5TrlXIQ6k0kj05neIlXONJRZq3WhNFfYM0PpWnpAD6emtolrg7PRW1
ENQAX8RT3NLacsSNtRuWnYBhIKPoonRYpmj2KbSvpOdB3OWM1plBNcxC1tYnc87hs9XoJQHZzGXm
OS+4xktf1xgMQ1AByvgQJ/qTQV3k+kaUKLBwqWJRxL1xZzG741xNo292s4HmRNkXG7C/DWjdxrRh
cPQ+78abnMBTnlFAmd4FKumLucbGN6PeRMOXTEZ5vtQDpA0Uc7Y2b6mzWgbcL8W702h6ork7SH/Q
VQTmawZmguKhliByrtW1JLkS+GLIUwiKBHmCanu1e073P4gJ2eRr8wBtSQbkqzoJeg4mreGJbQ6R
Q2k8dc/LjrJtApsCbbKbwBiZ4kd38EtdiREVhThqbYqnT8fsoqnTInZ1yVhL6pB5LAOKBBX4nbay
32JLI+q15M0n1coAr7JVu0c4olnqT5vBOLRfFlDOVSytugfmJAeruaUftaznyGvT36lsUuR2Hlsa
G/ZAbT26TY3Jng3WesLQvtMBUfUWM8kTPCpucW+I6RdBag2O2zC1RbDjfV45tTYVlCtdIaa3CsIZ
U1Rr8OCpc7epwTqo7GjTpDFzmX0R8jq0gAACO6pzCMHzNBX1pVt7IPlNaTLfBBuL/Eei9AJSLZzq
mdFCexHguPAU6F/qheapzU6TseDNSlecujR2RrUHTJa3Wz0x8h02AGY5gxdbHKzlFa8X8K4IxTTv
SZuVFp3Rust/tGWrbqDwE4FTBoP6FjCHDuUTtl9jzFhmMNHW+8Ju5nFaIcBqRivNPucPS4NeqCWy
htLdyvDK2zZllDFTH+gN6STR2C8KJRPvU4SttDutBwUzOrTsuKWOWufK8NSsSw40JunpLP1me/SX
WgeX7LVvhuZj/Lkx8Pu+wP9zvusa+mb/uoPgNEBfm+H3HYTjBb82EFT1F03hnG4YiiVrgP9pEyzv
w/gff1eVX2TZYtov6rJl0iRAvu23BoIgSb8ouk7pZ8kWx0I4WP/oIEC9+UWVRToIiIpQISo0K/5C
C+FTFvqfIk6mpOiKrlHcHObtGhnsJym3vhtkMSM12chIUBeLgraFo2Tu99POSlKgV/vxMmmSp0rd
DPOdej4u2upBrgdq5Lxnugyj56Usa04FKn5KIBDUKUXxsE6ZiO56SmE+V2i9gxJNkf1JjUstxdi+
7chdga8bkukRvkT8XEq00eyZ/sS3tq+rq6bum8mtVcEGFdLvNA3V9UKKsnYXDHl7KQsRWHVqqA9T
WcC9SobGzar0CQ5V80VYFEaRIoT8iSJF0gMxzlHAALzhFeYSf8m0pn5drV4X/o2i2k9uAscN1RRZ
IVXopkTT6GeN0NSqpK2sNs3OtFJ6BGPSnzTVLHMHQL1512yD9DYW9Ab1nQGos4wYA0NQHrp7C2GQ
L1thLR97V+4husn0OKq4ojZX9+yhl5FgIFKq8ylHRlcJEeRJ/s3FH6qrf1wMmqrpqq7JhoSLmPyT
pGMp4N7dbeCOoA+1Hnp4MaRDeja6kJlelyOz+buN8icNLOmPYnefN+sPH3hc0O/U1ZRYTFOan+jE
6bDNc/GmomgiFgI+VO82FUS6ocFHXs2TOCk+o8Orci+vy1I+9fH2RY5nbziaScXyl3TTfr0uuCem
yd4zUKdS/nhdcj+sCwuebs4Kjh/kWnMSivWvudD89imSbNAr5C5oxk8qfK0wdAOHLJaKoI2wbaQe
Bsg0/5uHqvzJTdZ1Q7RE/G5UEMM/bXFFKfZMRQvCNnLQ+jYkJMjyrRQnZ7lc4ueUCZlsZ5zlvoic
bJ97TRdq8Hdi/r1X9u4DLaDYy/gEqquksQCjjnuKjm1VvEtyyXBP3WPJ26dVT+H6ccQSVQ4FoWiV
3hIrl8lKpltJWavcy8ukfZg5rX7t2lQ/bVrVD44Wl16SyQ0FBnMPTnXygIJXLZURhFS5BCOG8IFS
K2Tqz8X3//PV3y1DM2SDNfuvk9bDe118L6a/RUP5vX4b/pebfW+2afye/e1uqt++N7/PZv94u996
4jI5TaeYJLZJKjuE9vavKU2SlV9UzVAUndBx5Drix28pTdZ+IZcxXBTp2Jo6QgX/yGj8kyFZlkk2
s0yCpq7+pYT2aaHwzyD2D7lq8dDD+10s0fZFNbI5Vy55lJ2703At3AgheQ3Apm1e5NPxR/XavNY9
g26fT881xDDvgRaodBPfQY/zY6++bF+2MPZWv/LymyXITjisu8Mpvyq+gxIgLlk2BNs2UoPpnHtA
O3wmVH7sFK7s0k8+zVHhzaHqUGOfgD0FELHv45PsdcF6Tp3N6cLuPHiqI3jzWXHTCGSEs7tSmIV9
tHmjLwbqqQugNrmbh/FKqJ/ah+REme5yDAuobqcLHPyo9Vtf86vr5BoOveSDOQ9VV7hwkO+QNLgq
LkbYXUMUu9GD7nq7pK4eqS4d4+ssmsPWp/cblD7SRuF0Mk/NXXwrXJcPxcm6bi5ViIhy2HuZgwxR
lDqJJ1y0wHDiyFzgRtrVJb1hnEvnHUJc8RTfTkyC1x/VaYxUr/By3lbxB/s98gY39h/pkTlSoLuZ
J3vxh+5wX33YdZ+XoXpSyDu4XaC4e0gzLBp8T7yNr9BsC5qg8ARn4JtNQe2m/uJ3EbLZQX+eXDRX
Qv2lP2OH6CuO7iqn4srwFt8IikgKlts6nHnVcl/dpT6T5Dva9UNk+und4nICCKoT0i1INTqaUweb
OzuwqGwYIKf8ZPrKh3RC9/9NfrW+jWHDdQxub0+PTuLQgLMNZ/a0E8ITvn7TRKof2xBggjYUfTSE
wunKuItvtqvNJQz6oqs4td25+k1+L15Vb/vzcbya4fA7jN6BOfTXott72jUn+MsQFQ/tE1PHaP1A
stfRIsOl6eBnt+l5DuSQBnmUe6MneYWfX9SL5pZBrERQw1oYGQ/GrREBFeVuIwbjYEtU3NanzAUU
GmSu+EUN2xMaHl+ECNSBK3Oxpje+0prgF+zb++qsRFOISOcGqOJavZduWYkBcd8vvY59IvJ3b9O5
fJJusx/sH34yvzOiLaCZpp/UQPCzG5QtLvmVfCqv9EtzNu/zi8EO6K/yKD3VJ/U8/BvFZuUzQf7Z
Vv8pPS/NJDc6Y9DL5iA7kLILR7d1QdmGCAPZLdfQux8fY5D5BruyjNpod8HjeZsDNeVRiRR78Krv
YDKc0hFtwR39xUPzxyns58zNfJqujuzIngVbJ5TcPmKH+UUohQYE7NfMA0HqFA4gU0dyFd/wC8/k
eSus8vGsJqcqKJyVX6OdOaZbBWvY3GlnKYRc4SZBEmRB9s7RtzROGiYh7/uP6mkOx3MRFE8mrMkw
C+CohBarv2ic+XwPDNsRnlW35+/GMH5JfT0qz2pUOAzbn8yX5CJH0nWSXZmspYt+w4KMkkh+3O+1
e8Mb/PlkXCojTKL5lFyV5/069gdfvdECpbk1+enYTpzcli5roDkSy3s99oMPodaW+PuPyS6d7y+l
/Yrkh7ewFzYburQnnpgl2m8fOa9fXPYkPxs7pkPP0q5c3skbIu20XEGMD3ICq3ndhaO/upo/R5Dv
JJdmIT+c+TWD7dBiPQrn5Asrzm2d7xxEIhiYjm4fF/dGDL9SAx7KRTjXV7s/u9DpncabztYtcoj8
qbjefdoznnnPSaAMLJaDHMiB5iKM4BYuqoRe7Wh2HQk32+n43PKy/Uhu9MROABXxkbnX+NQvoRV1
IS2TIAlFb3WBTzvITl7TrXJLR/d6F8CnI50LD4kPm7Gnv9iL3ftbMJFqBg82tj3ZHwkZYXaJ+vbq
1pHmWu5xLIpyfqoLxfsuzB3A8i+QNFl+2VeoTmxUJRLIQALLOOermQ6A2XsjmmzFlgMhbHmT9NQ+
Je70b+pDSf1MjX+2jzic/j5lLkYGW0MxxUvn6ZedVNY4Q4AYoNuFVc2+QMLF3f3eNR2+AbcSSt5V
ypMAXsbNWfhbwX1gfOFPnsZvM+7Gc2ejz+JV9lvtAM2yaUs6cTBzJw23DcrTFk7niW04+kBC+a7g
kN3V/WYGejD7pGYbeSAfGUqy4uD1fomNH8vmSJL8g5t4XCHJdebVeiD5fWSeYgJV7yPITbgq2cLi
t+lURscbDqHOGhOd6nr1oeg78PZcyBL8mlB7OZvB5Cm26Rx/xQr6fqznIdRccPY83j4q7lXeCBGM
0GJJyHxMHi3Oypc93rzzUAhlsYDa/PwiMOXdmdVdeKlruqW7syrziFddTAcEkt09T3w7meWj82VY
WtfcNJK44hO9+ObsDb/5nj/y/txX1BOc2NM9xEV9dGY9ya08KIAe03pXPvF+3G7WlHBbPsUeZzMu
afvgsTitywb8wQAkeYgTO30azh1rB48GV+fOla7g6FHFcwZ1Quxc/ZrHabFMLQTKCGcqgc8MRp7t
dix0V/Rmd2PjbA7HcK7+13s22WywAH4tuYPqncSosZAXuyBwaixltERJQcdSbjxAyWz2hg+p+Q4g
+rQryS7d2I2j4+scpdLoT+ctJBLw9DZWCzeIn4ACztJD0YubV0f7V/OynDZux8BVmzx76okgDtor
LHJP3bFQXT0Qbo4nbbhbiGkzC9b0EN0LSq93HiquXuDtkZ1xPuA72RaXC/SQz6Rxwb3gsMdFg3v8
vMmQSijqULEjD6Ay5gNTRiPruJwQ29ZAD/VwJCtnLnjBUDgTg87C7RIO4cY6Pj5Lpco79gjicR4C
FHyMRKpYuNDcaYMeUmZUEi5JPJ7BzjuWRH1FbArLYyUTXUSWWErwiL0+gBftUnc4LQlr8Pav+1fs
Izwa1eCOwiaETtWT6vLAYH2rMMBsEAGBSFYGRRlpEVwT9qwcpMESCuziY6Vm12Ygn2ZfCHs/RHjt
bEVDmAbHdhj5kdqBmEcEnj2Ic25KqUuIdoQwjcZXlTAM/5dYVQYoS7JkjmWJD4aN2hJ3VGEZwIRm
VcncS1rdHnvRE+/Mp+VOvSam8awxxb7gaML9brkYpIVCyl+Xd7MZyvBEFJIJNZLfcx11UB73wwHR
SQof2JCE+mDhuSzXEq8+Ar/Ca9poYifExCLsCp2ZRMG+oIwWA/OivepsX/FuC0xSTO9sbvtdCBrC
WsNrJq95ZgVQ9ct8k4HkApaYJd1zvxVWiuHLPKkyon51KNtCuLFu6zNBcxI+GxFYz3Ibl2LOKbnJ
o8+NdcUTtio8VfFzha8+mnfBkXmO3YoEyRGGRB41O9VRqD+ZxfMV+qtBY5GAEeaegt+2YxdtTw9x
65TbSLlzZD0uZb5C+NKd7dUG1nCfvjXXx63uThoXWnIbiJ78e+uh/ENoyB9hO7jtDaxuCpXURamS
ons/7/qlvqnutvc1PAoFqDReRrnSh0QOtnocSPyYBdPJns+cSrySfQzJ5cSsP/elkD+eah/hyFNy
agLkUQRed7Oeu8twGd5TquXNtwLdLhyKIEb9T/jABVnItfiC3TiqLfosMDt1l6Bz4ElfOBXZqNpR
JTUBuhThTgVFcUudk3OkyOzK6amKjrJL4HwCCOX45Y+2+IZzC2cGNFC8o25pPR6Qv12m6/UKSV/f
dBGg9axgpFBbwxYEBm+P/iWnkjhSYIxdt6ESoL9ByV44YtSetev4UUOrmd+ID8ZTpz9tKEtdUYh5
qY9rFdByjhJaAEuFU4CdcVuYTXv640wwicZzHDVP3F8WiurKNxOnkPos3wJhZU6TPakRNjln5Zv6
Zj6qt1nA7eFn8weACpH+kr1b1/1Zv62CxCv96tAQtxMvSZzkTvAErw+rgBRJmXnUoRLzci8JBK/j
e4KndBL+GsAGv4el4kxubL+OIbRqG3axDfjdGexbatPv9XfabOPmFVfZVdJwrpl8JVj81qPMC+ka
qF1Y42cUWd806J+87Kv8ECOczjrhNzCaAziIzvF4hePQRxkGn4+VbHIPm+g4h1mfz83iDQc//66u
Z+Eb5SkLEJWiOBxc004eUdKUo6yP9iD1G6d28xeJ9fC68hDj18Vd/NX7jmoSQQHPO9tkJ3KNhmN4
iCDbOqsLzBprFwSuvblHGTpTdqP4y6ZK2OMmQ1EHESGbMxfHS+yXAtlHg5W/3QSwYB8DYXXsGLPb
C1C3R/m1irIIS7brXfPXD1QYvZiPO6pbpJVXjl8dn1Dy/sjDco2fV2FbQWKGwp3sM4v0j8tAaMOF
CJm8lffl9ZYEqt+Q3I6yjiKIsBazptuQg+jF8FjthPXEz73K1dkPE2c+iZ9piQ3kHB4ca9f5PjoK
iZaLd45NA/qU/x4PAC0W/yi2j8W9n3bn6SMPjnr2uF3HEWS0OULzIRspGjb9F8D8vOV8KrljPSn7
uCgCio3mAd+J6T4BieqcgwC4bf5/4ZaN5EWD+L/ZzKCJ7wBsz6gaUVNLYDl92c3JqQWVFN+Dm84x
NKi9kYudXGa3fJOYIH+UgxZFNDgnz/QZGRL8ragM1qDn8pEsCI6fJP066w1aA44aWifW0WMXcb9I
Sos3PO9+QXkNEovciw5HYIYgs20SaXD0X8YgPcKwd9xljgAEZcqCqzmzmw98DX3BRxLByz046VT8
4KJchmNHIeWnkXjKrvPoqLFNPKh82eYEorooalKIwTt+56hNhjmOiwJVxe8ab3/SBFd/QnH+s2P1
k4GPCR682ppWulCkUmkCWgQ4EpDXvTfqFE+nYUQOqSHCkcnhulJZIZJEL4jOETENBDflk0WqQ2qQ
QoURSYhNDqXNGiFJRIcjJcDRn6KXRGVq7zfxU3yJL/0VSqqR7M3REqAyElhUrINDj4miejlp9IyG
5/Jx85JwjGJqZASBiNgi0Z9GTVidhkvpz+c+rPkvQkhH0riMZz06IuLkmw+oppK2Un/+sn5Z7VuD
JFQFwxM63TfDJX8Y3o80ID0e+a2ieVN4WijZDSlguDPOq/06s7kr8sERqqCD80s84jzZDhQZ0UEL
gZ0iM0PqyAjBJT+Mrwia1NSZR14x3f6M1JQvueZJ/5AofOkfoV5B0M59xOz5RBJNeKSUnYPlQonK
5zt0TpzNL/mI3B2OotU/khJq2P7iEib4maNGi+9W/6huNBoNVM22/Ly7R21wtO9kDz09AtlxI8il
gRDofuOiN8QVgjCnKOwIUzyRgTSikp2baD/Vyt2gs93thlbWTEQfgXyRMoFFOnkdTDSIBl9/4KsT
BphFePMzEmRsNJQUPeUEqz/SyNpzSGIONuIlGm1Bzjkr83NqJTNYqX96/6gjLbemQjxqbE4LfAck
gR1tvLFu24v4Jb+r0DMSKfXyy8L2PoIIoLbEcSqKsBZ1dqo7wwVMy5pc+D0javG8nRP/KadSnKLe
TgnTm13erbqTnpC6tKFysd85XLNnAZZwBCTAeMvNUSJO1D9HiQf2VPSRRm1PpYeLgnMUhis3bopI
rcQSMINcOhGBsoxODkUdMljHocRgPyJXT5Qijl3Fr+V1cru4KzHpaDlA2yJSldSz//1ulbSjufRn
h+WfxihV0WpFmZroB71LN+oJPSPaEEe99yTe7w86qK7L7MPGoUg1CY1HaSn59S0MWLrM44sWZQ/a
LcCEIL7bX8sr/v6juDZ8JSTHe+bJpCQBbUf/+Kge4tvkhC7NuT1LgXLaPxCI8xJqnt2T6XJufhbp
FIbjFQdoyhiOxtFMScwhzu/D7aak1oApejae9hP9PXeISJpecWpYItlVdTVwxLy8kBwJ/a54XRDw
ds+rabrIt/LLeKquyEIUtPBB6eFONDk7WhN6OETWnZm4QBs2u4sAcZ27s3VTRsR3ojjtczpvyo18
PZzRyqWoPg746OT8Opz7S4Ob/wFH4V9iEY4P+r+MpCAbTD7/m2kNilPp3x6mt+/17wczn6/6dSij
MF9BeN8yVKY1sBItph+/DmU+ZzIqExZNZcpoiMo/cQZACWTm/xau1gysRU3nIn4jKjDIMQ+SwjGO
gZXJr78ylJHAM/xh1xiAC1RDBdCAwIuiWkyK/thqqiVTb9p1ep4VxfDkXTX7KyE2h7PIrPtmmpfZ
3tOJrrJqEUurdEAp2pSDLW20YDAq+U5oy/EEKLpH2RnJinag8O3mMuxSjX6qWnyvpmo9J50aGUuN
tOZOOFrAzyFtySm9qfVwMjQEizThPTEseIbqLtpDst6MVXVndGME+PG+b4rCi/E8dUGMfsh98gVJ
0ZtEMlDcRfEeGjcHNyGOFhER4kTQcFDPK/lxrHMR6HirUOLqWQ6VVS023AnGgaggNhlApNYsAWon
ef4tkcz8PI+dBLh0y07GNGqPpgiffQVkqqklvEmLCfgren6ZgfZcOl8lI5rmCBQNEoK8k9wGgwkH
19Q3jmcJSkJoxswhJMH+kFCr7wr8Z74jGZOGu9aPYWVB4pOngU79usTmdZW18uDylFJPFoc4rErt
I682/VTtovzSqADHpWJH42FZ6hvkmxAyG42vU22tKH/V2VXWZdfNnp52NcZrPL82ByTTEsYV/YT4
l/wgwdcHYngb59IVVnZ3pjE/IND2sNZoxHVokKKt1dpGtTyKsFZsSF1kRkWfOPeik/ZWN9YFiCPi
YQA0KfZyM/HXXZFtgMPCA5on722a0atZrBM8l2TjRIxCnAbQf9aE8mPM+E4vaw0BzKlBHvrCjloc
dJM8u8G2RDSBpu3diD68EhsYMXt1nQFaH1b0s9VQmIvV3ReUK14aiYk4nSd0MhEWr2NNplkTZ0X3
deh78Us5N1p2VSJxtdyrcAyT54VJNbjM1bR2SsosxldsyCV0lvuqVtEEhb180BZmhcZBqsI8hOIy
GywcYADF4BlWCrus3g3zfQFfPDuxUkEGEdCFRD+plx+HQTEf5xa03oyifriB0kQYbqrQ/FTbyQGQ
Oz1A/YVUvI8JeuF1cwMDAi2Gff4/1J3ZctxKlmW/CGmYHXiNQMwDgzPFFxhFiZjn2b++FzKr2nSj
Scqq3votLXUlRAQAdz/n7L02uUV6j+gcy3WRnrvJUfY5voknVRYmzoA8uCU+lVSBWnF5akypWQP8
PDEVHg4Cho4CybdPpmQOG3Bh6TDZoCYiZGW3VjNG9IARTkpZEWTiGGXC4aiM8KxZucEzZ/LQb4iG
K7aOgpV4MIFfI7eOIYZOBqq/CPApsvOBnmflZ9rCECGkSdPpTlFW2ZdEGVMYsIhE7n0nQ0oOmx47
HIpacggSTVsPWkuLCzPWY64l8bi1cc688h/5XgOvCTlsah3GaVD3IxzbFVQAStNQMd5ggI5PBTbS
WzPMtN+VDm7NjaN0PZZ6ws/VIemH7sXJpOU+XQJciqtWVacB4HrWQMPARLHpxVQCaQniHaZWZT/a
avHSDwTWF8TZ4VAslCVg7+I9JIVhjUylXKEFLpdD0MXwPqzpMDgB5F3LLNYEDYabHBzCsp0sYxMK
OW5j9LNUPOnMfyxi85JNKPnAWhEolPYtETiA4/ww7c9wbxEbE1t231RUuuRaidsgktYB55qTLfUc
JuGMkUcp6jjLKXPp2WaTuVVhUnjSIF4Hzbv0cIqPXoTeEAetGnt4lSA74PqlhW5NNPZx/npqM3E+
HoBu6bnIflbSUW5K1iMvmXhckz4Iqed4DGG7ODwtcshAD4WBsPdYOo2LG7NMDarPydYH82ciTF+C
qyUPWWcL8At50+rtk4+OYBlq/g4v1GJQNFyUjvYelw4DMZ1opSGnFIn86JeeJL+nSgm3uVITRxEg
Jh1TVswyPWjSXDfoFFhWCnXVToB4y4hZdWOp1aLr3fxkm3QR25yolqShZ4BBFP5/Qu+uiu1lkGNg
89xRY+IDixKQGH9LDtQICiFGWZweYl1uo058DHSQVPgJgHPKDKO2ZpbbSje9AXzDHf4wtHNW/OHo
zUYP1Mus0vUKaxYKmy3IYp8/z2oO000BL5e4an0DE5vfzaLf5lgPbt7hiVB46pdq39y2bk/HJda0
xZRG+SOv04K7RDZR1ZyKRCEtw89u1ZmtCBIRsHol3xB5y4WPJtQTrvFzjIfnPBlfJ2k/2H64E8lg
eVM98b4Ce54teUzfHd88pH1I6pyOfQPo9C824QsGDv1QlAOFQa1fIll2W0vX6Z8L50ZDxwMptmR9
cEoavo1BGBrWw2AyIdLm4jZPlFOtm+9gRD0yABBP5KC/g7gn7UnHL2TiNgZVQnyB9QiFBmNfVL8P
Q/s7mJriUDj8QkmveG6qrpUhvE1ldlI70JZgn/IlzGeajWFPP29ii3WsU4jZX+stOqyV+d647GR4
8JOA4RCJcGpYGN7Y88SVaXcnFerEErFzS8iOb8ti7fvwcdS83o7lu280v0zyliKreSVngPG5G6y1
Mm+XmmWaHk6uSx+096RWgEEq6+EA1mv2x2hzRk3+IkYSHtoUhFhhu8tKgKxwRf7QcHd22RQSORKm
QJSTRywh5gLH8joUSM+rKGtWrQwY15TBuBohWXuo9AtKQgTUQH0MQjdTm0wFwNX73q5J605ZXiod
OGuRj4ANCN0jWfBhLF22BQSFLQzyJGNjCSxxI0TyS6YkULjKBi8kPfq6cvF042cTtf4UJc6Fm/Gz
rJFkkhW7JTkOlr5B08COTujhMYlH+a8ksn+kClqKyLmHFUckTRO77tIdK9BlyfQSxO2N3ZZ896H+
gSUtfCbdfMYgWehgYm2m87XNJofH8CyJXDsNiaGdjR7meFzAi7B7ZQ+YevyAs9Z7YVnpTMSD2Vxe
rslEZHDixozAJRRgbEbJgwYDb8WLjdSlqx8S1T/mDft5O2jl2o5ah78NwSmy6m7H9+/YqskXmb0G
tpqsO7wOS7+XqNyEW5xql6wI4A7ka2hFstY6Vhbs26mn6z5rm46JW5MTM5Cs28cw3Ns+jTZNVuS7
JnHW9dCgV0PzbywSow6JLdd+pyECVQf2+mT4JOe54qNXo2epWjJAL17xRXBVLO1e1x7m1ElOCgKH
lFYv/NR1jk6T2F6NVHHRN2W7KivH9yxM4GeVbPITyIiTQ7QBaLXqAntnPPmNFhziSQDjE9pFkzFj
M9RRGDlVYw3yjtFkmqQ3cdLl51ZTGbLl47PqmtA1nC7xGtZjxCD14H6AIlcZmgkVp05WB82LMkWM
+9xwlqwq965b0syQuvzR8Jvdq37GSjV1I9PiMIk9LR2nByGqvGRn19tLh9ww4PRtKPV8HIU2m7Nf
Lslj0aA9RyTFt0a38KWm7tDoB56vR++qbar3iOxfGyOtzgRhiousaKUofr0PMBqw7aQKgQdpsBwn
8wDVBSX/WN7UvQUxGt0v6dikE8ZpSoiINE72UG2BRZxkUxHsII/G2OPVY5Hs0pL+VAPfUKQsrGI2
e6WECh8szi6YeWCPkLh40Wvmi+lwyYBxbWtRuHsEudourYZ0F3UB/aYMuEyUbqO8/8kxlpY2Rjlb
n8rHUeB81OuK2tnyg6OqhlM2B6Unr5Uz4pmyZI9fDWjmujMi5rK9v/ddWMtu25U7W+1w2PqgPBJM
uEXkQepKnGU6szNN2ih6VH6YEeYyyKFSjC/9bBRZJhGQ3mRhFupIbmZo5hGhbVOk0UMmWbFbu2Ug
1BOWAMv6lVEJom4KoLEhSSgHo/ZSKaHfrVTYtiyPes1/juJWV7GYrjKYi2srq+KDr9fjmy+FoPQq
XbXYZKPEaSNJbWe2ZxuhvRqJcSRMI0KCymqL02WILS0RW4BJeQPQtRQQb1nboTD9tDtFhhsbhI5I
CJWJkgHmEKcMaj09sBQmzJNRZdZJDeoq2xWCZ5/+KGEPBHONKJh1/jkDc8Q5MfkjngqWOBfjK+RX
BmvGFGj06lDXm6RTSu4QBAwg6ucs7IS2xIhuuwjo4g6LuHQyN3ThXcYxtDbRRnI4AfQkrHuhxk1j
P4AVNh2DU0Fp/9YGCyWcyJJTjLsnWJW2TTjqckr1rH8Y2HnGtQEENvOEkzpPLZYvMj79pNqwr4wv
Ux45b1pb1f5zbXYMXoWPECKWH5Gk6dJLzsFtoz12ZnJTGPJlNHmwG1L/OrXrtmEdkCYs6mpfDQJS
k8ZIpGKP5DRExqsj9saAs07JiL6o8val0zWGjQm7yFg79MGJI45qEg2yVjybKqc5QErDeewlc70c
y03NfrpSIf1sJnKNva7P2dUs91n0pG0lmrEyc+W3xJUJoINDI7SaNgNgXZ2Cfp4VSVksLcp1CFRs
V6bR3SSpLLaKJoNN7IonbjGBjD7bV7g1WhV5TGw/hkVorjN/eKvH8eAnWLFYym6m3HzJ7KnchOFQ
eY4x09Dijis2znOiQfqPKLqngjc/pZCwQqISjDoBBGxQtPTmbZH7+9SoXqSSHbSseTFEfOek8kig
zcXspLXQ6mJV682wcCRhtwX2ctPx/T12HHOZl6SjWiL7kIZ2S9IIw8sUGlxKi2Bh2SqwZNTcTd0/
kkDe7XEmesNYsQwX8cKG1LAMgfd2E/4myChofzCtbgnRybZ9yRG/n1rgXFN7o0OPWRgZW/5Ivq9L
EskbdSbytVr5UNNsjQibtEjhO/tOdTijdpCEF3mMASqiIiRRfOkGU84KgyQwyF77Cs1Um1DLRv69
E2MP7zulOgxGsoviqj7IPrxYZS03qa0XkPuaS8DnJCuXPNaSPKUoJUlMBAwTuuK1bq038DPjNjAS
2N7Sgh0FM25l2A3lD6T9aULsgyOdNA8CaAT716QmNHyT2SRfRPEtsV0cAZJS23Q1mU9hZvx08+rO
NJo1jjQAppBPQfRPzOUtK7uFyxju0jqrALwbjDny8adaTm/gcmA4ipYU4owow0oyzpUl3r7MP8eS
wURvk9JqaCxyot6IIcyOE2k6OOaxZhRjo+x5J59DRdeXgQ+NOxw7aIZTxEzUgRquhMGHqbvMRMfi
2dCnM+mW8OqlYEZjpuEhBiWah8z4umiEQduPXipqZMWz314jfspQq4++rx6cvig8PuBsSW9+tQFp
mBbTcwOc3UIjgI0zSP8WK9FLV7rZMovFwY07uRga5cSxFGdAiKayql9UGBWwEebA0NrGMNZDkc4r
IG5DPTDSyNKl5COv4GhhMa0UyiHgQBBdBUxEtKaRYrSr0XY1ekUqHepK9GSWhcNCGcmAISyl3NIa
anaGrt2Q2Uo3XqZIW8zgzugrsskCig9V2lApowkUE8pfrMEnzBNACnTmyHHiWjRx+h+6kW1AgayK
wWBKKRNsen7V3doGMV9pblYeATD7tBvPY06gQt/PfIMMlQ8RWIRHACLz/ZQiWaRo/uFa4jWyVcgG
5QKqYLzsB1vZCHJITjlMKHDr4Q2v/CalIAst+awY+mFyUt1THYXxKQGA9IYstCSWykeke4c1aTr1
JQlHbrjW6AXt+35cuDqaHLIXoVj5QN8hogxOeFSVgaCF7lmhCUR2FSc2Szu7kTVxOCE1GYYV3UBk
0MopjrPwhvymd6E3+7b3t8VcCupINSc2e57fda0n4CjqbiI5CcCX0+gUpc3PmGO0SV9wKalPsqbY
8TqtEjoJnhslW7fJob7SoHKZVvYMQvQM8Giz1OlH/QKtChw6RT4WfySc3LsOWYrDYT1WFDxTLYxy
DvdOuXd6QEhj+eIU2WkoFVxDxSGvp0cHgrgv2nvLJdYwCQYoUv69ntHeUHT6ONOYwkbMZbo3eAL9
ZlzTLqkWpE+sOtVGdJPa/ik1spuykfUykHJcQIwnDBylltnqYJlyZBqxjcPVGG71KpHUUn54AwiL
yXnT3VS0WzQjR4ccuLRD8/u6SeBgyHvscIcWLC0dCexe43Aq1Wkrc/u2aBWv5PAS0tDDVVl0i8qk
WVVydvUB97WckFdJ0WoLO2C5ScPnnmQ3V+89zJKA+hrnFOguvYjGSIC0SBSykfYrc3WQ2A20ahv5
QdDyI3ZLXWQnl9QgN7Ao/mX8xCrqOSNjKiIbwt7lzRgVfzP2RFL59Xtfk3uvdcc2Tn+p7fgwtbZO
6pxq3EZ6zxCIClkxh2OdyH4fCfWZfxaz68i4nMisUC1WVFpoDvWiejeCcuO4/j7MygJ+So1El5Yz
SJlV6SDlJnGYxEpaNNpQv3Vtw+hrjktI61c8PgN43ukGdA+lM8fXjWtl8WZElSGMiQMV4qY6J3+j
fnAScSj1cJVVVJZGhG/Pp9tLtstjkFrZuspyWmuEMi27ogKFnt9MjrlyGx3zL2x01tzfZaODzO50
9nNAa5lAgmVGR6khzsSSBbSMRkbvwCzskwuhHd2dLbO+HpYkcNoEb8eBDseQRhLSArsRZwMISv+g
N3PcbA49q4HxFlvlSpFTqkIdp+E0ZomctqlNYUXPMeZ0FpoYITK7cVfkF4b9hXhYbZNjLF+bJQjp
FdmDNHvMqoobD1JfONwqKSm1OyL6RIWejTLFXY2FVf/qdKcIj4NZwkDjuDpcwIDPWJBQJg16JAMa
PL1x1+2Prm5n2muhJD/pRwT2gVzQsH7Es18TQcYfAXhRjQHWhGOaotvUkVOGv+sxQgNkDjznflfV
2T1RjRwejZbZQ9JN1a63hG9tVQcEw5LIKv0eiHa9H/sh33AOtaaN1Toq8V9qZW8czFfoT1OnxlzQ
6UNysAmxqN+CRBIFQn5aXq9joNzjpgsdDgk2i9u5SNMAASJUw6JsKYjJy2tDehEQhxd08qR6UiG0
3wZFQXYpTW8TraYFCZH0qtrAgxDiU6ZfTyxRhuaUoHsSd3KzwH1dqKWgn29rcFUGETI6z7IOFZPR
NAdgpiDdU9M063Odq3q6SgazDTxuO7PkmDJwWKRdpo2bPujISZimKsh2NI6MfNdmkTMcREv7UeRd
s9CmimAxotsXlTTiHZqJfEfaKGFiaQIlHLaqwv8WYWNnDAumUzDF+Ml0S0lWjKX8aukIXcm2QxAF
cmWRoc3RpQMR10JUwwLDn3Eizbu5qeXkWBsiHsUldBDHfyRewHltek5+y4nUVGMVEh89evBvJTC4
vMVhIM1p6YL/WadaXdP2oVzRSabUmD4A7RcLJ4ZIDY9q2qgZ+03WE1ds+GWyBSWYe/BQskukOeUW
W+kptBpum8bbuNdAXd2mokk2XSxdXtCg2AOWPUWEe+79ifmVLdM34KMI7xvZbhUKqoMGcseLEwG/
b34dFSn3fYKtLs1KDE4Ji3UhBlbZcCSWucCzgBGePJaKNjNMZGKqu3UifJsDqpi2JKcivgsK1ChZ
davOsE34e+pKMxrTMyGOrHIB4i/HuccCGrTMVOo196tfjvFk/aoV2T1p5OK4CwJHlD2RwzxNtUhv
0zbRlz4Yn60xNI80ihvcfpWCzpyHb0elQPp1hd3VB31/r+OOP2TR6K4GUc+NmryHaiijravrt6GC
ILdO6EH5lM+q1t0RnHrUuxb0Y6d6A7gsGnUI3PTI51hpjESFmL8BCw3nNgyI5TGi4ZQq2hMc2mll
9kRs0khA+Wib3RLYCtgMo0IMm6i0BRMGOGVdEW9HIwF+ydKdo/ow1aMgLUxgUU5O76YF19MNzlan
GlgOfequoyTL74Qm29tOlQe762gmtBxgukD6bF6Aj+1SSTe5MQRbpk4NAAsbiZ8ehA+u354yab1j
Wl6bOUjxlI7jOh17c9Ng6n73mR2s4iik024FmAZ6i7se0zvuG9/oSRqaME9q0y7rXXG0czO6TImp
eERHtbuoT5+7VPW3EQ88c8GG3x+MNJGrJdtHbACp1kt6pMItva5s26Wi+gg3coU9PBRu4xlJCTg/
pZUWcdPPzNPU2wyS9aomJMqj+aTAeUlBaGtCIWKxI5GqKBZEcLivMsmjA6RR6oyWyUqiMGRV8IZS
BaVILMyRlBPZoNNNEa02zSpIieYrJdISa2bU0SuqoEI3rDC9b1NKdagsG9hHLrEdW9MofzjmCN6T
wJ0sYB5nDJwD8QqTZuaqw6bWwY+2QoKmkzpknMlOoIj1KuUwgJKNxVzH06hv1xVEBRxOU4hCu3ez
X8LIn0KDJA5jUkKmZuJOrTpzPTqmA446eK1sRT04pNkgXNXLH3qVTSvRcHQowvDJT4JpMRaaiTgQ
xWHoA9IEmhVm83SD8Sejzguuf6R5ppU/cDw3Hmgz2SuKxeARIPrtmETvUaY5C9Hnj5mWPBI5nG+L
FKCkbgS3RirSowCEP9fQcp2WenegZEEJ1vryFKrY4BJ6jIuMlFfPTaCrqeANqXPT8q4HsesNsLG8
2nfJBLKGyX+WATVrlmRizzysvs3HRi76IE7eCP8BoqQnLoY4R5K16WYzNc1KgMyiSR1ktbDVEp1+
lWhLsx1YoRJOGzBEgrcgnO7StKWJBGxgF5fA5gGA/spSldSc1PxIBgYSgKCKCzibZBkAFhlpC2Sm
Vj8FdZN5MqihW4mSjOahaVhBcqw10AYWDkBGmmnDAXP+SMuGQkoA2FrhpI9WQ+Y2O6LXV5bob9Jg
bG612j32JQTkuWVGgZo800gKDlY9ACoZWuM+i2zmC0UVLfWxvwsye5+zkXoWR4+tZU4YwEirW9kd
IYylqn6kAUN94rIe60meSifakVny27DxMLdlRYRoExcvUWYiAbNxTxZVl23s2LHP4OYvTaMwVgkS
Y5wZKQ8mjKSdiZn7UnREU3OCU8DzKFDEXQscSZ8P5AEY/sqHuLxqwumUBYrYpcTzLPUysl8YK3IZ
NdYPoZIRGsj6FwUDcqE+yXkCAbT7dpguxrx4Q6kA2lTYo7FtK0Ue6Xe6F0XRVOIYXXtta4p2aioz
WNutHu/GLq4raIu2gxCITnLU68MTLx4S0YY8JF7jl7IcLmqRP/E0PIZw4miDi58xTXUvGGjV+rXB
sbYukYwF2Zs+acod3frszInJc1h5+BFY/Wfw0sYfSn8LDRf9OznkO8V0Cfdr3exnO4VPkar9lgL9
tS4wrhvJAMVGMzB9Ffa4DZ0Gk4lTuIy3/MfaMuZTUU+2XoxzJI7tXWk6xKpVbuBQSnRAjcP+1xTQ
AgAXOHkjn/SkR4Rrm3QtqbQpbVg/59CHqOxuQT4FG45143oUyo/IBjMb9Va0K3mrt1aYA4MB7ORv
OEqIHa+PsdQiHdWiblfH3Eje+iwNdsSZVo9KC83HDzEjJBIBOPDjJVT8cjPqWuxJMwPVyKRiT96D
wfIGyzt2+WLJvxNrBcG9QkTF2faVgxiRQDrIJ7vioXG6x0w3Ef7THT6pPcmwUDcOvCzRXosGg3MY
gHQn7t7NDvxlTKAHJSJjMdnWtJEbhp9unUAHcBzPMP232tWG+3wgriliiuMiBDWCU2CAmEMuoXmW
G6Ekmwbr4Pu0WnWFMpY3RutGCJOWdapyTmXLlgFAFYEH/7cO6n+kBftS6PWnzuv/O+iMbsBx+FoS
9vAWDVdqsPkv/LdFX/+XqgrVEhqaMFMz0Xz9l0Vfm4346LBMICVwaUz+zn9b9O1/oQJzDbq4/0Wk
+b9qMF3916wps1UD+ZZjzOqy/wFzRpt1zdcKypmOcqV37pE+KSD2tGN51G7Go3PJtvqFLqJ9aB+V
9R+/xieq6n9CL/6jqZ6vcaXShECjEudB5pF9253Dp8WwVn58/y9r8z/x/3580L//lLAJdkwFQop2
NI7izj/2z8WxWKs/aRSe/3aFzzSmMLhc0Ar/MGQOFkB3vVGPdUjp3BJ4sRJBXK/irq5XrSBE2Mvc
etynA+AARha7bor87dCo4zrVuxDFbWVuMoZvpKPECCtSmpaV1WAL88mj1lEQzeAOiwYgBjQrrJBI
9yVVSky08mAiC5N6XALx0+jpuLG6cambPeLUEKKVZId1dUMHLwzDjVbbzrOj0YCa+ZrvmtoWH4T+
2EtRWuY2Z2/zlAjgTq9mxKVyvFpMcQ4w0EnLemPTXyFGQl1qwV3b5Eym+3KFhAerTtoh5XCYVDDr
rxh4WciZiDy+qDQCWscqjEUcdvG9HiHAczrXuQ+ILtn0nYmPtBraX2rRISuOzWyTxWD7VVcvXqrY
MQ6Itkr2hjZfsSgmZ7+B0VeIDHd/or8l46Bs2taJvJ4Jy6mHfvuAJMJcKUFEbhTRMkeoqxEDR6bP
6BFcLgG7COmg884gmYw1M0Uj01eER4VKsEtUkW8iw6oOeuhjW0ZFtXANP6DBS2ZEwe63Sols3cVG
9SPTov4U64qzyrWs2nz/JM3Py2eP6vx2/MHC6MxCdB1TrqN5itDoQzU0NjqRXf9BqLBufg6g1r96
Fa64PWISQTXNr0INAY953inuVuMlK+mhdnu39+K7MD9giyKKFZUmdgvGAGG0JwZD9nfff8WZoPXp
d7yCFcVK1/v1WJFuph0VvqfgrLsNKzzXjeMp4mDbtwOBg+4u4Nz7/TW/+lmvECOun1thoaTGMTMG
rH9hP4u1Epy/Hd/cBp638buRaNMQd9/3V/zUIzKvCFe62Tl2xnIVVx6dKqIh2TwMgnKhwQxeQYEw
oxUUzHNeGCrjSDRYQqAh1XCc1qQn1CQNymwTWUjltWfkVChYGZQpMdEL8GUByx5YUf7y28yr4GeP
3Hyb/njkBMHwdG0bDpAVWI7+drCwGHsiCxdRc7Bosv1HBf71s/f5LkKF8s8L2U4AC0gP5DHuN3X9
0A8IJIA0dosXgbiLxAUTRrKzKsKD2MPVj1CdgkV5FMql7ba038rk8v29+eppuNpqmrYp6FAqEw7q
grnM4OXG0S5/uhqm52H3/TXmHfuzn9W52nQ0IHEa2O3pOJtJk8MNPqYjHWHPOienfmfNtsgloUpe
gQdFXTH+xlQ5Ls8Vti33tlpje57N+vd4ps4YLMgVO/xtp9XmF+2TO+7Mv8sfd5zDet7FDR9Nczaq
unKx0dinrMuXQ+MVH/CrJUqIYU9DBZHnovr5/S/yxSlCvWbek8QHatuK5ZHwa7RQVcPh1V0VmYEW
6lw85ouJFgtRS3+53Pz8fvYtr5Y60LtZS4XACwgTgvEqlltiJlhNjX2Ap+z7q3y1oDpXi1nPVDAk
804ebVy33VO+wwiMS7/c+vfuIzgbwDTY6FbhCcXRLl5+f1Vt/g6ffbfr9cwyOEDRzDqqkLil9RbF
NzQ4CbwdOBOEZ6LklsJ6QP5gRCBwVJTg1sLBhqX/5el2v3qErlY3m/Il93tCL3JBP6ZLnxzVPhuG
uWYyvnDQAVBA9e6hLl6bAGtfRcR6Yq5TSxAhaNteHKSriPtiDTs1bt/S2kA8Y4lVlhyS/IeLesVx
p7U6ymM5vUqHqkQl+NoV67DuiQDAzQkWqNsp8bEp7ujd6czdq/RAj5nZx14p6cPddTGvEKMc6zme
gHnLp0GtF6pziwwVejclb0Q8pB7cadMNYQOLGSU+Re+EfzEL2fnypXM2aaLPfdlLXAT7qY2pyX3q
Orql1aaVJNgbWO3DS0DJPyI5JTN4rWHrak4troXRwuQ93HHcGcbTYHcMjdQdnFNuFF1ny763R+0Z
ad/r2M+UI9LtjRag0BC+h1p3Iv/sL27Fr54VcfW2j07a5WZdSxgFw9nFrGthxYaTvZ2RRB/KLwZz
+/wvD6b+xap3TcYjwzJlGMwa72yig4UQ+4Sed5scumiZXzQuKd+cd/U4PtrP7Wm414/NX3aXrxa1
2Zfz56IWdVNP5ipXDpQL85h2YNIRLeodlDr7qUDZ0qBFzvbzbZmqk2q8jvrtX97Gr16Gqx2UoTVi
gJa3sWuKZaX1m1HzQg0cQo5TJTtp2Y8WuRnvn2vv5zxEQQRBMYcvZcfvP8FXH+BqZyWyIKqblLel
sa1lxpxoOBqasvj+H9e/WmyutsuEnaxs3IrU4rpSX8c4lNsamfyq7XPoW7Xbr0XvW+sCffSyjkfo
ZaGh7VMtcfm2A0JKk7m7nnJHHDmzlH1b0GDo6E+bhHKUwcBAuFSyZdOj15SujXG11Zo7hiqkc5p9
2r4n/cBw9Puv88W3EVf7sswU22kDfiu2/gn3DdtPKLEVje/f//vWF6cLcbUjaKJ1nRbu6XFMu5M0
3KVE4+emnKe6kAa2019kbO2AGi/M/ikvkQHNaUiOvrT4tt1D0GBUce/kyLS/eQ0TjJcRYVXigR4h
0h5/rWrVeu78SHVa4OCpaOtkAdMN1kKCX0eTaIoqWXa1umiHfs6aWxOheWK738/DoprRhpaCwgK8
FBw1fx/Us1jjRz0eVfvGx/pn3BMBQat5O5mMN8Lu2OnUShhdURF+/xNp8zb1yfYlrravKSo1OPtw
J8Jg02n+q0OunYqbC34KMZTDXY4opYfPg/imPhTxTW385cpf3fyrbYvOvIYQjJNPhdOdwYEC50i5
qce/naUN/YtvNv//fxytXKJN04Bx/pFcz1d15fx4b3aDt0Pb8ARvg14ePmVmFStnmy8uM6ZE9961
JaoPr/uZ/GTX/vX9T6zPj/NnP/HVkmD3ZesSAUgeqnYyh/epWGOGqhhxvmZPzW0fwTQRBxNpgLOo
N6i1EdI+xCeS3mr6EKqn4Mn+yH70wbZhZLTv/kKA07+681drSQ9nWOnRiJGDSUs8fk1QU4K/kISu
fSQJZuNgZJT1bpxJ87DKvew8Erp0pn0+9ngA+2DImj0ZDpM4RXDerb8dFufrf/Jz2VerAuhhI+5i
7ptcs4opb90aOYSnPyM//MuR6auvbl/tw7prk2yAnBUQFw6B43DXnKoNB4/8EHtAzk/2S3WJt/kK
WDrgsOxphuFgWLj85YH4vL9GvtU/n0waiGqeAt8/TumzC+pGH9Hy1QvLXOITs/Gu4PLTUsQT4GYd
NPvv6Tb2n+SILQcwiuPDd781ox/oGojRWDQ/nWrJd+n+sn0bXzwYs6P1zxfHsmWYIeufjr6vrizl
1N60VnuW0wHSLAIXwJWFsTJqZHH9uoWHt7Fh5k2LsNyo0dlAko57P1mP+VNOJ9/YN7anIDpImT6k
/amBZ5cRptFemvwc4jdCA/GXE89Xb7x9tdznIncVY/7gNYw8ZxXDdJiZDaiawQ6whoEkwPoFVwGM
wTLYMSPEAQ7ucqbklXtqg0WLF/1/eZOvFtZeI2A71XL2noh0U3vcCOdHJneKuI3ULV46dGjnukAl
MsSrMoMOVh8RjAMG1heIbgOG2xh7XmXHnjjlWytnioZpz7KpKHrsZrcD8eNqjwPg+8/7eWcW0/LV
cmAGPpP8qdSOFcg9uCtwHvQdr8TGufvfXeF6u88YhpeVm9NsUt/9zGPAjAcRPRwZOoj6mm4Ruk9/
7d5pn75kwr0+a89GgsQpBu1Y0OpZ9S/iRt8nd+0uXyc7ecsg+b4983uXb8X6L9/v0ytSZF3taIki
kIXU88LFmRMd7JrIASXw5M/qHHukMqhQM8jPID70MUBY6nq4xL6/9IwN/nTNvNrrsjKtVEaofFl0
5Wg5eM4l4lxQ5ws39Bzw8psZIus/Nc/J2YSDyn6OH4WAMfUmWBkEgsp1/KIdkJ+M99A17rPb7MM/
28qljJ+NRgOl+P0n/ao2sK82w8zoNcd3+KTODKyFtiLWTNSXxp7PfJN4+T6EU/H9tb7q+9nXjzS9
baxeXCs6MwneQ3t9KI/o0Ci5lGX2AIxjYy7EPrjA+nwolwDZgHN8f+0v9nzrahPrsdpL0loZoeyt
I70UmBrxVp7EX6qMrxo4/z7x/nG4iSqGrT2CrSNy5PZhvBfb/ln5bdM+OiUKfarvv8VXd8u62qki
JloiMrgMfSIb65LwhvoJsMtp3KIz1rGAgWulBrGBOK2+v6Yxvy6f7P/W1faDeWvswyzQj1bllQCa
XiZlV2dr8KAferlEGEMxvyLXvbp3+qX7441Ds3NTP7JsorMgj+4pXsgzVkSVggYr+fH/cHYeva0j
URb+RQSYw5aZFJVl2fKGsP2emXPmr59DzSzUbFEcNNDoRaPhEivcqrp17ndYQYEoB6Vtr3/f5ED5
9PfNdplkbHyBw4s+7GXBqRkGPFRDKKSHQAtNh0oUPhUopD+P4ltkoF+4/h35LoiY/npQxZqdlTEI
9MeM3xONwu/StTzQ0kmem204VAdFfkDjd/mtQUqwhTrS2DfOHLxKIFxl2H3goI5CILUq8JTo+3Vv
UEu9MQt6SeOSBB64KQdgSTAaMlqv4IPreR8doCoU/gPzg8rvgEutjN/AdU0umENjoZyxQw3GylF2
eqx9OiSz8Oej2gGeu/j0DLXrhZEWduYqlARoD1RXqGrNcGnTBuKXPpA6F6H6G17sKgr9OKiqtHIb
trrUwqn90EUqz2oBAC2Q2SR2nuvACaCip0MFt296NRRT8nhb6bmFcy43i4Q14cJCe4pODJhSEId9
UeZwy2hsEOHKUloKQrP4R3dkg1dqtCAeKfXSy+weLqeroXwp33qHyD/EIKFEEXc5xTiY10MH48BE
DaCk1mLUaguHQaQ/saMriK/WcKC0uFeSlUnHTEvtSYi4G7I8tOyWQkdL0MngAC17u+DK6MUJbCMb
JHKAWkHC05Ov+EBtwH27Elv+kBnBG8p5r5Ltyv4Osx9QPG+LBKiVnVd3tmmdPftRs1hZo2hLGqGC
dKQz7FoFZAh2PBDXEja2jwnnh21mv3ZGf35aE+FKgR/x0AM0CQv1bIr/FXJXJfBc0im/QmcMcNM2
WNnDliIdO4t0IsUSfALsB1BRkZbYEnCPKGUDNj9VxQmGq/Kyf4KJ14ZVC6cGGrg2yA13GIzPWMvf
/tsyYWdhjYaFJGTv+BETPpzU/gpGC1AfAajrSgMLwYOdRbCOJpu4muJ5rRfy9F0VIOTiBXRBmQQc
0Mf9gdD/+CtrcilgsrNY5cVwg5OmkfPd71zUx2qL1F0ASD8NXj2DUhE1tmvi7BuA5cAd098SoO+v
fes0PZ7N0VnM8Yko7fLpnOhds6/uNFrdLzzXTf5M/mQXwqj08dqc47+ve3YpW8nO4o/nVoNYsmht
Yh7z9uWEwi88/ZxY/AuGDfoepdr7CQFJA49baVdUKoPs+rrxhVFlZgewEDUpo1SibVTtakDkAf22
dipiFnrxfgp/WHz1UEFyOE3JWi+ROjRGkLNRMCUDlWgBz3yKgQL0wFiGPMREobgM7QmWzAHFZ1+0
Cgk0Dt3ctt/gkREXf0DCXn/x/dOeDO59d3z4WSwTjHX4v8uV1FK9d0CKAqUSzD0ntwIzATYOlhvw
edaqK/SPcg8imguuauIAymmYyOFYtArKjQ7+nNaBUuzpgvX6t9HT7H7222bxCnW30JdPi6zUPbN1
Gq0xRjOH6wOKTYFalbblLjiwoLjHW9QsgzgX6K9bvh8bn7XM/TNSokraR50ojpOktGug0A8VF04D
gN5BRkygnBOX7y0KhepGp7H776VyS2SHjpcLJLqudHf2JA3CC8GT02sD4O2xpxTkwHIQskF3QqFY
FekAPrDhDaahXqWiwpbhDiiBFSWzr8we7HXUK07Kgr+NSytCBGXQlWPUpDl4NWQ1e++UFRqKn8tR
fv3FT09kuPjO9qGBa6MBxkPYHLXCplKgbUH46P/yp9d//vnVA39/NpQwPhqpIWsndVh0Yt59zGew
D1XpSMt/Vpp4unjRxGzMQjeATB82jU6L+qTIKaHPBRM4hrMk8kw5RPeSQ5/FQqY7G7gNnT2UA3Sc
hVmu3KephZPTPTX2sJRAjUo5oLAop1E4Pd4XQKXjlVJr3jztHalioweOFohZu9qsBcul5NX9OvTQ
5KR3ESISTU4OCxC2G1cKSwUsDqAxYZgIRjM0K/JfIIGP4PVqADQbE2X8rddyA/X2li+fV3r/6QQC
Nm22Q+WQmGbDdOmj9iPInrzBKvl+Akb34AxXQO12lnAsALwMtystLgXU2bYEPhWRuFOLuTfKpLBH
ncsoHxjX8OHoQqpe9UVh8U7YcAhyWUjFVkLm0p2Jme1QIMC4bT+NM9jFWrID3VGxuKNGA9F7Xot9
S/nU+7vAw8j6TQBvyhyNAEGLpyQgM2TuJ242wJHDLruhEIvgHdRaKJuBL18JyKzZnloFvLMAldBX
yoriG5OpeBQnDy6eMXXgyzpvJ3aHBlebeiVsLB1M7qfAh58ptB4oG71IOeMP8TFe8MSFVGT5Bzfa
rxaamH0OhP0ooxTm3Fnsd/G+MvYLs42ehSuUG+QwXUfvlGpyGn5Bk8W+4E+7JaVAKImTQYgsPGw+
1ibbFESebAj308rDd4ZJjbSzAMHbiIPPX5c5N8URJfPYGI9cA0ptjjcvALtUuLlLl5WPXGpzFtAA
jqvCmEHfDkdpj7xGUun+n7YGG7ehkemVmc8Sm0oknAZ+GwQrLylLjbL/3Pk6gindvuIgYOw/KQ7F
WfDLCYe16TKtzWfdODs21wQK5MoW3ciBeMHL9NY75Xq0Zc/kR4lgcX3dc0uzYxaL+r4rMz7msUBR
0oScBhHJhU9+5DVZKZIIxn3uYkfow5Xmlo6sdzHFw+RwBQ5J0RDtFVcBFVm7Zudei224j3A1UJsL
qO7OCF4woO6/lUmbMITS8W6q1m8+rj6vP3lJJXK/bz/8BiYIx5FoMFm6XxTxbHG3Zj7CQ5jKo4Fq
/vyXsfNTufOPqzv6Qvi974IPDUo9F/MBMKaOt5N+JPfSdCCagGImd0BH/6Xf6XPQqEAH8H88VFtT
t9ffuZSevQeih2b9FISCQMQM2rfn7FRPfVy9xftOTazxV7K9M9iAmFibTIvAscLlvtjnb5n5uvWF
xXF/NnhovHbB+HBjdnqM8FFgePLhLVNxK4tjKTVyH9qHv150UlH3GaYRD38QnFcmyx08qkymLMBY
f319keYIXvt0zM5X9rL7rerJgrzncB/ajFPeG9oeX4S+dPzQYaHkdeUE6RGUoRySzwL1nRY27z35
7r4LNlBeaX4NLO7UdSYAB5B9jdCBwBRdCbb9L3ONK/Ckxe8cwPR3vsY4oFZvZYovdf4sMmVAtPUo
kUZifgNYwyVY2UsWTm3ULCQRTSNJDcrTHJ77cHM9Fj77+uTdSFcVI4UajNczZ+k9/y6mfuhoT0gT
ortHvp/gRO8oi9FpwFQtgFiBb74wtMxfuK24Z2XvjVdjGVsKMmE7aLhxz9pmOoFH/nDtpDptk89G
fXZ0GiXQqIoKM23QoFLH/PJBsY91znBlXv0LztvehwFdsbJqlkRl93zUw7cDW1aJfY7mgPiHlRKp
jcBlA2Sn8+oBdDLA13GIUeHhCN54uvVW5vbSEYqcRvyh2XioWEIYMLKNPd3VaJkmzSBQop0PFt1G
OrWbxqA29I2+ENvgQKjssfypNv5nfsSdFkkUXuc4nfyo7WRb7nvNhcXcylJf6H9y2rgefhlbtXyd
BjW2wfojFpFmgACIhuYzJEk8z/6f3+qiYPsuDXgyzOTU/EMzDVBSgGNSlBPz0GlOQCYwQ7cVEWiR
8APe4uRLuyV7lH13Sk0UWoiiAbFGeim7le25pgmNhs5XnE6RjUkGmKxQsdfRtwDGrN/GqCkBi7He
BTAVC99yPCAGYnWEb7sM5pAy+t8svBk5T0lxg3b7tFGLgdNBuDVDUZfYWxtpXSpaLkl/AciKImBU
ogC8epUElOHit3GXfvgsw0tJ2S5PXtMO7iFg8YwNuFoSnmUp1wjj96jYRz6Y/FOVOF+qBNsiU88F
yutl+3SgcKecxRyyjViYWHs4hXNy9xufUf8eK+3aofLpFoq/Pgs9lEcOYCsSpDPu+737BVuITIkP
/Ft38uwOMGijB/cNAB14kXy//p6nwQ4tzk5GLszqSTFCiy1K6LEmgDSG10cdKNlhTSL0NEyjiVls
CVGb5BM5ugzcw++JtbqyZu4B+dlsnnrxYTbnvA/IQFfhhvnDgjibq8S3B5Taubbpxkh+SFRwdlr2
/rqjnisBRJKcPu+htaSJKZIlRtwwiO8eMD6i1yB7kwdoJ2J8WXpAsSv8OMBCxAtMYTVELONNMYbu
KqT117/h6fTAT5hPvroExxhARqcpYY4VYXvWBVpAsXC60sBSxoKcTcC+yxJU96NLSzg7wpEI1hzR
tjbbb4AlrZ/wNCUIYoPeEBeIP19/1NLrMDmbgmzS+WXqNbhgGINW7foNtYH/ku2rlM3rMNCAkc0m
NV43trTzkLPJGPtxN+YCSpU6erhwAzynPGCCRvglDjCHDKd0WrgD0cYABUQZBzh7wG2IYv4MwI8y
NWMC9KwAa6fW5ScLsXjA4/EH5Wwrv+7pUsEAzxIJoJMXbDMgYxXhnLdlboLJnNs9DOsJgMU++cl6
oq0U13cylNpwWnOGRJ/SE0IZ31yUn0CPDMO2lQk/Tap/rS5BmtdYAk0IIqmLYRGHr1K8NNJaCF0I
OfPKykDMMni5TxKhQXEpu8QDNpVeW86qpDcuyIBg1l5359NbH75AmK3YEOniuscXVKiZ8H3YIjIw
yBI29RAbsb+t+t/X7TwPRGhoWq8PoWGsCT50YYI7vdnts6/C7t68o6DFX+LHeG0/o5UReZ7+Rjuz
EASxUAXUJnoOxJFd6cTwhI7hcDnCMAfgB+jScLtr4SZFbvK32ESi533t6PR8kaLpWehp8TCeUD6a
Lg8MC/K3PL0NeJ/CKTV7m/5hvsQa2LH1epilsZsFIqoM+pCbPhUU3D1u67DRA0tAj5E9HPQcRso3
+KspPQwEX4/hUnuzIIT879C5k24NLk+WJF9quXDWajSfP7Oi82ZBhxWJhotJ/PEaWqVh56EMKzR7
DWy2lV8/zehna3UWN3zk0VH3iAkYx59M94c7FlYH/6B2JQX0PGpC1Tc7OAdsVnfeFKJbPbPhSrhP
7MIOYQWIhOOm3dSw2On2ooliR5uFJmMTFiubwz2F+uTL5pVtXFt1dQh4pINR+YDZFQnTA8DpjQjQ
RnAccoBLlUklYBIAcCPnFmsVaLo3r5NBSx82jIYy6aLGg/4QqyTc6tRgzxxeT5nnGRb0yiy+CF1Y
5G6HXi+gwNd5BUfXPzAIJE4oA93gIUNtt5P7UVmvjPLzIwganMWZosxLsUAxv5NdRyf6hNc8qFu6
sB0N9wypEjzccO/ewWz7lqwdCKYZ9Kz/ZyFnwJ0J1g5oEm6ex8icRhtITRsFUP8xqImzyFJEsHtw
abQAs8xY7o61ldjMO5RhKp5s4LKdm5OPHWfHXynyHKQhXNZS6kvrUpwFGSEQuq6YzlMco0nZJTO8
ALg1Od/0sKDf+CuX6+lDnnXhLLSQcGMgpAIJqqinlQG0FVCBXs/A58kaTIhZYAlHsC3DABfaLFbD
G3iWeEqjlHLvMrdkMABACzMAgjV3hLkYktFnjwUo/IjblvDWdhfadDcpTEiAHlcbRgmPVG2MrOb9
wjE0wGFIDVxYcCh2iLSTycEGpjy//t3TfH3SI8IsXIkDVyZuiRuB241y3YK8ROz8QpaitYWy0MBc
/J+TIF/nvQh4A5xKd+lFPMK8w3WkI2g7DmUTMEVM9sTFXRM4LgzxvBKgajw6GCKJdGIuU6v+WDCF
ClpUze+AAaZddcQrLoViyV128blL2hxf9+NC2L9f8x/OHRQ9tgE39SNELW94vtwWqwflpffZuXwf
xFs66V10obcbruEhuzJ4UmHg/v0V7dfOu0sBbS61j8GzCaFJh4rFAu7mTdgIH70V2XQOYjZSXgC/
+5tij/UieqBzrewpC1s9Pws4oHiMDUmi1+A0VcjZG2XEZvMNm47/NiizoDK4bdiTHeKZIOEuCvMU
FLqw342w8ueXDpv8LJxURFv1fDRMj0ADfF5hN9QpI4AYG0kex5OrF7HeUDCKWkmyPn/cFKS51Drj
APiPgDBxBGJLfXPbDpXrYGxa/hG+P5WOzI0DRdpKa08vQGhsFhmGOhVasmrxqobjHpREK4FyYaHM
ddQiePsl3MKQV+FByRuuRB7K3JXjFElakVIzU8h9EtPmUuoMVFWpixDlaTvHGzsYr3Zg15f0IMCv
mbK5I2yq9xUkRBm8VUmUifB6oPrQFUHQfRU38L2XBfikvp6Dzx+gBGmuuEZmXOykcMp0Qj6U6gA3
wzOatdxLvgEdF9ndAebJte3veLMzGziRI96rLAQz3O31L1iIwHP5NTy3xJrqcGIshwNo7KgW7tpB
I7AmXv/9hUXMzc4leRdWQUFkuHLJjEPsQBeRiYN7ev3HnwNN0H2zENGAMI8NBH99jD8Dx683vWsI
n21xdWkVnESYV5Aw6Fl7Cli6XHHzkEHwRCkRPY5AKO8YNfEYhrlcUtboK3g3CVB0EokqieIjJb76
a69LS4GEmwUSoobXSjW99BTd9xewbB2tt7BNBgdQpUEWMJvy3f3Ecf51nz5XV6NPZ2cVnq65OE/R
XChaI8ii9C+dwspUAx0tg4kJPPlinL26DJYkBVA1rA1PJzKych+WNXIZ2wSEb7CpL50AWlgOdi4E
ZWedrzBwVArhrUGrBYo/mwIzm3BQ1xbWN5b5AvSxgqC8yD9ef8bzoj98xixC1YTgMpmAsQqdEcq9
Hhjok6ADQwSrW3hky/kF71G4kPOH/te79V/BvgKV5lodXrf/PEMnSHO5dO/1QugBC+XATPbaXJud
ZzM7vBLBDjxzQhuJoh8eWp70RKrxf0xLz4XSIDtLvDBd/yYtEbfJbEGPjvkmwOsQSKQ3clMfa9gy
v/7C5w+6+MLZtYoWCknMW+wBlH5tdTzDbetLYYSnYMt99w7s3B3fzCyI5ZDrNTwl3P0/6oqmUXwS
xeeCaKkCLJ8NcCBBfZFJtZhP1phaQizDNQMeXAnwScWwci9Y2JTmumiAFGmJinFo9BmlD7T27Ma3
XrrS76/7cenPz2JYXjSuUFWYKG6nIi0+SKB6nFAxNqy9WS1tMnPJMxhTIKSVHAZKZd9Gi36bgKaG
e2Dep0M2Lr7QVwPeCv/wEOvChhs6LGg/U7xdNCtBZeHcPVdBExxftGGdsQ4cPYCeTr1tVrUrO/rS
5erOAXo4XSfw8mE5Dp8HJrkc5lZ6IWkdjzKsxUhqLemt+OYWB764wvZhRC0YLL9O4gAviPesuIpA
UqfJhwhOp2A3wF7DRU5BgjYFBBrXNDzncE4LUwnW6o1Okj0CtGGrEZJNXuo+yu2KdmWWLWyU9697
+IqMh5UNFeO4CDs/742pTwPYJAHMCmBdtzIKS3eFuUoaxOSOoYKAcsirfwG8FHf3HlpLOd7ieKO8
ns5Ld4W5XDqr+Eaomhp3hUY4Ngz7Q/lvNF5KOdiqwlbol5UiJep8DXnYWxUkp4YDfIo4VDTKmrls
n0trp4P7IepJkJgrpJtU5Px6yliQ0YYbUAhE6m12KZpTMex5F07dfq/Au2dPoz4pCIFaM4Ch1UEH
zQ0Gb8c+MFhjpabxBKqpsTKh3iPNcJ+wf/MQppdYJSH+JuS+vS6JWpKRsg+9EPHeSHBLMAKQW5ta
lfBZ8NZiNZ7+S6ICkwrg2BtvQwHX/S6QGdZOg21ZAI8O+/ARD7co0RRrh2Q/X4/HQhb/rmp/mFdx
NUpcDu9fB45EZ97+29owvzNC4/VfX1jYzOx4N7ADYFtuiTjM/ZD1Df5cr//uwrH0rgx4+NUgCXqw
asHQjQl8Es3MNyVY63iriKqF/WMuvx35kOZSFrfmLrQ4V03eWpuxKQ0Xjx7n09ffsHRwmytrmz4O
CWCnp2wsSC0yQOgWTImtUHd1lCJLh3hlyU2d/Wyez09sGdtQJRuhsxiUWMQ3ofTltrFef8XSY8Zc
NCtlXkViFmEC4Ra7p0CNBKUOx6jELC0IQjbI+mmY8aWZXiEZtetraUSXVcHLQlicq2lpsax9NvOR
OQOPX8Epjr2mG9GBn5s15VMlJTBGzdeg6JRuwsqdaClhPNfGZlHoI3ZgVsfwiHeNymid8BJs4Dmv
coaoAyAk/gyO8B/nyVwTOwwkkkMplmhn93vRjrZQc7AH4gSbYAXeJ4fh9HooFxbr/XzwsKj8MmvD
RMSkZ+FUw0CtEnKX1395KejTszjQ11XNiB6CPtU0W/DfNRiG4L3b3YPDrZMcTFMqQclgDUHyMJ7C
y5fLqByBuoikwk27dnIWfmjt78qvme5jTxbE/U7w8KEumKvcGOJaWKudVp2abbL9W6MzaVU0262/
ctxempqz22DkF3lW0Ri2koockm6Vqs+0thg3SR+pJZtYadWvLMKli+59cT58UceS9PSqONXRszbq
A2y888sOYWQoMOJWGrkP1rNum8UROqMpSZjETalFa5UxNeJp0Za+sSrEXgZqXcoNisAN7xwb4Ztw
ICxfkgdcKaSVX7CU6J9rYfHij/fZ6TPx1IyqqkIJ8E6KWkplLSZLz2fG/bb20I+DGLZkSSFJFpVw
7cHWbVZw7oQ5rSbWduOv7IpLubi51rUcQcwVevQkYVayex8ylDPYKMYCe2RQo/2aTmLpe6ZLxcP3
jMQYSwyN4FxXGp6b4WeIFEtwKI9r6oKF28lc2sq5buJFAhrgbbivK+Ox365pcpf+9CxmwOmo4cIM
f5oR3hj22ro6E6Eeep/7x9dxYGGB3kfnoXMKBoY1RI8GBhjnnVwwVSRkKQrUXykg1L9uY+mef9/8
HxrpxzQkcL9C5ycaWHdN9gV3YhGpXptJYU24o3DBqIAb8mQPuH2t+KUl2Kyj6hxYKP31b1jKdcwl
qjTHMGNH4TdEeEBilTrZw9UCMicB0LFI7sirqGbENQs6mLYZTf0hDiaPevhkK+otXglx98m3hAP4
1J/XP2gpXN0vIA+dMriBl+QdftB4blVik+1oLTgalMFxMqTs2korS5N/Otw9tFL6PBGQHa5M9fDO
ZVY5bMgMiGlA3UYe5rCDzDZmAJMLWKaFKIrzaTsTzWEi/1/Ir7STYTq0crN6rgAXpLlilUgFAVZp
yBFwHX1ovFIPbkEKiyOBN1tOD5huG8KFiDkOcLXEoSK8gkmYUBYJY7Bwm5CoH9y4qb8yJxcW1lyk
CocCX3IL/BgChoEN/BIiGphzAVWJQHH6K1qDhRP6XKKK22rSwr4KRVyCOY54teNOhY9cz8pWsHCm
JadmH8a2GSPgvmGL66QNCkGoQiZAx/W5tYfAhRPCXCSYFi1RS9NGg7JdI3fg0bJhdq2CGl0Nr/NI
f7yeogszdC4EJCRkUxMYa+AG0HyBLC1PynDSWXuXWzqbz2WAyKe2LDVd7mA+ChzqeVDifWTzqvCR
fLXv9IcAWArgRN6WUmJJQWFrpHrgg6y9cS3NAfqfgxRQeZw27fR5eM2OergjbSU/UfNw5ZVpIYD/
SwQYMvCtD6bPQz15scNxQBGhfV1ZJkuH1rmKDy5bBF8TOOaLMDOl5e6a6uIZ6HdN7ORGHe1aES4D
UpjcMTZfz4fnVXcCnCb+2WPN6I9ZNt2X6U4VERhMyswImKbLsA7v8dREm2Wo8h4SptGBmILlsNLy
gjRInKv5aLgTBhmNlvsflDrFpQr3Nx6P3ppnsPtYJ5TwCqYDvlTaRhf41OGfVls7pjwvosB3T6Hq
YTlLgScNEbgLeHXzPjOM5qizCjzdpTM8NdXhFhnDttlCE6eibiI9EcexlEHB3oYbXs/MRoFQyf+7
MgbTcfbfx1xxrgL0fIn1aQaRq1NSNdXbzXiEj66SG5W9hixZHOfZ2aak2Ej0OUiOkp30AcMzOGq3
Dpbi1VULBbhkx9U5jdVR3zmZj60sl+cxU5xr/+h0rMiwHxlHDOhfoobWSBxA/83Tn9c993y5i3Ow
/oCMv5/x6Dhp76MOrnLWFFoLBxjYNv5zekQd6LUhiwtb6tBfSIJjZbzXP4yOfFnutIdiG7xhimqB
kR0yhy5N2I/HNnejnWGl6xZOLOJc+icUQLXedYwlKvTh8GTDtgJq44qQ4Sqj9H/h1+OtJeQX8guw
T/vn5w7VWPglh5eTFto/OWxhJq64f8iDUMmjPSLP9QNSdvXe2Z0NQ97Xg7dwJxHn2kD4LpHuME3J
+iO5FpBt4zj6w6uM6lq1Rm4ifbWicfqMJwtsrgVsc4Yaix7CjeZEAPEhC0aPnTXdFghzK3fv56kM
cS7pa8ShpcagxpOymDSmSHcjPOiLcmXbXriHinMBn1jwYMlRmI/eFwhHhAZ3Rk72lDdqTXyyFI7F
WYCA28vgN01BOsLZO+EVObx0v+wViiTYFAQBql5RxkUdBjvddmocy4Oablc9c6ZV9Wx8pk59CMYR
G/6frGvEJcAu9VHYJ4akpagBj3Qh1Eq1WFlWCxFjLtyrqD6MR7aB3grJcNjXwsdtJzawfIMT1utp
/fyEJYqzyCGEQukN9KQAcHWQk0tCHXzwbRMokohUKQE1DFduk4uTYpYeGWAmNNYCwp/QnXsYGsNP
WGAVAQD8xrsRH0T/EayxTZ8ffJCS++cIsa7ExayXIx4GKoMivxz2rn8aCeZpel/F6uuuWxicOaCT
hSsiR7oF47iUT33xYZ4ocR+CZFN2fiPnidSujNFSvJvDOVufdj0qb0bHn/wHZQ/+2UH1AbfcBsVM
iQpgucoAQ5kVcpZa7Ki27S0tfZVZW21L2/EckiKIYhULYTs6rWvDzbsZSDkFUiPVSBQGAfrrlqhO
Mwo76K3EtYYfhP3G+5vETp6QK9Pn/hz5ZNXNQSpuLSQSUPnA1ZYX1AXJVA73yPFGCprPOGGvjS74
YeK4a/JdVH8OhYtDA6tQ2UcS6G6RKW1cvHV9qrAkiubgr5oPwimMTQZkZglu7mVTaAlTKIlrItMB
9GiMK5nBAzZMJRs6z7Uk/OrwEpXSANyRGh1cKuHP0Oiv59LiEM/iWUAyAfzJ0cPExrXp3/QCdYUt
KIMe70qTOmaXNJLP4dtKawurfl7dF8BElkpbeH80imfCOX4Dt2+gXr0J/QT2mv+FXC8Q36BayyuL
5TmwRRDnJX8Z5YoUDKiASUbhLX2pKmSS0nRPe4DsxW8VD2m5d2A5YKHGSxpyhs+jMDiNtDhIHV4Y
90VxARECtHgsAQCJeV7zGKgVfDkJewV4yAaOhmwmt1QKLH0PY2aNbXbwRV9Zg3cJ3bPpNwuUohDV
o8B08ABya1T64zllZPWRM6NQQCbiIkKxX1VYl0jRNLBdpv0/EbHLs/IP4OCyF/+M0VeTUcbg/RXj
95RCQsvqWEIuWbMO34kQXos4uWxK6exGRoSsfgCIABd2mwSrnAfbu4IAzI3Vgnrn8ZBDcumezYw8
J2SCPDL+XwAmlNwHFs0n5CT96Mt42xJGLGkVvCsG/DnASCQm3UJcrQilxqNkr8tWnkgXHurAIPhn
uCUCoYhqDihfErkASiVOlJmqSNheC8uH7o5YedRciOpzOXXID3xTwAXVEYE3YgGilj14EXgZqmKH
i9TeXi+OBQGXOBdVB5hQcceBi92q3Ra+KZIe/ZYGNKicSRvYeyvYCcsjJSqNETrCR0tpcLTiBJlW
si6XaSdC8lI/EZP1UWXC8rOpkMwEwqDd1YA1iCsTcilizLXYDUWxcLTAgkJAjtJvoNg37H7UyIkC
E30ISl2jBhnaeAW+nmsXjYUyFXGuxOZcvia9PiSREs5RqVsd2RGPCyhR4vfBey6qXr4fqUuX/zSV
Th4LVxlEuRc/WKqXqzp7p1FShYqVn8YdVQavVmSgt912GBQ/VhMk/bht6PMrN/alK8lc2R3SqH8k
GBwRqcouvFGXQvQJ2HqocKe0yrtJKJiG4Lu8kcVaSmRhhs513mNe531EoknQ5E6x7lm8WR3WrqdL
t7y5oDsc0ipKpwLjFqXRBm7f9I7L0cNW+81ekCYHBB/8w82w4S7SMf1tT2WsjAcK4Gwj26y9ci0k
7EV+Sgk+nH7hCytlcTUt9iNvhzd4DRnhlrIoNbLbTbxPtsh8EMBuJX9Y/JTXa5Kj78q0J/H3X3Jw
kYWso6ZhQpCEF5aUjuTwkRPRd9o2x4zhawGqEJ+SqQiqohE1yVTzwVCngPPsMqjUskq3WeGpNKJg
ehzcgxjoWXlss3PIwUcvjZQCzw6wTpQZuD55fX9wQSYOkuGP7zZ27Q27kktMMcPrfJjDkCcENpgG
PjqqcAAqcdmUXCUpYEMZlJvRrZGF6eAf7mkd+JSxD5N6lPaR9YmgpEEuJVgIt5ku0ZRa9KwK/wBZ
pK00ceKm2HbSuUBxF0Na0LRpdSr6KNXZU65W96JC0F/Y8tTa7fRGzL6awCK5VqHwuZx4C0MWkhx4
TpCy23wnGbxr4vg2SLmSCr9eJZliXynRSBcqtpuo1vP+nUx0+AEDOyyWoRJ7KIOO2kCmh4PPxonM
UPnOS3ygIIcOOqegy/WxjrQavr04LImlBbssm+X4T9eLN/DtfG/DGCbf6Rvn90bOsjdfipW+Sr79
vtvXvW9RktHkoHbWKWnWtSSj4IGuQicPSjBsWKzCgQ5TwGvYIG3kKuMQuBheS2FT7IIuRN+iyEho
O/T+ZFWjsoCvkCIr+yF80IVUFlqU5rEtKlKanKyPRcd/ViKzk0opNEqh4RNNSPjwp03o4rvJigRE
jAIOEanUowcBMoLPEtGnqgd3RYvw4OiRFJUgoxcHuS0F/J8tzWsD28ocg+CFwl4tlQBoJsoPny+9
Dy5L38Pks47r1uEizqB6Ts3aSDRjdvikqiE2M4arPnwfRGWJTX/HrDDGrgIdUQvrs+vvu+at5Pe+
XykErDRyfagBQ2xNkPBxohdS/+CXSuRKGuMZcDgPXXtIE1hEJLBYFKUGLzRW6cOw9RgVA8B/f1xW
poMDg/JBfxN6VhKadW735b7CUdiPXIVpctUFaaeHvbrsw5cdRteujKnrIw7zakIYPSjLdeCwjUMO
SsMegcWOWRMXUbC3ROLU9o5fQdLCG1ypIIEtaHDyZRQ3upLjFh4bSQeVZEmqJSW7xLCJyWLrAhKQ
4B0FFKqDOPonCYaNAwpSsnzXRecc81b4GEhYjBVw8TxzYuNk5d+k+NtjzbElTEXor7zHJGHaU1X7
hhix73iuA9tBwJWE6NWADSH3I31AKhsFt3TFxxqn8kvKHkb3knV0ZgkpuQdcYB+X1LakS62A8ZY1
1N57Q4m6xyOfOJ4iapcASdF3n2OUbfAZQ4e3SQLMlOrqFqPSSvVmID3oryW7Y1zJqlP6zAzsCZ62
zEV0u8pMYIVL+CrB9PGGC5GUwOLNkxQ2UykYQpgaMAOXS2B2QjnPSIWN35nCV/shvACx2Q0Ycx/W
tIWgZ8WuHcdCEQXSEhgtaROtj2C0UupJP763BQpSYfUGo3acReXe2zW3eIAPu5Ds2w4eugRQPn6L
VHkAeTmsYQgPD1m1RmCqcHGg43oGKwkY6XSXngr1UhjVjGOUTKgwSGRhUYWa0hr5PySdx3Lj2BJE
vwgR8GYLS9CLlN8gpJYE7z2+/h3OW01ETxsRxL1VlZmV+dj1wuWhPlZCFeO+eRIMdwJVETE89si6
ch9/j0oq5HKsNDzuZSvIUs3yW7Gvd0qCot3Sm4+2Ua+NvEbHMr7P82Vsf4ess0keHtYgb59NvnU9
BS0aXPYOOB2lXjvGKDq9ctCFXWpWkVuN5w0DUjNtj0JShCVgfyzmpdOl1nNEuLA7UQ0VQb/LQ4/b
vZDvecBz0BYnkCcr9nAA7I4GN9tFBLo2rtOAfSSbS0nxJE62UHyizDetO4kr4vStW5FmC8g1Pgsr
ENcdySNsFxJVPhSO9M2fbLcwG5yGQBLTlmZHQsoIIaDYE37yenqeyS+qj+Jmx+Wtlq4pdkOVNzDA
xK1vSochehK2v6RkRa/6J5Ws65N4YWC1mo/xy9QlOyErQj0pXoasxU41r+WgL/cJREfbl4E5JYav
sIWnWSQAL3rQU69GRcaqPXf6sVucHP9Y3CE1SprGLfhw0TvEyjM3eboSp7TiFvOpQSXE2sFivlKr
mZVzo3E0bZeI2+BUdcO/EA8DcepG+i3du9RfNC8q2PXTHflBz6K3LAPFMAKWwbB/XgxH0lObl8eL
e9URahQoKXtI8XXWZHczSG83iVI0Tj0BRWbMJbqF5V+x4eXA2setIYkhx/s/HPTcGWqCwrJq/lD7
8bIMBBuQpwD0sXpVcSTPK5dxiiJObPJGad8onpB4rQJnjIvFwL9rWk4ypwMrFjy1rzQ/9ziB5oxF
MzuYp2oLlZxZUv1VRDaLVXetz5n4Um6CXYMEDHtD96QeiqV7wbUn0PpjrLpxwl5gOz5p9bmZvB63
JBUggGDUklis4b49TQh8suHGKmYVdcSXVR6RIqbhjSne+OrLunIfVYuvs2ray6MzrAuB1e4ofprZ
j0EuxcAY46e/o8klgQdOzT2F4AXRLFkOUlhbiiPLviR5VvfcxS9avVceV4WtT6e6OsBGxeVZX70O
q2gQatWuDadpuOc+hOVebs81Q4s6ulMUyuy0jUE17CySP8H43rf4AP+ocji25Iv0Ld+UraOltye6
PHJ7Z5B8Qxq8sS25h7L11qxaGPONNrF4UZlCiyYdjhlxR1XXQUdBzzlqu3nWtuwzzAa8WOwpMWt+
IW3YrqTEy3T9y/xMOi+tNl7azFF0eRf3xQHrmf30ePgguuac+yMJoe1GEETtT1z0Dd8FyM2wLHv2
9B2pHd1qPRew9FNrXLvBsYZ9kQyuvLTBOk6V03btUQMH0EnSVpX20g5HWbhHSnHo5S8CpKs1IrNn
mK5KKlxZOXFavBkx+HseDTAlYa8LxJ+2uPsts2Sri5OZ2WleWoXrqdLJ6Ky7wygbtWNtK52VtJPj
99EAMhpVg6ZK7Gn2aMoS2fDXcim/t4mCnxmKm5U+4mV8aK06UGPdX9UR15XeHTfFHkH/AS3Fk9Fw
fvOQImCoWPrW215dTV+uGCtlPUja+bLM7/DFdqv2johtW1fOrkwQ3lqrTqIdrUJDl12tB2triSfG
QoDClur3Zu59FisJ8SNNFizAEkrik8XkvYqMQIi+RCAD0DZ7s/aW8UTKaWDFMsGnj5eZRaCoUm3z
qesCrYz2jWX+rUqsuFMmXMsqjBrxS8rIr0r5qrWpDeRm5omBzL8M0E5bYN4RkmuaaVvGAcF3Sxey
dZ/rugRWh63L9Fpan7L4Omyv6kpb5zXF00ZaiDT4K7ETuJNHYYJdIK2AI+vZbZaV34n9LkckxgPL
rRFVWnlp0+ZUT5ZsK5UQ6g1vrNDtjMmX60Ass3+q0XqJNeBe+qAV643weMJZu0r35kLPbHyvFnKm
4kNblfNx1nsiR6shCZN12U94Hdss896mWjrpw5rsFHH6qKnhO3YvraDuvqQt86rM+l0WMlbrzJn0
10ynfUeyD86eXol2JxlRKr/zjMFkKgkNnHF4mFq3L5BvreOebjZsI+FQSdkuaaKA5M9XnNMOqioE
60yLM1Xpn2LhZhuT0acRam+Yn+Jq0KTx2umksHNbopKoqzPF+aCgLu6745Z9ptaHqHFVnI3cSuyc
A19NJCtisJ97DSBTr/We0HKVTAu2GtDdh35biHdmFctOrTE5LoO56yLl0hjdUYN0i5vysC0WK2wM
A13kF3Hm1lLF42vEnTrUEOXbelzi0k+31NHWN6IZPpuFMU2qDqXEgQJxzbTfrP9I6JCGsiFOnU0A
r9U0bxv7i5wOjqj4ifzdw/WaSnUXpFuDWUI3vxBMeSzV4roMMZsGJn8TMT/nkX9B7le8youVpk15
67v6Y1WsXd3nr1Uyv8rgM4t8bcfjUiW/pDaQdEpiHNli0xpRF+FvSoFlOjtqnmNyUCXewPtAEgZn
Iffy5swNW9ee3B9ySGjJX62gLO4W4wC9xuPsqs1+sOSdVJH5RvVvZ94SEsSfjbEN25Rrt9XcVUAZ
Kn3N4rO+umPG5pAq/crF+K7NP7yELvMY94cTlaXXJZkb5Ysbtf90g7hx5beevM1ojyuNXD+nR0kR
bWH41U3Blkilrl4U86lM3dLADBqou8YUfAFLVaoPRcuuViSRSCTk4co6Sauv3HFQqHPtyvr7lhT7
1axf2hT1QF/uZNEpRbyEWaIpNNew9gZ9ovIvi13u1iH/VA0ekpOyhpHx5MZdk3pq+hyxXVu9J4pr
YqcuCkdT3JXfEIyd5sS4NVcfs/KumSFdwrYEeQ+SIe3TmeifPtkblq+1VGrGlIO2jNdtNk8x9uXs
G4l95QrQvcNAS4tX5aQ7E+41Q45dJT3R8LNsJDqRzaW8R2uQETXQsS6elrEnZ2e1/dJZXzKnjEBJ
RrvJF/VTDnKL/yApY0Put8Zer8/cnh0VZsqOCrua4pOMp9/C+WkG1xTJKSLjUTVdy/yMsdDoSMaW
Qw0OMvpaXxKECe3D+rWUfWN7XVjp6wtnAHQiI0MKGw5Ue44UX4tOpkW8jsOk09DxDYI7GudBKbmL
DsWA0ehmnU26YDVvPQn/FwDhsctdKR/J3eHKpsvuyziMmbgUK/dipgU551iLcGq3tQL0HdxmjU8Y
WwX9wESxDHthSHxLwq4wfQAJKRFHrRcPvxEZsmmx+u1Uc8fVdtoFUxx0WoHz20un4qkRlJJnFBEf
ojtkRezWmUJvnLq6uFzm2gi1GL5dVX7EGPOZsttR2q/CrPpC4Uc4qi3vEfsbXVWEq+gp+r4u/wyu
nqVi7PAk4NIoC2WUlbbJ2jZMTji2n4YaTojr6/Wrb64qWx+VDb80kFPDDVDYdN/55BWrXf2SU2C3
tf5a9qGcnAfhnXTvQJhJKzMxCcA8iqdvDi6pvaZ1kgo6o+hgUWqnmiW1rKnByWot/XlYwTEtG8b4
lNTz/KG14vKhRm0PVGmO6l4Qal+ZlyCrBg98onWSJPd1ApujgclXZuU7q/9MzlpcdXhhz+q+6Jb9
HKeBbBF8oG/XTZLZmMr9YZ3CSup+Nl1PT7TAz5YYVzukJg4OLc+D0tzacv6LYwY3OEw7ihIjGJLq
1pjsT0WmdRNXS7cXPWF6WSMyi4WnWl6dnoRoPpcrruO3WUxJEEfSn2BKXj1GP+t8y9vz1jvNp9L+
gyMcWf1g5hldpXCKfzqGQtnUeev4aOCM4VC/CTIpLrhPYUllBg+yxWQiU09NyoKfZwhkPbnSbK+V
Jy3+UH/VKT+9rUrPam8XjZOoj/WEkBOr1l5a7E3J1/rYiTqfSDQghrV8x4+ORrBC8usO4kECsWta
wuBDrN4t61rWrEv/6d/SRX1VPoTVJ29bCqTRlXS36f0ivY/ZadR6B+ZYuw4Uay12ASvYZMWSOEmC
vD53/GrBx1tA2+y+OI1ZWGG1NzlVFrQ43FkXJQt0EowRFVeG15JCxhQc7wUanfpFx0Qmuk2t7I2l
PeX/Ut2PUJ1LoXpSUCLWG+5q30aW20UE5fnasrXW7zLlUJZNmOkBIfCsus7DdzK6chpG2a+QfEXb
czz8m/ItbCS/w32mcRn9KmDCuMOf1SbJt289q7nUxsZ1ipwtBgPL9zRyW1P7mfllTdm50LBz1flt
HA8Nj/mGnGG1cpaMVyMP87vSxEygtzbzqCVr5soVljdZckJNHLR9clTNo37RmiNb5CYeashmGtf6
J0wtU7YXG68lyER16adQ2kiEz6HqsQlqdebwQ5ftaRME1vZFLOZZqrReSitstPdEYgGxmG+6+s/A
GzUDYCKkfuYyq97VjkRHQffU9lhWbiL+9DJOq9W3hX6u/Gumqwb7r7BbXnsY+0kaAMdJLj/AmYbk
EjVhq92r/NRpx5rteSTgJdvziJtEwaPorV0oySENwVb/VJFXEB5dlK4BaDd42B/aMlhVtgyPNUTM
uJNJd5M/SlJEwOCivlS9yjXrjwJAC9nN44l2pGHL7B89nts2OwkLpreyts1vikr/Wv9qrR+3z4Ue
quzkk3NPKMzAZgdusoNiTZeorJ9IfrWVhodJdrx4s6KA2MrEfOGzGPVTdVeT13i5YPMqbC+dQmeT
pE6WVudmYI5nqNaTEinTGOgiH247RW+VsLEyTd6PFqp4Q+UNyM2hsIrAqDJOPJZglislV2GvYt9b
Ydp8LNv6VadKFjRhcsIwW7xq9TVe7bp8igZe+ZPOOFOpfANIAkUV513SNlcnNq9rfre2jbbvBLM+
dRfkarZhHNf6WikvbXTWaGhrWLDCVyJ3kndlcUjZsx4VwMPcB7fKqrC/1dyD+OL2Mq8sc829qXxD
/xy3fSmA8QbtZ5/vZhZ/jS+FgBeRosna4PLJ5zKSYBZJJJT+VeoOcNMu6r2W+piwkP5gGf74yykT
LG9QdzCgMx3Idk2Nl6b6HYsvve2fwNtRISj9sRkcNee7e+dnrbKPRenstoMyNG6IRS2+vt4SdwlY
RFM/LeXHmp43HELi976K7VJ5yqKgYh6PbcN6URcX2M06Zx04mBIoVYg6yzG4qSYGMUCggugJ401q
Dzqyozw5TLSy3CO60/W878eMuj/qjPMSd8omuEBDtBRdFdIBMSynnEeic3gXooWNahLTbVAvi0U2
y4+odfGXWv+bi/e+c1R2ijChsS5VXTlYcupgJdKhr8FR9AsihqkikicwsiuzUyVTNvXCNpRXk7Yi
curNEVHE9k8t3nElxeMv165KfS0LR4+DWPnRrMLV9Oc8doosTLpgVHeQHJThyXBmnPSbF3xCs4IQ
GeG0VveeDPLmPGbXpH/TKgDcQy/M3sTOQFZ8LlaoiH90dK0QOzpdikwfkxzyjRW23BUWNDhO2xJI
YFe883QvIv2InXRmOEfqfahj+BM+H0YthLFqdv8z1ztOSpO4WReY2a7raF6ee3Ij+/g30g96tN8Q
wSauUQTTT5vRquHgxJq+5iWvC/nFiyv3F/aG6QV7Bjz52QJxPyrER5uMKIBLImc5pQQGOiiJkIVt
XLhF95rr3W4oITwO2UjTaIRC/7WZhqOn+xJ/s752RGNXIXEm5ECmnAbGOV88VX7dfpX0Ta4d4qDn
5S1iTZ57Wa8cseTbJ/3IjSvX4MYqT0hJBO2nB259XlUTbNsuHzki3KMFcbiDL7AwSYAOjMDys6je
cMAIepWQAAEvPlOBjIg8IXkn6//y5b271hSWZJfi20KbFv3qxduMEhgoq+CqVR1liFw0OpNOew7s
CP5hz324opbUjI9YOfUqjjm5Pyc8pOVFng+8CUULRugorOO1rtWfxQFpJ2CvK6tvKeCDcZ0WF/cn
hTlSehXgu1WQZKHV3WkBEkOMYdhG+1tH5xkbWStUP3TwnIS2ebeal5pUqNHWTXwHXmehdtE92tv6
88ADP5D9GuJRXJ4WJEWM/k0drL3XZL44O7XgRr3XDyE2tWL6aU5hnlXuMsOEieOTMkX2ZphBHGPx
3T9VCyeM8VPDVB6V3iVrbvHkdc2unffdS0uEJebef8yeEVJI9S1GrWh60X1EUP5h/I25m0hOLWIO
vpMtmy0fc95N+wH+YPRkavSvku2l31LFNJ1opzhSvTH+NIf3RXpSnxVsCOTpqX9X1qDmJ1K8bd2A
Km9VLO3oQcjbcpjio/RzU0RHQbKFeYJWGSElGVyGaYHnEOQPyI6r9xJrX1LKTekN5QGw3pJ/k9gt
+u+0CEBaSRY3lxdJOPSdmy+7SAwY+PQ/NTec7iNTf5rxC5CXqG07+5Rpqe95ZfKSNQ9Ng1IHJch7
cY6WNuz0Ezy2XaxHlaorjKCwfqOADy4EpH6NOACYT+JfXd8YJQp9p8a13S4HraZML8ytoZH/a6Uf
Rbs98H+MoLjZ5PL6H7D0eOVUOzumyQ7rGMvR6h38ACouEWAo2b71LBTJXxZfCr7ymT+8sSCd38Gb
bbhWI7qLd3iTnkRmfQna5UUr7hnvVNJgHow15XxTw6E5N0pgrG60+KAlCMLwYcd0t0TdyCzD6cLf
KOjEsJV83jdj+RwpC/Fx0DwjcsY4iJrKJdC0nu9bguXBwWrvQMXzvzFunfpdVe987WLvFjgT68HU
+UDVMysP35t+yCIc5QkWxma8pakRWr619VWDnklfe+F36xyZF8dY4T0ODw949aFjc6y4dJTGs6Ta
Hcsf3B6M2MuuW/emqOArEpUQq+13vOKEfEcX3azehF5KoPwHnYoEgMTm7pvwVUs7FFqQ5btCcix6
V9JJTNzFhsA0uaP9gtGXW4i4eaHc5WPA0dRLH4RbIF0OOKnwRes1+VoHJvUSbkp2pmSnGWcJmZ98
GtqdJf+b+cUtnIywye1KeIual+arkqN9lL3AnDyGHmtEpN9h89W/9ycVSL9bFEcpnjr9IE0Uc4m1
5RcrelsSRCG1w5dArybRaG+am0GJcRP3dM46DPlki9PDACl18xptN/+1Njqq5lldysOiM7Sp/sy7
lbOGagvPOssO5a+qSB+1xO5tAZa3QGSwXdXJCpXjsFbuoDcn4//lHbP8mvCddZ6dhICcuv5S8Ttn
c0V/Mlr5XQCAsAVtfHDYden0Haw9ZcgEedbKHJSIoJC4f+6Udt+vSShXtaOPza5roj8xaz6tyfwW
5DRooZbtXE8dtd/pee6Xs+oZpifrE4XFrmJfZZq9ImRCQGqbklsnP3LyLaNGkA+RGTCCE5XXKaHU
HB4wXOKK+h+UffljCcouVTDZZWevvrT3sY29cf0bJ8VFgdJTuMCcdyp/s6h40qaMwTK0iYN9mz9p
Xif5m+lXUC3amP4t+l6GOlnM8aNSPYbxtndUcz7lLZ6rw3RYBw5xCSYms14DSC2n5/pm9R+xJvrZ
jK1bm/uxkT8BAfj5+EhOkm/T9BjsAWoXAl6b7tEni9h5U4KWbvHiluu12U5gatE2fUjmPVWypzoK
M363pgk3VbiTCtDllAmMra9JcqJuzqu/WfRYR+0vnn9nlNYxCIBNg48FheFK6mFGuqjglhXjqOVw
1T6aXpjh4YE+rADfw3WOd9W0X0FiIaugEpT4yargL+B5Qk06bDqQu+w1Obfgtq9XYKJw22DjTlTh
dHRM3VeXe4W/bmdHulezoBkRIBFMYh/W67n+MdBc5cZ0BVwGpZimqzDuhds2HLGvZ4dyMj40M+bp
uoUclMbOamK0Db86Vin1Rb4vSljmePeF5IvZOYl53HrT6DNwq92zat1Qu2Afi5xAkO8yrz59Mt/R
rLpLfMjoMkQaBPxaTKzUIIxijKSIP5v4jYDX/XdhfIzzzpDDFacikpKWnwlNYAmBd5m4y9WRbq30
cmjiaMFfWEl2/XQps1dLP63zOYdlBejV9uqA3g5wt33kry2tX4wpaP871jiwJ3eaPFoUCX/Gl2m9
tNJ9+LN+ilS3x9TTo3/NAoCVpvdFHz8kKsPKHx6Tt7r5KlCCWfNh+i8WfE59SFFlcAXWu4bJMY/t
JNFKfOR0j7SRhQ9+pyy2tbMICYouRR4U1d2ajt3kCcVFhFse8wO566Zivq3vLajnr8isDe4ZND91
9KuZTm4x9KNVzkWH5y5q521xNZ734pB5oTurSuPqVK/pTFCNVHpJ+tG0J/Hb5PeMubeUP1H9OuLo
quZXRkBISNgjVT1tdeYOKvWTjcFe2sd1f1A7OEAciaAYSzHcJiYJkGOgPp+zPNA7nfTiNd+g05Gz
jIgDit5XebzFG9Y3i7oeWvo4WXet4bhJl6J1ltmu6gCjDV89RMYjoFP11vZjEeH5HVX5XR9yChQ1
lsf0oSBbaWk2HvNNLtNYoCIpnBrEj5YBpY/Fom/20T9LjCaNMyi7ZfOUm3Wdutf2LbMc3gdAUMAK
KYbcEv6K6hNXsqb0rY+KRlN674BZ4mwnVpa7VnaMQrZ0FcNuEtGVr2kFHe4+erePdfWjaMcmkGh+
t6SFXkDPWbGGKbpYlINa4qHPgTrsm5GJxsLrXz604zcruUcDj1918wVozO07mlBLVM/zh/BwghmO
AiqNriGDdfBTLg0xXBiV6g2jv1OsoIp91BlYBbnxovG0xed8/WjT9zjxLPFThKJL1Tc9twLtuIje
osM9HgoQeAv6B6N+MdVfLEn8HkvhELdUmgijx1cTbF9o3vWMa9ZNyCPH9Hj6wiI7yV1mjQqVoXlc
NSyudL4chPrq7xLty0wIRPjrJArFmQeU3cep9a0yD1oDDgfibrs0aOliCFCE2NOxibgnYlfnaDf1
vyw5pyDTcex0iEjibmd2pbMSjMXAkHTfmvCslDPioBlNPuuenJDYoHlH+lglfrZV9BDg2jpVqtU9
I5+9VUOPU8QAD0p+GYrZbiTjNMLok8wiOIr8NMZ30v3gumMLgZRNvz0ZHeN9fksaHAGmQuvQQIGY
yM0u1wmzMJnCy8JPmBVhnkFMhjez+TKlgPeSYRxIUZhPXf1VWLwTKYAL3amZ1GfJlJ3KfBJ69/Go
pyd1uJT8g3Hxxd9mZMgYzadC/YkaskvfMhF5vsQALj8LhMQmmr9sAzZHDLv0yRGqcK6Kcif9yYD2
VuKDjLTrhhwyklW30t+EhodyaLgKt6/a+u7j+PFHDrz/GaoYPWZMOKkGfXfqyOptXhKUX+UHJduU
gBMN3Z6QaJdG/tnrQKjFgqfNGzgIazoIyCAG3sX+WCV/PTz8yrQ7/W1q7/4nVLls2nmEWo+Z0Vru
RNE032taorR7n4p8r5hospJsL/ODx6ZxIJHwUC7SfcSTYN5X6nOUX1W0jHH0KvZz726WdBmHKfI6
+dFt1h9JkQXlQVg+LAn8GqGbM/JRxtfUusny5C/Fvt/gqaKnKgZRUp6GeF/LMIc3SdhpprdZkatP
v13tJbAruhGSq0m3q1VhKryk8kSn/U+vv1UgpnQINRW6xc46wv4qkPccR9jyNszDOSvlW6GCVZMc
lZR7DRvF8p/aIZcYVhHWuYTp3L7mnkKaWHdsrDlzS/etL+mLYMG1N5vmV9IE/4TyUenqsB054cOo
ca8Z/8YBpIQKLM2CuRtz8ytK1j0Rac/xuF/kFwNZcc0KQdq+aUL81ANqdwwYqSFMpxR2HzjNFJ0q
hdjNaVp8TRETv5G1m6HH6V1REQi1MT19tdWhasX32iCsQ0U4Wv+T49yTNSUUWtSM5fa2iQ8IiCsn
Fi10/+cigclFCKVGD2Ugc6NqdW+lRYqZYE57dZ7YBcBXzVYreTdaSeS0mZE7o9hOQTKo33FnxD5M
KKqFNTmZEQISVZmIbZTo7qtLJPhDsVMli/02l72DWZlfBep7RIr89Mz42WUHy2R3ok3dCkVS9a3p
qmtgfL7ZWsc4lRNtbLIJ43TxXyrcFEJJGEJZlbGU+YlIFkg4CWFDLrFjtgwKCW1tfStM4dBKwuyY
guJp+HLIHFTLNYf7qKWuVO1W5Usz4b/koBh4G+SvbmHEL1FTNBVcCZyl+SDocCGuFcfAyGhr2nOX
NG+6LhEYPcFEyR5idnWfSdplwngTmGClizWBsMibpQ3epTpcgfKhJnhUJskUdn15nOZRhdWKYLsw
GE7MoG1FvkwW5hzDLCMnEnrV7lpV8pKY521Y0CSjnK0uBM+pr7prKVuOyS0iLM1Z6T+tzNyXGI20
01iT2KK5i4UOVVOaH004GnUZpvHIbtyYgu+XgRhdtMnPSD2wWMtSSDFfhYtiYmiLU0B1zhQaZ4cu
0pB2mM4rVIslPrGnlNJ1ruXLqu+Fzpetfa0F8XKfzIM6PoRQNqdtaIYnXuvYHzDoh85SN7D6TACP
VNCASUizJC9bFHB/yXghnJUyX2HSlG6f/dLtwVeYRuvBKbvnBpf8mOnmAr0tGAc1uema12M10btW
Cs4E0ZtSWUYmi2LbMQFYLEix0mqa3shGg+Ihf/BrDGzH1XCVmI/bhHFrhuOa+CMKhFFmsGxfk9lr
x3HXFkrYqoMK90bLlKE5RPTM/fva3mrg1NH8Z3Bv0/wO01cxWBjWKB9N9wNwFnXVeYjTs1TvCnk+
btavagJ2l0wonbxftd5fdZ5DI4Rm8q2ohDQILutnuEXtC6lvHKsSv0QrIG3P7RrkL1YXfXVVS2BG
FiEiQY23SKor1PpXakgbnQ+ZbP34NkjiTs6S+xrlTtSapFupjhalKCFqAR3u1K9B3xnYfS71aP1M
XSN6o7iariDFqSdp0a9Uo0flUCtjT5ZfMyAbzkSS0kpNqfkf0AdJQyXfShFJZ08CkBFbByTYigsD
yOnox9LPs2w3ttYhWRaYPMIuUDHNEPL1EoONNdriJH3tA7XVtYrkbAK+MacqO2RLCy6VXFuW2lrg
kTGvTgJknDJJuw0l4jLWH7Nk+amZX5DnnvM0e4oeC4oKuNNIe7+xt1KiutF1nVz5sRp9vXkoxM6L
dhDVzLxtSDvrWbf86iHaRefuzAk2+VES6pO9meXOQuqv0VCpTCcZu0k1KgXlPnDkW+ilqOxo2QbR
06evaftU253M3KkgJ+tQ2iS0J+zoCW6s33r5vBgWvU7jEiocyZotD/yIf32D9V+kH3MUCB2NcmXQ
petfudAywQi6u5RvVZO/SOaqX1ZobrCEgtH8od6WcsUtpovRXPXkVehAqfdiVT8OXJXiO1nq343O
i6a8o2nxx5x1NBEFcaK0fw1S/tyZzPc0jgMlhaxoQeFyUbWcdTBDYkJIWvnr8YTpF3oc646Eo5su
U/WTR9/JBNzJETbXX0QGMx12mbGPP4BSrKLkdbq/jX7PdoR4ndTAiJ4i6axEQ3LN2dxUUCHetWX7
SZtp3mf9q1kEQ6H/amV67tMp0JCLkd3lo5SvlYs+kxswFRAr7tA4+fCc6rKj4w9rzE6BGjdXht3w
UN7hd402ZLHQ/JpeOhRADNe6Pa0JgifUq6ZcwvKXrp50Oz1Bie1hb2esJDnwdtkz5lKPpraCnxBh
9oSdVQgsT75TfJGdIOHqUIGITN3NZ4qzXylxvapeV83nbQ7T6CCbl17LnJgrJp9ep+4G6QS1PJcQ
qb5VgbwhOrVYy3UESfMnkbIGQ5NM+eckJJecblz9H2fntdu2Fq3rJyLAzslbkepWc419Q9iOzd47
n/58ysEGsrUjC1hXayFISJGcZcy/jWo7SG9tby9YtE+hXi6k/knXdKJXe7wJmpvFknEyqPXSBDlD
V7PSJiffFMaqqSYyQCj/57nXwpsqJ67fqYGDiIkCmUmbx81dyEksTaedr5DUDU6hAQI1XQStOh5E
Yp5VTMoylVdJ/j6NJH4MulNNqqMor42Xb+wh4TlwwcbvloV2in9Yn+FAeEjlO20RwKr1zAKTb/Bq
5FoSuoDh02hiOQXpSKaNTetgdXLTIoAgIcg7FX6ProBjbyR9pcJEQYq6EaF9GC0Df1GQD5MDYMfh
qitGwfluXYruOMgj7pauDgtCVSG0swTiWm84fpYEopj1COagLbruOygtcY8yoJx1QdYe2wBEn2V/
gNfyA2V0ZRmfhw1QFd3JbVQ6XaE/W8hQMHjkpnEsMm0Z4nPZVLiSMa5I2UqktG+TKLzbUTBhJ0SU
g+oF7jnR6VdRkPs7Ti/x1EmIN1ZKI2dsgKAjVdgsVX830LmlsHQxK9XokEnzBIFImxMwp2kcFy0J
ZkEWuB6TaqV2EpLWAQyQQuzUSv6D3yXuOGjirhnG90ECN9QMuXKFino4t+z7UqFVkj3cg7jG1Ut1
PinXqv+d0zq+CZWjRiGqF33s5LZ1VGtY5eSgeo+o1JN5HL2VNBwZXtqKTbMoHzxx0giwRk/YynQS
EM9D/Olx+KrKl6B/VVjcAvHYmC+DAaqrPMmAhtFZEfQS6ZDFGvdxGTZ7u8c74AVleWeNkEyekSgr
KwzUdw+3agpx6k9wcrnnuTbFldwttPPhroU496bSBkm11n0V6+/NVM57tcTQ7D0OYbfSPMtN40F5
lMVvr5UctgWjDMNnJFL0ZTARZFRaYaEI7qWPSvZxoETvdZ1++VMASvZSTPW6jLxnCXhBbh/DAUg2
MBHc1EYSrwJrUJk+qHpz2U0ZfjPWIWFYCkYA/043V4n8OQY0FRMaumLtMw3FDvCinYQMnUxtgi0H
6RvruJGzYFrLLPvWMhOCsSGSaFDarTwECmHBn3n/Yrb4hMDkdd1mv4uX9ZiuTFA8v33PSUlvg0ec
WMjdUSF2vG6Wh/6p7ZGG6nLGaSVyDRAVdYIdsvRw1VBGg6CDTfXnp4mqRVaeoGUTTvK2eK0t+d7P
7Le0SCmgwS/NMZXQFpzDHRA9LtO0em5MyjsAt8jsdgQSR9IC3bjfDEsLQxQKZh1CRLhVxWmnis4y
dVpkzAIJegNCO9VQvRgm8u8iMrxfAL8sYOWXqRYfHV8WHYcSIB0lbC8+EmQMTCLdS+1e0JbGqTlf
uGP5Qq4jahbNd9IelJO05BZbl9KyTnKYS3PjlPJfJZ7mTdesWxkRyCS2dDWcYSseFEQtlXCSJlyG
9H+3VeAZ6WX0+WKlsiusOyDIXdUBfAvzqPj5Cvl06vfVr4G+kVmb4x9CrUbCs9Xw/xnsB4flcVrq
Fiq+iollEG1YfPceQF4+2L/auIJ6Djh1SzicU1MHl9GLBeaEgYzTPbL2cl0ntlhNdgn8Guh3WQTa
Ry0ku35ulzutRWkmlAqxsbzxVIrhqHajyOBU5zMKa7mjLsWJUhto0wMbtlD3TmZvAiBZxl6yxIMV
l47i7fOxujOp6DURLGoBWCwclrFtbFOvQID59UsZI07ph1WuaweagEHdPcFDjngsln3/pZbWNo3s
uS74wvBf3O8RdLdK+5XfleuQn6XUaPi7p1zpF0b0xsK/GvN0G9rWyquXHI6Ddmc8eWh2ioK2yqhW
6lxxPLDdyeocZNibwHv1KlZHBgrimiCc7grfWDSw2/owAMWKp4KIuLynK415NJF6Y7eGepadcvrS
UWo1XrsuszebXkzEP5wrpx5tXPbbbl8k/aG1fqMDC8J3X4ZIQcfWuqH03pPTrZs2jwqiUdE6Ih7d
vugwkUWox+HcgPhj/ahFr15/pDzNGzCsglmM6EKyFnIjPah5tbIDbVERH++MZy5GG/w1p/SlJlDA
j/mqk176Ml6aJNna4VYdngvMSGpXbhRddkRYn2kOU0kqJ+kkwMjzpO9Z2CMCW9pP2+iDla5669iw
3gL6WXZlshwsnY7OGN4yjDcpgjw1NlGZIUwwlW1IHaRj3vRqf1d3D30fLosR659ZbDQsBJgC5wQq
nn3wrc6bkjrITmRXlj7jjNxhn89Byzgm+cawiVF7GKB0afBQmR9S+CCbLv4i5Guvo/qhFp8WvLxS
kuravubZhAc06j/HIcdbX2SvSh4di5AQ21prjspgPQWTTH5BOjmFPW6lZFvYRMzVGabNtQIqFnGq
PL8HP+BnWlgQK74ThhbZD34jSmI/3oIdM7dYPXMrXvo58vMYKnPXFsfAe+AwE+SQwtvUP9smF2Ub
zRsj+jQATvuHUXqi3g9L79gZUFcDAQCy3yO29hrOG0DynP83TYwO3Oj7k4wkdUJpa4/dquFwIkSY
zFSR7dVydCcj3YyBod7TLwtNrNbgmQybYS5aFLiK4rN2J8qyMMZPVVgfmfpuJcdJtE5SSQhc1BpJ
Vmr7e2EM7yjY89iedx4icm+QQZXzc3WUe+mTUoHmcwR2/ahpGRfZmQk/pztQ2QzFyFmX2A0tg8oa
ORMXvrWSxUKpsqUIUZdme/rlLBq1cixmM9n4utC2cQq53AhvM8Tagx4Fi9jQXN8eMGIsi2ipSChL
kba3uqtWyyzaS8K7xwzRhJ99b5388Zfh/8bqC5XPKdQ0JFcN7hXjFEnasQZnr6xiLw2yY+pikZuy
eW8NMUqowNIWHOIIcEr7BVbEt7DHddWT0JaKSH+3vJi02a6k+V/S//9yXUoQlSoxxxNRShBnJVbg
tuU7GcNiCtAcYZgcshch3lH+TdpnAVmgIXno3EGihmFBKZ6FOT1yZlqb7DqZAjdi+/K+wwQlNR/D
FO+tZDuWMB1+7oZZgrXCQjQ0ruJhXAbC30toDcoh2hlRsVF9A4/MYCzaQlVd/D/zxChBneRN6YEa
hEXwXMXyXEfRhsOWNtEohvN60aT93q89x4deyacRXf4UuZqw3CTv0dDVpfJeTLYZAK0Q8Sq91Fbl
tDYr6ooODgDXaxVxW083ABO3mpv4gLQHrX9l4W2VFzGudY+P5mCzpNi/nwLiW1Ct31NgF/4D40O3
T+i5Rb22OTJ74rHITNiYh8lcDPldQyWhlIAGerPshffA/Mpk4vSkrxyRvDbETqW3zJKkQJhoF0il
okJyFU00TujXvGAlSzdJ3ZNFB8gbRW7Fyd0P3RK+puz7jVWY9zTfKtzayE91/TAGS01z9VDbFiDE
ivbUlDkltM9BYJ4nnjYrSyxp+UKGddXE4CTn9CVOK1p2iIYW4/gLlra1LWdLX4nV5aRMn4N531Ob
FdPRln6nwwt0OEf0syOUpjgE8xpicrw8WkDXJqOBblNsSpQPol7JgfLR1QUi43QzAMSo2UZ0v31t
Qn4eflpqAhYusffZ5II9N3m4GwgBpyGd+AgmDmueNm11GPyJWqIdDvhdzp3t5yMb+XiQmNidbGBF
UGZhO/zCMtTYv0PtWzFXU10fU+MAkwlNPOI3lso9vbBdDUd+ZFS7ZDpWOu22G7wXcEdaeqqyVyt6
Hiv2QbzmYpv0aNkr5OLaviKbKq4EIOWZr1jkFtap0E3OKkT4WYOiFRVaPVm7SvrWiMxN8A2bFTaY
s0ipDQu8+WKOgyggl65uVvQZctIwmEPxjnRMVHHcLhA/q6Zw/K5z82mvmxl/GUbOgxAJ2VulEmgR
ISqWxCxZjcVdqt6p1Dfyspk2ZMYC7M8mcpCsAUPr9Hwmvvx5Xqxx6IagksYawEjXl013KFsnBeby
H3R/XmYU2aiz9a/y3BsLYETETxLqDnQSKJWCO8Tks1j7EJyfYRPQV0kdxGuFQ1fatwFSFNpdxojx
bA7lqsY3gh0IDzCaksH2irKi9FInrLNFP/Z3RQ25sQvbbT2+jrobmYajxtsmOtXDzkQwqoaHQpYY
mkH8WqT62hKCt/dpF8dKyjamBctb2agysUZKH5Qda47lwH0YtcGR5nUSuFMjNrlt0xYQ4xZH3LyB
1x6MZ1n/NtIMXZe5Cf3pKSrfbaVN8a1gdSh7xcWd6o5qg/whXkoRAlmx9c9P1H5wTOfLo5cCncb6
1+rePGuKJ7lr70LomNYiOLraSp2PTUyaB5X/6EfnURGeDDvclLxp1VMWsC6OVrXrRtsJeTRIRKWE
jfyabn/xSm7qPWZjirtH4ee/MGogAIAQWNCGbR6pay8mKLkzEJWMU+aO3YdhaMBFLfCAXyzJxQJP
rTj59y1J5Zaj2uNakcfRLXudSM7sLo8SklkCqrCsa0BXzM4fFp5o6LVWcuwth3Y50SFMiyvcnSBP
7VA/hVXObK99mQ53BhkreqOqR19SzKdzbp/smpzvXb8z2rWtABz4NliCbqPbFAMyUSxQWFKk8aWc
Dkg7Y+VXXOXOVJNUgB6+hHt+tdjaB/+hhAQyME7Y1cKLqne9OVYmZokRP1g/pF9Zjdl5rD1q1BZl
v1I+Wx1UV9pSfvXNZ6Cpd1WpbMQ5C6JIjwXZRWYuwlXenSqAYzi1SYlnPiCYgDi2FLZFLDODYSxK
8zfNjcg5ioa113/5WJTtgANc4J3sjjIpE2NxyCpEavjrO06epSQbePt65eCdT48FVIgmvyaK8Yvo
Iylv12kSvWo+ftwsHe8tegk8gJquKD0bHcyrO/YJwicFV8O8Zq5V7b0grgfZfhh8js1aDaW5rM6F
1a5hV5YFQU9Fkj4E5GVRN01I1cgWpESnMwPqvlF/8+NDmro+8mxUoeGIumE8hqSaz6izyQ9A+htI
1jGdJkfrPSeq50Fdf6pNsWQuuV0dbFtOTlosOQbso5VAXZfeUgUZCoYHfaQwMx8EqKtbe+PkWGlC
iU06lpR23+l5wIUL2pYtNfMOwU7pPfQ6TRlFuSzO5QWoW1m8Yflt+4UIcbPRn8oEI+dZsR6U6gIR
kchhqckzyq2DjIYv4nyhxIQ5m/iPvWoYKCWwvOFfDMLEnbKMfXyq91YvnT2RJ9CdPHosywXGW7z4
xxAydOT09oRelPwAmacefBXfGCDDwk8fRTv3xnuFTBZpzbTE0lrYi0p66xuENdGiNZyhekP37efH
Vr6vvU3QP47KuvNWsS+5Q3j0orsE7antDupDUi7G/neWzu3sPYSVN99CA3LquYFFDV8D1or+WU7m
Fk2o+p0KwCllxNNknGenmvN9ehxSEHOhnEWe4Z1vUdgcYhYNuzuZhpsNe7V7zvQH0ZkHyTfeCvbO
ROypgV2520NN1nL7VAab1n7RKJYLcPCk8/J5bZveQbS9o9Z8tBCPR6tiAuOwQss/vW+tg10Sdlij
ss8TS99qZ1NtWQoiP6HFnYqM81SpqUTrPU0b3WGKWKKmFIwx1Q5NhRpLy8dVKwmYqLzeeFbOstCO
6rJDgOWU2K6U9KWUP5NoXJZ4ScaCLr3VNBGA04X8JWM7at5aiap1VZSrRMItlUhLBROAIBEmvQvO
/WCGeTD9DoQjvOgg540NxGxuCkXm5KGgngbVXNuQ/jWwXtG/BjGNqzOVAsaE21CWmm09dDlVPHLg
bWVQEI3Y8cr0jdy5u0DmEJ3jCY6CU2dlLL/jUpCRM6TLxjxo6kHV1gJICAZStu4Sjur1uBOGMjPK
stroVuC5UWD8gpsgcASauwqIkIJYDPjinaJ/+ipN2vF4xROMdowCH5Yj6DSmuDYzVTxZBGTJ0Ucq
UL0GUDOjqi+BbwudolZMm0qLd6lWP9APfqVKyZPkh1sPbYYh+XujDrWZKDChNdHKFsFKnTBEkLA2
5KNL1EYHAZidyP6ZadVzEeFn6Oe5dOe1REaPqeEUZ/tRDEt8ahmqHYurdnYqmzELXVmaqLtNTeM5
m3vQbaj5fOZxWgzUAbNAWKeztpR/SaX3KkXQwjBTpknaQWD8Ntmsq2SuIMy36/UQLsyQciUYv/0o
2mY2CnaMClRQRg5IN56Vndmytdu5hYwtULK5Z54CP9w1aHMMGZTiXJ8nOHAz094oFaFOj6pFjJyF
FigG2IVZa0o3whPfhgsDd2EtPftq5dowA00SINg4+fwiZN2RUbrTBLebjb9LGxmIBCVD6Es3YogS
6Z0FalghMG1DJEWoAmcafGCaZPNaL++9PDuYSXCk/fN6SMWxaHdRT6hS234hpImklZAOfmy4RG78
Urxg66Wm7MQB5gSqfGhIewaGtYs9NE7RgKD45zgq5Zx19a8wqovAu9jPptSye+w2M9n5mF4wPM/O
kYmnfoZn8EZk4pU46ssewUUcdYasGij49EUgPRbNfeM933iA8w/9xwMYFznqpR7IY6KpylaW++Is
EFWr3agGEVJEA3ZIGYvytY17rLFGZVDRB3CuX60voJX0KUB9cON3XMlQvewmHDdqVnU26pxp2J/j
cxP87FCAi8lF34VPSZ2XiUO/dDhPT9pF4A3yjVtb117BRaR61WjmZFrsDINOsC7ZXabvyRjyhjlY
Hmrph5j2nHA32GvTNtl22rpX1mb7PjQEHdQMMKlcNjZeRdwgYfOrTNR5JNm/2cXqYMX8BZjLeJvm
rAR70OuTaoyOOlKp2TxUeR+MLxnLcP2ulcoqRP8h25jMI998D/on9lDMT1gyHYHDzCvoST+1q8iQ
NoleI68n+X1qqWgxzjOwNbz46cz0H+lIYlUknJXM7He5w1aZrcq2Wilxs8kCCS2STpNWqsLfCecD
tdyo/NmQ4LzTYHF//qTa+f39a2idP/Vf+XBdESd5mskTjRiDu4ObbrxjvgxnH+5zvYqbmbxEWiLP
XiQHax1a2dmmnz20rpgBTjv+8tt3PvEg7WS00POff5FqXhtlF+GqgZDUWrJ87c5XuxUZVTIaD6n8
RcT8r8pSZ4WtAU/6c6C7MwmGqhXVaBj1OJQ06nLiG2EvkobqbNNCV3WUnquSwPuPqH4Jqc1TEk2N
YxkcbSVZWSi9W5/U9RGWqSfAVDbUPTLXY/8pF0+JsR2+jfF8A4vArmmVZveR9iyRkljMUbP4Bzkg
teosD9irvcDg9NKhz8vMDX5XvZ0jdzzRcXpuPYBKT8HTaCxk4jFi4kJ3EgVN61qUgDDQDKmN/9oo
KMKRA2FOnE86nutF1gN5LwkovD/bKcFpv3sLrQvWQ4fOLvJO+ySCrjj27bvGuszexeBI420C4TMV
BzjXocDnL20QZFZimPWEmHUzjyyoDPwDVKl/tl6gbw3tTmMbo15suxXUBYa3ul+b5Aa18f6c0pVq
jwNhusjI1N91wSTgDOwhJ6Dv2IReov8wdPTIQbsI02mPRZEdJgjUmSybDHT/mFQ+niD9OVH1Yxjt
/BxNjH1IkR8SSBABEdXzZlzXqo6O80Go+9b7oplNMxy0oZwb5ceUbbEUwVQ/V3iwTBp7FExQgpRw
xSggWepDzJRSyodKD1uSt8WDWnTHqs0+1Nhybc48Clt+mnHGI6eObIhxGxu2w0kirOYDSQEcNqng
ZiL6UD06og/FIoBjpdd14a9S772W9xmFNMf2Qhdk1xJ9pZJmgqxpFSesOtqePWwCndeQ3mb8qrhf
oi5FljdF5JgUFIkaTdK0lxEzAI6tqH6qxk2bbVUUBhVaZzR0ZYTtO4xYP432WxDa5snYHfXeoSW1
OYEG0CgPD4M1HFt9l6YnUmAUf22bROSEc0rFno7uNT60GGec/1qr4S8RBM9xtspkxy6e4uZUZKqr
dP69RN2Xdh2WZ1qBZcIJWpwltRYshzyeIX4ukEC2af7w83y+si8a+v9eYFrSFxM6t6h3XgwYFUrM
YAYNDH5OqNfPtxDna/1rEbsIucxkG5VnIg13wLm4CgjsqghyQsJGrKThRzOBsiz1kwWs9C6Day3i
Oyn89EgxlrwJ2cfgpt1+QlEofcW05Y7DeO3XgMSVtBDZJoj5xAooUoFWtQYdSDvXSG1XQ2QXnlXB
Zbb0oAqo18jjimtxHySfivIQRJ3L+dphQlfKriZWSKsBVeLwtc32OVJPfPd2wnhV3ir66bXDwpae
i+BTieVTNUERRKnbBWh5FFJb7QhoT2rpefVc6qeOzrxNuoeYHQoC04e3IiTimOz0Fph1tDeSjSaA
nfGuzz6H6UmtgHeDdF8NiN2pGGFUIsDtMCks5+dPYF37zBeByywEnbDHAuEumTuYkcjnlLr3sOY0
gya1Q65swusGlOVTopwk/ZAqePvJB0Xt0AfVDCnToOEvjUG2Em/Xl9a3pKNiT5uz5ea9YOzIgAec
1jpC9YMT8nJiMLYBsnUcNHGLTNWsHNS6pUXNyiIYr5W6hpTb9dKmSXaS2HTpxjYVRDSPCbxqggQq
qU/FuBqj+tgB+yU2hEzRNssEeH5mBMHJCO3P3DOcXPyuva2HqEvGxJE2DyD/86IZTvHQf2het9KH
0dFISRgSQqFVf69Pb0O21pqdNU23qthrFdBFFSs3HI0MswbsbZaBRNQY7shfku4/6T6Wgo2XkvyJ
Lbm7URlcCR03LkL5We/6EZKbLup+YT5YVVwfYAwQdqd5bpOHnWWEOSSWiwwmJshKWMbx56F0LSpZ
v6h2ZWmStSIbta1UV7Atk5ct4tF8kFp2pQz1TmYNPpamgyE3YBVfaSnPO6lGd9dzvGlBo3JADlsO
xY3l5UpHcXHZaL4P0rrzg1LbBn0t4ZZLGk8j9TuTXsNcJnUnhJ353asoavXOAoo3VRk+2iCqUG8S
Qhgsffis4uQscEiKtUkyNjmGWZ1tmx7rUhmr1Wmw2JfU3Ksfe9uMUCn2CjzneVnDrh0imkomMjha
UXs3hpN2pW2JflFQt4oaRTIJkTuzNUlNszgZ54uc8DvsLA5N2qFJANPl4k1Cg2iIfDeGZK2MB18L
z6g57HodfmVt+lAk41JHOJoiUQroCSjo7Oaj/quqdtVXgOr4BfuqAEIlYs8K6VZv3moifu0ZLorX
Qbc9WY3tnIieHjIB5YMjv3vv5AJHgLWEVQgNj5ZYGRrHexfxWoGi9st4KE5h994/SVSIsC4f/Z5p
RazKctpKiEp4fBTAPBDNIYgz+TArwhFWVvQOqkQMqDqzX5rvOLlDBsw4/Epooc3xF23lS0WzBX0u
fVJRSPDipP19IfyQ6nm8qbF640Gla9gSrW+TEWU1K9+wnlbyLD2SJij0eVyfiJOYAh8l1xbQM7uR
+P4nC/0f+6N+UVGro1LmE/E7d8RqL7RVvAFIvkP7Ngvo9yvNHgXNmnTH3ND10gkWNrK1mUS3qGJh
0jjHpNqPXW9GvbECCTn/Kzd1sKm5BFo4Omfpd22ODWmZOPjBDgjP98mSEuiOfFrkjEvom3WybFft
NpiLBeaX/zqCLyoLU/heZeY8FX1vHUzSS3UpnzAPktBLf+beJehmbq55zbNhprukSzpfr0++Gy/A
p7b4cstb0eVXzlD6RfkRTm08sK+qtNiCJ3LR+zvnV2TO0Dc6WLFn4SJ4urE4nvfTf33K85//dV6r
WB7i+Hwvbyc9ZGuC5I/jJ5HITjb/j0iGfrHR2A3UfaWO1p1nI+st471Q0U9lQ6ze+HJXDnj6xdbS
yF0phri37hTpbFZr6U1SRjmJ1tLCTsqbTTqurA7axT6SaXZFQPbE0RZ+quhbVx+fqAsgiq1Fb5Iz
X2/F9JHYt8rQKzumdo6Z/+vTtHnflV6CTLlrCf0mS1AqNylQGTFgxF30bqHSIyK7MRCu1Ft/zvN/
3UyDC9OTBI6DjWM5ye8azlzz1qu7Uk9rF+uqr5vFGOsa7U1869SVmKiIs/t5AF8DHLSLtciyUpGb
QQuGVOVkzMQVHGgc2GbjoHgnmHgwJ2MuWxgcC/QQB2WAmwsNYoGIWw/mqRFQ1dOBk1hiDZd3Wzac
Z3Pbnw2T3KLoVIlxGJGv0V2EMGtZCrdmrcrrRATytsXj7w4NhoMO7y3xQJl41VVS9eiN6iELCifb
uhOpQiKj5xFalMj275ZYUCcpBsTWiZ7jNCc87Oc3cWUWaBfLF3xVNaEII5m/JrSENGTWEAff90w1
bqz714BP7XJhqgwTKwS3CLQ4XFZomshPDox5ZyERMhRLnveDVe/UrvAOYVC1myTFC0QUZoQJpZjc
iIXtxl59bbxerFvBmEIQWubAdyupuMONQHoyhuWN88e1l3mxZkmmZkby4I93Urkjd14dFsImY+NW
Q4N/L7p/aqi/JlvdeXo+aESoh0kFtkdqZr3rVHn+nwaCerFOyU2YJiXqwTtTkLWhy/ZbTZCkWvcf
SRfdGGzX2nmpF4sTprxgUieZm4wcYdoIbW2ad5so1anogq2wp8OkjdaMbGiyYqDtf362KyuJelFl
lmRwlKWnDniEntr0NY9u9OO90rrjT6n+1xcRFhxVVXJdX9nE2TlsDO2qghctmJuT+99++8VKZYZN
W2b5+bdLMHhiEcbZjQ3w2lu5mPoVjn2rSrnyOU2qiR96+UbPnSvTQL2Y8C1dFlNPUrhw4hLEOiou
+kuyxX5+IVfmsHoxh6u6931J5eqGFcxoCuCpxGcvf772tQ96MYGRLgx+dP7lNk44GT/F2bub3Qvd
QVr28y2uvZyLsiNIPX/qEgh/XcUOq0GumRjSP8EMfr7+lf3/TwuWv8ZkmPWTTzBovjMR0Pry5M0U
y1LXekfoGB3DBAOVtddO4BxzlXTEn+96pfj80wTur7sGCXKUSc/yXRu2H3msGeCdWrqME0znedyi
BCdp9OdbXVtElIvZbLZtjh9hina4E+K9/DSlGDYd6TQ8abPxxkC48pX+oAJ/PU8RhqKgN2O0a7Sc
Ij0rQ5I1S/ERWSjkCjzFt/qSXhlxysX0TobQVjSvJpwSqS/ugyR8toatNGLVqX91QXEDR7ky15WL
uV6mUqLrqOB2nSzCp5IPv/Xs3Fv9/EmuTMk/O/9fbyvwI9/2iyra6T7N7R+j7iDfard97dIXsx1+
rZE8PYl2EsmFqTWQIjovqxs76rW5cjHde4uKTul4K+kz2dEZPhPynxSC1pyJ+Mpb6+y1u1zMeEOL
OkRr53cPedEtq98g2xEZ9t5sIHrg6+dPcG1WyBf79yiUphsT7hKR/FO5UUdQPJ7yGf6gVtp4CKrL
GyvYlee5bHUfh01Ms1buhNwRvTCQMJ5CUc9Jwq4Irr/xQFc+vHwxy216cXpxTtrdaL90yWuS1IQC
fP78sq5d+zzr/xqvTWrY3hCmKYbuY4cHkLTgoAlvvJ4rM1o+3/Svi2NLqTUVse1O3xFd3WK7Acs/
yuVcz2+sgFcms3wxmfWm7bou4w5t80w6E66lGz9dOQ/8f5zr5YudOzN7z2h1rjyeIrwltFX6SouF
iibjbJJ0ELKjA/xv3+BiYlteULSZxK3yKFDWIqsWOKE0dzgbg/7bHS5m95gVogh6CVn6NJCe+lnj
ymturKfX5sDFnM6kqo/QNMS7SHVJGZDx/RPYdRaDuyUpZreaqP77S1uXrev1pBgzYU3xLicVS1IP
WrL++d38e3+jgeP/HqSId/TKDNsYJ1fK4Ad4tHTYGiR6RqY+/3yPKwc/67IBvaaA4IgojHe9HxHW
bGbdeFCkrEVdyeKqBKCTEz3qV3S0iOZonfq5PWXaivrrI26EtFL8rr+x0l97kRcz3ja8oM3MItnV
w0HS7+gic2OQXZkyln0x3etgTESZpMmuwKhvQ+igvcaePGs/vV81LkVaP90SJVx7iIt5X0xKG4i0
THYRst7Sem7qG+vhtdFwMe1bJZumwLTjnZikpU4IRwWJERKjbt2qEP5dH1r2xWxvE72Siow7tBKZ
7A3pFkdP+m4q8iy1yP15vF17isv57ofwFUbI68Hg2uoPsQetDSOfT7caX1/7ABezPjbz0VSGAB5P
TZ+TukGjKb3+/OOvvKDLTvFBpEl2NcXJbvrsHpWP4tv7heHw52tf+dmXveEbrekSXLTJrhlNg5Qt
9aXSpRuIyrXffbFNN4Rw+FbIS2+/9TlN957NRXD6+Wdfu/TFnB1khF5l5DOzaBoAn4ykTNXJApki
k6Za5Mt6if0f39DFJLaK1Gz9hjeEv4GWSC2W/J+f4d/FgPVHK/B3MVDS7YqcMUZMg+hjmy3ko51t
i/db+9C161/MXLutjUz4vH66JiqP9Pk6tzGu8HTO4KF/foQ/Z4T/WxRY4mLudkUeBvKfT2zM0n39
XhylezYM7U1z/Fexcrw5Isyf7/XvbdUSF1O4kf5nNMmMJmlvEtlY7IiHW/58+WsT4WL+6uTg+AoG
NlhElXyGj6R+/vnC17a6y77unl3nZlLnyc5QZ/keCTJKcHoStAh7v8dHHemx4Xov/g3c6cpruuzt
LuX0GQxHniOGRHquHqV7vKIUCMv8P97gYlYPouopELgBWSQTyT1781V9JCFvejdurHdX39jF7I5L
SRFaxC389+Ez+4y/9e/6JN2jb26UpfhsdsqtO53H6T/G7x+xyF9zEImHpULlJ7v+O54cpHwYi0kz
u1d1GoU71Sb4alc/D4Mr48s6//lfd4r+H3Vnth1Hbi3YX7mr3qMuAhFABHpd+yHn5DyKVL3Eoigq
5nmOr++dcnW7SFtS+7G9/GCZEjNjAHBwcM7eltDCD0R6aRVU3nlb41i/GBg/GoTeh4EejYGcs1Mk
GFkQcMoQU1urSLFAluOEvxX0bse4KYqcc4uR3rmN1XnV1tdtf9W1pbsvs648Y50Ptj+/1B9MPN6H
ScHVbdk5lZ1e1nhkKbp7Dh/VqSJuRZ/Bzz/hBzta73sR7l/uZitGOteRGV4Wr/R6U0KZ+avsSb56
t8Ez+/Off8qPHtmHKcHUpSdQKmSXXsSZB4cwZdP84gJ+8Ks/OsGjSozUvPP9BWdEuYfSNAl+8a1P
69K/eaU/erxF7swN/T9M+wuvWWHR2e8M1QQpcqw3P78xP/qID1NAKTzwEMuQXg7QvOiTB+mhOZD6
VVLkR7/+w/DP+2LGp0vYnOec7p7P8X6MfpEB/UHc8FGonQunQynJrx5vQXYj1Gk200t+//Pb8qN4
X38Y41MdK8sfKeHD2Tg9DDfU0p1s0NfdH+318Ef75Rcfc3r//t0T/jDeszoGf5FyEfjdcMfMJ3fE
CoyZvY85y0Xa7PziLf3BQNby/Zw1xYEJYopxL6lpgsGlOmCD+zFYxa/Vr+LPH41k/WFZP8mrXWh3
BLcReluEK3T8EKlsvWZHKRGMf/9Xp98/GnMfhnPd5y3aZW5bjYwwsA59r35xn37wwn7sfkiEPS1B
zenbYIFyQ6tsfS4BZf38cf/ga39saXBGq18MHdAXXYVYggAusO++/+b/fp3+V/hW3vzjlWn//j/8
+bUEqxaHUffhj39/KHP++z+nf/N//877f/H3y/i1KdvyW/fxb737R/ziPz9489K9vPsD3bNxN9/2
b81899b2Wff9A/iKp7/5//rD/3r7/lse5urtb7+9ln1Be9rdWxiXxW9//uj49W+/KQb8f//11//5
s6uXnH+2fqne/uvTW/P17eO/eXtpu7/9Zkn5u9a+B//Qc2ztm1M90vj2jx+p3x0tsLIpLbWUp9xj
UTZd9LffbO9322jBBla5thKO4VVuy/77j9zffXpebEMOQEpPKPu3//Pl3j2efz6u/6Iw7aaMi679
22/f61v+OfAh6Crfk4aeTE3iRHnuh3EZ5lqOyuUNozJcHVM3538GdFh9VrAKz3BCOX9U8wwpPWtw
pVQRfLfYpI6zK0I/fyntBEhMr+stIjKYd0nWks/LIFXpqnNfXB9PY+8LiBB+PILbD+ALQtooZv85
MLZ1zZn7CEAfLM2TCcb+wkKJMtF2COdS2s6hsY31RCGDX66TkmaB3lVfEuFaL25OkyA84HHrCoIt
deK+Z9kwHz3hj5tUy/jxLw/1z/v21/v0/bjv3X3yfWohpeMa19E2BLf381c5I5hJC+eb8pR8dERB
h2RWT0hfe8qN3TDL6Qiy8+gQKg5xwEP0r2o2bK0z17PLlYXu496KExtumkffptBgPyi+m2Ay4nEt
s7LKaNERNFR0TRNymMayuy1Sd/nFWem/vQ7ycK4yQhphvveh/CXacYY29NRYfqurKLrLg+CNaokZ
TW4CSU5bcFCp7mwqKHJeETr7cIj0nckp+O1mgMezd4JbdKH9JciC4SxQ8DQNOs8hGeXRD6PmPC0G
2DxFlOAALONfbP5Pi/WHZ2Bs1zcIM7Vw1cfTvwYCmtOa8FuRB/lFIXz3wg9DGr+7QV7AVPxV3vvD
OsLY8I2tbWV4pjxV7+MZ5zJyfmqk99Y72bOVqscI1t5WVQnswrLIzoOR09qegQd/iFKbZMp3P3/p
nNOC9f6Cje1pAdDB9bQr/Y/RSwIztZvKt3jJhI38R+Ww+9qkBhFfyG9LFtR4ODGiaatT8bYexPwl
p8qmoitIzS+jXUfDNm9y/yKb5DXmFko1+yWr/xiCIaP5dPaiDcWsFU0KObVDgy+p7SxtqnpL2swH
3LVqFzpdxFrdOHeLsawes1YTPlEvTWdF4EMz6DO/+kXy9Ht5xrvLNsxKvlJKG9soJT5ctuuMZRhF
3aszNFAASsLls9nyxudmgjVBx0tM7a4Ti2+RmDjcdoPJPc0FQXuVQUS8jzSttpgxW25ZOqI96LsC
Fk0zV/2TtkR3FWl3WfCF+7fab9UnGBbUxLroT6IIKivTUHksqqi5tFUZP0y+f+t5rnf8+aP9l1fZ
2JI32GMQcgjq2h+nXbuEU9eoL1UN5EkFVNhnKfh48gZ0xiWoV37+cd8Lzd7fUlvykTYTmH16nT+E
RnUi2JzO9Ze+M9OzCkK1nWn8gGnX5cmxz418cVK4YIO1nEddAKkmDdo7ORR0gciB+Uh64XBRVo2F
xM4U+tDaRYp91UX7m+XGO1rCp+3M9nywSBNnnfC8dIBDBUzuWnpSYmbswvHBxoWYZ9FSr0R56u4d
ik6uG8vBpKJMA20y7r8x9O1rpQdnbSWEdL+4E+/jT8Y0tADP1a7QAB6BHn3Yb+RuTPFRvryOhtqf
NGzEZuZ2raakic7ZVa5alpZffOT7UO7Pj9SCddz3tRAfC9OiOPY6VU2vIkMjZlKcqzLzwo1KA7P5
+WP+sFv4/lGnGZJnbORp5Hy4Otbp3JJN+zqb4Vk3JQaSqmszVBagHRZTphjVxuWQauWPaLC97I+Y
qtHL2dXAjH7+Vb5X37x/476/bbQQCr6Qrz98ldTknh9J86V0J/E5nZccIrNxmxuZwF9dTfRiDusI
MPojRoAT/80NreeoaMdnmSB+KbKxvrbyhJbp2TLBPYSDl24aZpTgnHKDW4+q1wKN8bIKl6KmRbw1
nKyGfe3yWTmR7c+v5nvR+PurcWzJWDXgYAyFLPL98i/ihdMXS79kqaT8Cqq+/iraBnEwA/x6mDtw
xYVfENtkGqZdxZh5mxqAJW3sYlPxQpms68YGOgXyK4EFv3gXka2raY17O/kyxuH8bdYDc4G0llNz
4SLv3TZrr9Jwdp8XyvE+1WUgr5mBB8lR+CEN6vg2jTq6fzzApsjUS47AVqILSQA0tKYf5NzPn1Mg
PPbWnbNHUXXqXKsITFJV9hc0s+Q0EQ50nmNmSjDdhbab3NraQfVu8oE61Z/fQfkva5kBIeV5wuUG
uB4vxfs76AxdO7YhAHYZic8u3FKckJFLB5eI8iVctcXcnPCRyJN0qaejF+F4SJcko2qvQd2tqMuG
74Xul23Xkyc7dYcKur1r0w6wQlU5bQdaV2NjRE5KRT/ZqNvvV/AfbW1+uG95t9e5rt4KzBNvb93l
S/X/wQ6HbcRfHuZpB/Vui/MQvcQAMr7+dYPz/Z/8Y4djC/U7Fae+LRwhPcc9lYL/Y4NjvN8d97S3
8R3+Eg+en/y5wZHid1c7thHC8z1HOYoB9ecGh99mC0FoyuLIUkXs859scL6vpP8cuZ6vjdSOIXji
+zme/Hg0Iqq+MstkdQec9vONkkN/aSnaqyEjTcLZ8OZY4b5ToYM+SYlJgb8aVL4Hi2adOKqz72zG
poNm8pdb+G82FO9z6ly0luq0uWMXp4nC3Q/DwTaFo92q7vd2Jksf3A2r3q6rfPm01CO1IinHuz2Q
QbTWlpvTXdIVQbP9z76DNo4jPIfxaHvSBSjwfkjibI2GIou4NXkfQMMGQEkNZQ8cdiNnDPZVV1SX
VhTE7bapnfSmkGKsf/Ed3i+O3Ac4EcI7hUIsFI7/8T545dB7OA2mfWjljt6HTth61Cpm6QwZhor2
X0xDH2L60+cpR/rCdxRvmWStfH/NqTEzx324q90paHuKw53nVE64UbLYFn+McT5eZ6dm76oYEY8b
lTLfdv3UZIef3/sPBxLfv4jrKRZG2HlachPef5EqtX01S6H2WdiVPcqMSd64Yg6/YiGzr0zm00nq
JGFar2KxTH8IzrXvaXoNLXp9pZ2vLTot8KEktferisfTq/fXEcOr6RhIqEQsRhCifogVw9pVvJLp
sGcrNgY7NyJgPjQs279qxzu9X+8/iHdfOsQpLnEp6Jb3t6BAJ+2Ojmj2tQ9RtTUN6MBkSIEmmaZC
NUjXcJ2mlLP9/Na/j71PQ49EDPGuUTaLufA+bC9kbWL4opTIlYs/o/e0YDp67HHlZqwbh360EWPq
zz/yX6+UuU7bUkDiZ9f98cBxVFEDmVj0VOln1edkzPJ4Q5VhWoJ4cynkdhVUOj9ymukX3RD/eq1M
oPq0zyDzBMfywxCfQRRUC7COvdPlYkAKJZjnUktXvFxZELDsxyjufjHITmPow3Ml36Vpg+U/xnw8
tAnZ1tl9l3R7gpcOClLeN9888N/Rfk7CuN97beUhLIDZUuyM10m9//ndlvb3aOKfX8F3IZmelg7p
8pS1Nh+PLqOxDphtymE/F8C1i6B7BgYAuG4oxWXUqYcK2qe3lNXGiQ1KsaQOz/woSGIUSWo6JwVT
r4iFCpC/k3PrNnWLvss2hxqg/kMawXdsZlnt2zF9zb0k3DqFEx+iBQuZ1F2+Dkh1r1STIYhLo/I6
nOcAkhGIpTOrDDBY+/DRD9FsYZcfRAU7MY8gHy8mo4qnPrHPlvqbrEsJKmE5LybHO7Z2OJ95IOdW
2H/iQz6lwXnrWzgwuiJ/jqoJyePkfKsX2uA9B+B2lPJqd0ni36dCLztdqwg6PRcOufcmdNR1z8A4
xn5ozuL2JAMRFqRmItTnbsrdTRtqeZFWRbMuwFnXWMoELlxnOC/rEys9OImCvByHsj8K6qO9VNIA
6pjkfpgSD6NfDPdV0iT2PC1QJwRTGEpScEyTx+y7s5ahiO8BJCIt9Vsbcg/E6RMoJlSafSAC7a72
oh2wmySlzbIoWQAHF2HI+dD5Jy+dX/ecU2Q+bncDW7w6LdUJr3iyCZAvkaSK6eBbsN02rWtufKuZ
52o1Jn7UoTZUna9wP9cLX0fJBktgUFefU35jdSHcUQIY87vEty4zzwrqeiUMTKWbEuZ5s61AAadP
c8uZ4QELLFSP0p2nmzYfcCBUJTH9fiRJFt+6itOhvSzQHD5mUNEhSkZume5iPbHISvqOIY1op8RY
ttJi6RDSUNvO/cZOkgAA/r4awp7Pi71qRsCUZN34tbYu3eGOrgd+yWKm6nM4k66E9ey5PewE7FHB
uSL/ynoWwiJfJQEnCkCrDd+a6ji+b4uWMdo0IgEVQWVhDLSbd4ieV1rVUmQRI+RYMKtFDYW1DZsi
v1qKIazW/jBTf4ssNAFUrievAN5eD+5nR+eKxK50gEXEQ1ke2Ih0/YU7N3W9IWGg/Cu3xJmwG61U
AIBuRNOct2E+tWeFGHiXRd7480XWtNXnGrOQfRSuU4/0JNuGG8VSXW7SqLgoCoEEpkjASHrT3NCg
a8/NjBUzye7sfEJyZIylvIvc0n2wG1XWyWsbZpeFxgmmOW6O3u12c0Mr+2ts2W/gR9BOdJxsfkXr
Ohmswqq6rrSSOIrAagYrvQQdLqkynCCfqVm8Wk5HrtOpwk3tttE3NjRgHOkejNnMl26FvY4uN3WX
IbPDHBzOaMnz1Me6ImIneM5laWMcSopzoI8gMPSUWVvMbw3Aplqd5qNIi/alD+NKnNtlg+YkE2J6
8HQEhG3SZgh2jVALnZYdLtZBlol3k2YxUCqdh+H1VA4xMgFECDH92z1zWauCCkhpDuyvT7Kq36nM
NO268pepwYqcsuvfJ4HhZQEWFY3Qo+MCyEylfHzT+SmRK4q62qVOX1cbssnzHzT+LgVaM+zpmzQd
WUsqp2f9SGIl15U7CqAqKpqZ0VUnyH6PbWz2RZ4TRvTQ0oPz0FtwBKJACsgeta7cNjAj633pe63a
2BNAG2oECQPyNr0sOq84DCLuiouc7QLIftDXqRE0zirYa7Zt6bNhAr+77pSdfyuyNlrXxqTXsnVP
nibR+itGbvR18IW2H8sqMDSzJXiUizC2gEgONrcn7rr2UOIwvA7CLHI2bRIbTMt+ZLCXxBmPHoca
HkEP1t26bEdnV0ccQ8xjcRpLdQ7IZEGMYveBez2NJjzPCsrTcxUfvUo28IEcc+KWUKsjLUAmlTv1
wTqdUD/lbuQ89o7UNATI5ZZ1tMXxDU0Y/mq9G2b6a48ijdQxr3xIO7Tioa8o4GydUs7GQ0I8ZON4
bNN6/hJHs7NzC3pxEr8IL0t7eRJ2Wp/0mbCpY6fwIKG0y7xf8mq8HzBt0tPEvgl5TiC6vT90qL3i
ZdxZdsLOoyVCmZiaa3tYd9ZQHJn76DxLR1IWzFPCfetPtHqr1d5L6sgn0erhyq2W+hipxd8o6m2P
U01R+mJVab1pG7ezXjILaIjdduM5BVL0rvmzCd1dFjomuIpdy7+HXqxu0nBhSncBlvp0IoLEiD12
9U6IrzTK0uxmNk2JayJJzHOTl210tpQZnRTtzMgCrxkmFwiqgJFMfmteZ4pX3iriH2ghIRbyvENv
XFmtvQvqIj2qLtE+T7yqWbuy+ZiXdqvXjjWMMekxoPpBaVW3I6aZA2uEfTE71VnAwQozpy+Sq3ga
umuTIEwQEAfW45CoG+5hsuFUDZ1bm7FQJzHiV8eFcSV6LL+6El8cNZpyZSKufkXIYG2Ml9kcmnTl
21hJoNVDfULMOnCnEekUOWdvZgSPm6T5fRyN2W6Ebn4ZhzU4WBe+FjRipN6iwymdle2FSYUPJMSp
/DdNX/OxrVsAqkHbZdius/Y6bXpwC6bH0V1pMoRyKAHVxH0ENylzAAx3hrFBEu6mkWaJSa250Scx
Cn1Q0J62ilpJdMTECe7ibKKo/Tou2GMWRue16JLpmmOEW6VBl3JIMe6nfKINLMjkRuTBsiHaWYqt
TlJY+LNtHT23yDZ6zMUrwWB7MRH0bHrBjLcOevrumnlwrm2f4imcBGe2JLEfnE4QO5+SNz/0fNgi
HY97XVdD+slFxgaS12Ds9GSaXo9AzihraMKBEwzVjrtijkyKLjOrJYBVjN1RYB+nwrEwuecDM1/M
jrDoh13XWoh68whjUnrtBqn9RMrVRmI5PcgMVFo2PnQ+7O18KA2I0CVRqzbiAAIF03Impto5UwJd
TRR8SwaDzzr86o2I6L1IXva4VA4NE+M29meIbdGLCpeSDQguLhfATTyC5RgWzMvA0h913V/7SUDp
fy0YkE11lRSupLwclFvUTIdBmexS6v7BreJoF3Jmvi470OAzjjN7CuFxjX32rU+hOBOZbeulo63c
ito1tqGIEk5ZbF2sGfi2uqOhlIj/vwAFmzTweVs97hLDEVM0LMknN/e/db0fH5ss+2xhwT7rkDsU
NOhA3kSxOwzRUyaKF1O7chUbgUoNgsxGm3z8xJHuF6bgS2b1m9ypxSZBy0A6GDpVbKB/cdCgdouT
vUXz8IQlK9kpgDwbVvnLJYnqbQrZjDPVYcZY1vW7SLm7Il2QpHThvmkghzIPxYclnl6roEN1zhZ/
1TP/oYqA2+5jqMEEzUZkDrqN0y4eyLbI7DVB0IoitvBqYotyKAVsYI9cM9hojcnEHMbSvhos7IgF
goe1a1X5IejbeeXXSfpmYgtv2lz5K3IIZH+FuzynLfBnf2i9y4mcwUEp9xbGZ3XO5OnQuU/LyZIP
4oE58TGZQYQDtTQ7P53pX0XJnq6YNqdH+Iy4j1ugfoEFMt/QlYYSDqngbNMrOnXeS20atVkS6zil
FU7lEadJU3qvMpU3qrDu1UylUOn3CQ8fDZ9BnBQNHIYxJBpsgUrfeFhlnErsROWNiLqYWuOidfaL
1VQ7f6bFZArRGTraOeOIUB9IVKdHS9nuqu30YzuLw0Bz6UrW6FPmaOmAxATCbMp+7jepjSFzCSoY
zIICwha1UL0IGsSsWKKky6t5AAcUzQdn8a7DvL0fOMm/ksuwnFX1SZxEMHpBQViynXqn2jVafbKr
ZP46OGNztBrh3HmsAndjl1pnKS09OzIZ6c7yp/AhqovivkiWZRtm0nkeqqR5jUVJUTcFk5yyhcPy
pCQo/DZHo5q7xZd5SmnpbLlfL3mhP+EEJIwS0Ahtmeu1yP3hPM9OasyWHjSxSIkXDsRsiLo2340B
OIa6CZ/xFOen3TzuuAYuYjJbJYzEHOTvGIlDag/WNpTNsxwz56rI7equ7US2UVG9dwtkl3mZJ0/e
IKDptbkEaC7d/Ir0S3Fd2P1JtuNcpTVWBtl3iJxEJPRxGk9Es6w/1UU0xP3CBp+95PZt0GM1zEx/
bfyk2XQi/dawidUFUsMoJQQgQU9phi9NsiJFX2OpqGG91aGjt2zP4ZfVDnbGLkyhCjlzCEs0QEVG
gXHby4cobi/dMa93bVXOZx1a3XXX+OxbbNOcd1GoryaKXc5L1EP34diyHFUL5QYrC2sVXLky/OLG
NWya3vgn+5gHfcGCDLUNlsY7JiEpyHWpltlGUFjqddcuTNDjEOpTRFlRRx3HaOLSBEz1VBp3nw3s
wQYO8/7IYD2064z1BC9ZbXsB/G5uAnlbq+3OKIBRNV4tIS8FMKszK21GXsTYiW8HNSIk1G4st2nU
lw+DyBPwdrPDsXMQ+YRxU4QApPDbUe1lNakbq3LCjedE4PgHZDDwMMsRvZDvY8DFW3mTiskt1nNE
5x/YxGUA/g3tYDMGFuROl9gFx4T+NGYpMSZYjvZMNLp+nge3BkU+hOi2idWcfUaiQiECrDwKQvJS
HjO79cd9sEwS0URTjXyaP+8aVWPp8kzqXcyRCDFZD82L6SdUwzl+gBpMplVJ2u6Zv5bzYND+RdBa
6ZGwjluQpjnKRWG+dXPiboIZpXmRlvGRjSB7tnm2x43O1GIdm7ixE5D94Jq5EjHuKmvw35SbxmeS
/sbPfth8rVqv5XTM+EdCqmlY+2GOa7bRh9Orykvut+JgRSeOZZSK68621U1O7fBFTNL+2c8S+gtP
S881wUt0ZGvuXo6pknxTy9p75LBvG8V1rtKJzOQqLVD37PI566qV7tsTxyq32kNk2R2tfVmQfYrD
ZNqBM0g+LyKYtqzL064OFxc2f2zkTSL95VK3wFbLaggf7dyBY9nPGdzupLUv8oCCDrAp/Z01+ePX
dO6rF3aR1y55rdu6LYZDoTu5GQaKopCKVAOvoPuQlmVyz7H/cub3jnpMY29+EJNfbDEuZKsRh+ya
ZP+0roixt62Q+b0pJ3GWRGy4eyqqVwnabLl2qIwYOS3MunSrZIswfCmbZV8NMj6mtVFnQyRQvDRC
NxtrIe7UQcQGhT0/5C9vKSoJeSuMNrgN0eQOuVotjXodB/8ulhUWqNSmKcGaK/Yt5gaeWY6tpyQF
6ZqM4iMdk4gc4LKHsXc/jRNGq0bUX6qgYZNbx4k+t80w3ipL+2c5c8iKpruXGJclapQBIDsb11Xb
BHO+n2pgydpUEZ6eedHX0UKU4BVo9ULdwZSPqYh7qJXqNvlSD2vTe7D+jNMGX72oba+DynPPOE/8
QveW522knqKdk+fO1iRi3qVhi2Iy0fl0bjTCX9tpEIwG9LPbvv+paqsDzfPDOrOLPSUm2YE6A7om
o848KRsJazLejEy4V9Pk7IXbU2yJ3nLKbhqCnzHs3UPXdX/MJW4uZyrkOSnUkdZ/qtGxhPC0kipr
1+Xoh5tFuMW89hPVP0a+fUhqEXxpfTAEZJvshyFyt0keT+g4bbyipS/CbF/HUzwShsxee9WE1KtB
QSHpdbCLARR4ptuuYyvaBpxEURMi1mMDs56jUN4ElC+krm/ilpAbgF5nzNkc1nmwsTPRmR2HWGm0
L8VoD0d3IoS4jkrRnlxfqZefL3TCpsfYSfxvYRedAO49Fr/FV6Q6g1qvTIqUBY7dqiu8815NgFrj
9IkGjRgtmzrkBhHU5LacHztfUnuhKmiKazGsN7QHXNBYhutSnk0T8mMQ0bHyPllJekyX8bldBn3u
Lq67TnvVXmyKeDwh6cN81Q2uXsV2ft2yjHLYkK2qGBRX0gXh2hFdtKHh5eD78IS9aH6bO3PpyOCc
V/9TEWX7AfEM1AcaUqwi2AVtWa4jlRNAT3eofou1l4ldIJt7J29BbvryJc0TeO+2vslLHpo7ufft
Yo52lBRbpzIWQRCVh20X6PUS0MEWs/wTp2dXEUbesvL3CfWNm8i4yV7UyV1dWw+d6pmx6DwFFi/b
ClOzNstTHVGImIYoEu34LG+LrzO1GGRaov6i9A3GW8kRV2JLQnVqlGfRF+CPWdHqvDxvmXC2oqHj
Ajp2yB6BQF6EAYf+8/xs+Ri73FpXu9AnP7crCt2OZ6YaX2Mb41tCvldsY4psWJT94MLLGn2WKPJ/
LsURJibREwhuqERB6XnE0ZX91CbmPqxCuceYKj+FrYuz09OXw6K6u760kvPBEUT4SKOhKWk8BHkV
h6sFbrXeqMSFuZEpx1AthoV3OSd5kjyR3C7nb4Bda/M404zwSrFWF9JyXbUofFv2Gqu0t93hvCFL
27N3NtzxmcVw3tleHn5NrArNteeWZX/jFhTPvGROnxTgxDBBnM+VS7ZiNeBo6PZWk3ADQkWT77qj
Wg6ieS7Apgoi7uqYDtMjHJc7+OI3tt9/Io2/LhuqJ9ysSSE8RNGGVY7vrvyHqBr0agg8DIJ9Uj0T
/Pi7UIyfCBHTXduQaRxKD2auRc7OFXihrPYiGkJ1o0do9ftw6ajdNKq2UEuzzK26sEcVFRKET5Nr
m20vR/FECpcRJ83oYoCMdHII86C5SICbHWvHEw2JmjC5Cz2Ak0MTyT9CbiX8lNRwFKkzr7tTQ1sG
zFCuOQO7SXG+TMP+KKKEQvcxIdpsM3ISq6aN64Ob66dOzno+79Mgkmemy91HEQdvJJ2Hq8CbwKhW
jnJxHApZ72xEIAUFvqe94Ux5UjyI8dkXFeYLJsM7z+n7UzFgdQQPpnhGWbgjPZNcLZk33HkFeGma
QtSuVZJxLpvXOU/6o86s6HPAfM+ptmVVPPe06VZtJUhNU13o7wXSveus6s7qrJlJ79ak9ZOuxZ2Y
gWq/ikOMFqNKFANhyCmzb9PPHOsue6+3u020jAWSy6zcZEP5mflxOqPTXxxyVqyVNYeUjSx2F17I
YJB6PaD+QWGlxHURhvCwY9s+M5FNSiFr8gIo8hyfLeCzd0PuqGOgeMqrKESKk8+efqSp3P1U90Wy
q/yg3jYRga+d5QQdfovj3CaJ2XFBnOdlxTqRZbwZYrmkm8S0Pi9oNJ45rHAb6RQYEzzaBYrK41AI
LXRRrEIZdgVS+slehQ79EFY80JMYDPnnCd7ifV1PL/VUdlsrDNRt7xi8psUcPtCddzJOJXcZpNgL
ZymmuwQ0h70yFPsA9BZsdabc+TpOU4bLFBj1QPb9chn4qYjJ7I6TGc4yERe7HqH4t1YvFMEVZfVi
sfatopI2BKvtXwcSoLdBbl2mXnFuuYIIzHSo4Tel6aM72OjtTnAYAoeeY3I/Z6+U6o6arrmUIAps
YmR7M9nJp9Cul5GkaeJArVRUHbOWXslwocWc6vXVUKfVxptpkFoKHwy7Tyaeq46fp4Lcx0zYQ+rC
2Fs7S9/yKLeBoOoInDoOnmUSh0o3+ja2zLyX3WK+jkFZP0lTWWBOi4DGNBjoOR0iZCRImlaVZ9HF
Slh47jWO/mLpcLqF7StQPlrxIycLahcNGObCEoKpH2U26VGpV0vcN3cm8BF4RJ37rZG1v/Wjesac
hAzHkdZ4JDzyNzmhyie1DNUVnsfiJGUB2WtokIuGId50lT4dMnTpY62HdEUd2/CMA2bZD2YqN04O
CB2mBMYECngvUrtJ7+asvpeDjvZ9p5O18uhN1g7mHYsA74/CyZNrnvZ45+vaeRjbBOelJf3hceAg
x12LUlreVeOfaoSbmAQYJ1GrqhzYoOdFAOt+chd2Ho4sX3WKIYw0QIbxBaNjt9FQ4Nj/sVHeIKdk
s1E6ElD17DYYKqkmfxUcHIm11QT6aqzqiTxNZVVfJsfKngpp4iuWKBi5NVCVuZay4UjTyLtqKN2Q
OrMKt3uRTLDGeuqqjz3EKowQKOnUPHa7IK1Ljt+G4DojP7wNJLGSslvcTKnGTer5cfx5kCdFglWH
KN9Hzk7yzZi56S6ban1bIY5kQHk1WUhPXsZcd34c61Cf69Dq9+lSwodIC7/fF/P/5u68luRGsjT9
KvsCKIPDHeo2dEaqSMkkb2AUSQAOrcXTzwd220xmkMO0tr3atb5pK1YRAYfDcc5/fiHCJz5TRGcP
OWZxktnrZFfVMxONJRBK5RvT8PlWZV77pIshuTCdzri20RvttNPZ1qqKO28nLemuR7RBfE2nb5M1
0SG7LVFfoJ5XZTkQIDNMkty/et5JD69FUU7DyhoUUaDxXJAvWRQXCWTtozfbtBukFu/yshMPWL2Q
cZQZhDNJpbau7tsdo8/4oPxBrpQdMbg2A2PLG+xuujr7NMIGJNShdOP1VACQRUOpOCXdZDPY83yR
BWl4sgq/2Dm9Q16axtWbchA740BSIobdAbQGPQcF0ZquGlS09+NdbKTeWgvdv5R13l07sTKP6UzY
LYCCQYBIih2XkSSH2KeHm1Ev4MjhAnD1Szq5J2a0qn18xeQgurYJ5tygIZg+NYQc7UcUpAuE6hUv
bo9P8GR336mrBBmuTvGi7aYRTHvbWw9zihvaS/unjiaS7mL0z56I2wMECDah03lfO1FMHNndsx5c
NIteBLdxYCfsSbRseem8x9QjVsn1ss8SteRumkh2iifnB4OsfDPQ5q1GH7N8fyoIEpoyaGFG9Kjs
fBkzVd6+9orupWvIxqsYDF+mFmXx3PLBYbqnHyM5+kxUSZqCKS+zn0KTRFGkNLFNbKcXjTYpOuxx
wABWiBwbd1LZElQya8qdursY51k/pcAk86YSWUib6VSk0mM/N3WwWlZT1PYVN0FOmyoBqLcishcb
qbKGGNkneX7RBVn5ZWybDBgHJky8dVvzuo/rWVO+ZkNE+nY/X2XdDCtiHAbeNBG9ZKprLtqmwY/A
70LsMbOKPrTupjsb4OfCLJv2ucR2nsH+PLTzloYsJkRGzYTCV6FFzl9Ik/9T69ALD37n2SEBpqXg
I1sEvVoQLbVu+2K47CT2i60Xjj/SAd+oKqwSeeGxj4r14GCwVobdxFdp9H6aZjg9FZFNmERni6MI
xDKvbpW6iA0eyqoytPnSQkgLtm2Vhl+LJANExyv4NleueRdhzL+tWz8pLicHpjq+7vO9jzt3u4KV
NQ6EzUUOr0Wz6JX81OWAbZjEE2zIyyKbLjqMbFE41EH0PVED8YxMx1cM/79GLkF8rgCLnsJIn1xb
k0glHT7dVtgZnImwT2NtjMeh9lqatNiu9tY0WJdhkvhPudJBsXYNaX/ORemdojZrhssyKtFaFbO6
DCAZr+Ioc7/JLAekzUL7MBp6op3vcRUaOGGSVRqp7tKqautghoxa25SQP2bm+ORja+58cqvGXFNM
kKjcpw05spXbPkoy/E5mMuJWbYVk3Ux51uYM2d35oonCdjOzdhGJt3kn1tECBY2NlgdREORpeB55
WrPLv19wCF6EKawAYLzUv6w9Ea3rdECoqCi1PsU6IJhontzsNm/CBiR+iiCdJ1MdHkZR5EQS2v5w
KUpS+wLXIx+UMLIG5JKAZJCTvVIyI/SGqa5En2JIkuesJnl29VJVhcu0j77GPdQpz7FySMyhTjea
telZPDZncizqob4r0E85M4neJoPOverIiIviaZvmXr8JQi/dqgDGMRhJ+eB5PhWu4eViXjVV5t3N
5CIQA114xmXjiroHcLXlQzeECHyzrKa8jwmI67Iue2wCDUzqKhXtgCFHfFLp2DhrwpLMR6LZ51v4
AbzocYveGy7dDErhEkZYxib0amNqx6c+diX5Grk9TYwpqviISgOHeckQkcl4HubHNmDKuMoyYtEa
gukf+p7JWlRZgNS14IjaeDMftZLDptmYTSGZs1cMRUKruChyhZu7jHJP3Ped1X0z8jq+06PjThs6
Q3cpAlvXXk2DjG9R/OhVk6ABNpgawF4yegblNTqjYT1V7UwAaF9GWz1D6NIWw4JxbOZ7I2vGg+Mb
Iw75acjq91NOTkhuWvtKT86FReM07FLpYO1VSBIXvYm3LNVGmwAbkNHtpl180/RQBcg+Dfawubmv
xEyvhdt+SobB/pz5I3FvkzvQhhlReKBUQaPiZ6G5VihJHHx7x5isFT9veRNATcgMtl5mMentbMlr
zwBYY9vn62Sw45uKjoZOlG8JoEfvVltGKR0IG+X9unHkvZMRNZNzL89u4KREMdi0OT55S24hprvM
nKPdPMgfWey0YL8tOqOqaMjQaaJdx+6UkfegPREcxqkHv5Gwscq53VVt/d0dSSeEgfNgO1P8VFLs
3mnJSM4UssMjwmNWHyWOSzWYVUa8n8N0mI40vIwqiA11EN2HTJG29AEgfKs+bUfYe06v4GDUOUXB
wR9tCEppVENdSb0+Jq62coPhfhAx/8T2KldddHlhDE/jUE/Jp3/9kyyagLtEk5j5U+ibVX9SsKmL
dIW0ygE/rFCebSwz4a82CDwNVkYaLxTCZPTrLdMs51WooOTMCIIeDtOcAZtflAsnSsTYRx8nm/dx
NSYo7fbmxKmMgE1V4xfebVl9MyJieHaOa5SfPSsx6m1kZNH4ZPCyNDcG46FxPTR5aV+WfcNJN8vS
CS7/xSdJfe2qQ9NREWzcsYKN0Ztpw2RB2DrvsXDnUOZjkdA43gudVFSeOWm2a/mLjGSOTp/vCcaN
IK8t9LxtLjxYZJlr1DwCf5wIWGWwXN1mfJOs28AgEVZAo7HKzx0GzBde1bIM0JPQzzFLHtm2s7Ug
42EO07xxTHw86/BqaG37e0FBDuYhRoLEpcEpGvrIxhPh3sihJDK6xOmTCMwG+A/WonUTdLV5Hzl8
IWGIRcMFTUIuVqVbhd9F2g6PdJPXLVMVBkGk2w/bunYsaHIotfeyyc2XMrb8+2Zo45tY8+0LKFse
i7hILpRNhdt7c3QjGkwhjYjy2ivj9LUcFV7xVYy542ooKMezUJgXcV8SCeH36uvQ2cm3gsoWX+OY
Fp18n6X1zBmPMBeb1bdBW/oU9EF6q1zcOSGL6ctEWwjrevRUrdeOn8Ih35UBeaYrJEFMARl+LhFw
xn1UJKfZcBj3u0JXxADXM8ht2JbPlhAvbQY4jGiruupbEOFxUvK2DQzOx0mADOn6Be1BsHf7zHsc
ZK82htsnj9MwOM8Mu60tTScKHNstDzFV5ZcOZcM2JV6PaT8Cvw0nZ3NltR4cJmtJy4uN4joji34T
F/59QiARswMYaN7Y1sio+q9p12WXVZImV/jRt5+jLLrzqOyuoKi+NHjuhltFjbduZivdqMSEAjVC
j3PiwiVpkiLN7Bb02i8vnVSLzaL/3tl9al1pi3TUiGwnc2MUhDv9YsT+R9qV/xtZ/jt5y/61WLTv
zf8LypYlget/F+9zG/G3+Os7YcvyX/xL2GLZ/1iOcKUpfIVs8Jex4L+ELUL840qH6Ybp2UIpCIn/
LWwh2/ofH3khKBS8fjb74kLxb2ULLTd/tvCwbdtC9K+Qmf0H2v330glPoJrhf1gKCA9SuXduBlVa
/GjSyJGj9bW4a0asQdjRWyfxrN2bVfmDWAU9wjtKN9dCHQJf3pIcmrCqz+1IGsRr1HAx3TgixpXR
QVccEJth2Jmh00KbgnDGpqZfV6pzbsw+JT3OGYcHeJT517KVZICZA9GGXZRdeBBGD73iU8emJ5sq
sl59g1luWY5kFvry2DDSO8WdRUAv+gE4jgE0UwDZB4wAbiJyNFb2aPvbxu5fp7qnvUOqvnA6BXnA
IcYCM6NnGisWRmVJCHATEGIHwSx21sxA+9sma0+9VbWvgQygRCCY/QbZq9nHvmIi3hDmrUZ9xE4A
ykhB8BbsZIaZdVerbZB3wPlgXJzMUFyyvi4ZfGDt/1BX7qQ3JWM08u6nwG1WDnFer3OYEHMvx5BY
FKuByiphRkKQyWRo1O0DgJaRCNg/oZGaD37EeS+8Q5HFReBs6HygKh1N37AoInpSfN3h6I6eMbxM
VlrTDw2a8EN/QGF1W6N1OPWJ6L4z/XM7nhFa1zWMHPm1GSsxbkOzUxeI5nW0VgUWfZAzWuOzDw3w
bs6C4kcHZ+tedJPvrcsg5iDtRdO3BKhP9hdwaIdgmxJHW4hrMMZWYiCH4mgTSfYyFTnDk7GFtbGC
PjweMV90wp2oneAwB33z1BQD8erMsWLnqOamAnuvTMArFdXMsSa/xZ9/Emb8yeJL2R6NJpnMVZj2
bDemW65/JE2YQZHr+Xykak5gextmiaJZ5cLFJmcMTsYPqG2xK6swOrpdaUCTnVCWrqAJ5c/Q0aZ2
xz20j9qEfbdS/tSYCGs656c3eqQjz2mPcXHYDgnDOoQY+SpQGeJEMbuYyiuTuEYIEWYUrovElUxN
+gh1kFgyzKFoG6990NT4g8ep9cMrE2Pe+25DcpJ0YXUklg/RX+oIkKT3PWKViqj2j/MQM9vNXFCe
lexjQjRTY9m5AGzFd50JPqUmNcRGN94IOXhwsQSvoSQt/3Zb/ZgTR8BPc3Ev3hq5Wzkb/P+6emPV
qup3fQ31KbyDbDlxLnAoTWXzmtSeijbM1YbPKjXgSOUZfWpppcm8lXDuKAYax8rXkZGKCrunLo+O
lT3VxcFt2+yro2XyMtVRnW5SKUbI1KJncTJf4jrsJU3orwjK5pNnODE+HnXghnfS1t539kRMUdgE
wLgi7ZE0ma6G0mqn4/StjgympC3kpXSnFR3KNuk8ThO2T/Y5mU3jwdJu4m1AbtTtLBSx9nEjAaKU
Hmdr7xfsmdUwhcNd1sdUrHHsZPGqTRdyF7VC+6yLrntqyP92L9oiaW3gfg8mVuPifr4aaQpAWYYi
WjGLb15zB07waoohAua5302HlhKXYQIKnWorzZ4qx+zH4YcrmxpEt+hppaMiJx88YjR0otiIX8wx
6MIXqX35YxQAWdRs6T1AQiZJqlezpv3v43lVmm6AQ0GfQYKtbInqroEgmM5WBk9vcppTUA6UKU3Z
wYATdhbPh6IL63vwU9Bx0BWOEQqJ8GcCSkAOVGao8jjXVTluugAZFfBHKqOtmZGKcmuqJeIcJw8K
zz4PnIS0MCifuzqKCe6k44ug+dEQMSYqZrtkHCXYFH0US3HwW7uoNkJr6wW3B0uuB8vv9+GoJiC3
Kl9eJEuZ4dVUTWhtluxpZzvnZjuuZstkSAqTNfzeJsFAlLjnRd7KYexwmcRZG5BlIZkyxZWVgvvW
PVmz3hyQgQNXmlaaZsz71CT2lK1NZE5XdldwDpDxzGgmNtP+Oa+heq1DmHvtderbWfilGEO7ffVq
kWc/GSbN4zd002RLJrDVgGlB3QYAfD0q764pbGMmgdHOUziIUY9mcDulpTk8+Ab9/s0iHSKJcXAX
tCDPmFvQ5QYRIfFrz5EuJX3VFIbcd/Wkh1vWGT5r5hnYWK5Mp19AAP7+4IC0J+kuQ9IguaWRHCME
AYEVBvKnNkhyPbTSAXVn7twbZD4Wrj25u6Iib5NJ2JRDssqMTszVJsShnhPJBN55GiDjN+COCYD0
M/2LbjicQ13dl5Ua5MabLGs+5BOqhH3QSJccMln1HCVtAHivqiSLj2EsSii9pNS6JwNP0grLVhQK
Ys2HtnvJBIStvZlbSu6DToPEhgGBiKupck1/7RQa9hfDg6FS90nD23HIoRVjA4EZBHY32ZQI/UMO
ovLRyjAL2uY13sjppizqSn9nAGW1j2Xn9NY1Yv0xu7btUpAJlKEagaKID2t0VYJ22PugL7PgyUxA
LTe+qfpob2m7yPj1qO+3iYFccwBSdwhDSmNI0cCxw2sL4VBv+iTM7LshMeXVGHG+Xg4oa/tNk0TS
YoWcMUdM4BvtMYoC53spVDhRevu62yLSy+GIzk3UnbpJWt9sASnkZw0jP/qqlMi6a9WlVUgCK24+
F7TOGSBgQUp2BL0Jxiw2svlUORD5y1H327JWzJPWkYKAdDTn6cdoQ4gcR5AnX8fZjWMYlAtUKZm1
waYEcl7mz/ahS+HOrHXWpApCb6zXaGzSVTAuVIvADg+2Gh9pWvLPQ1LB4w4yu9ziFBNvwyBKb6gZ
iHMuzHS7+OPoFbuzQSGAEAtMGiJtPea3iGGindVVVrkue5sz1ygVUP9QXSjHSffooye0c5W9cdup
vAB6mp/zhXS5IlAR4B1T+LXVQCaYbAZ4q1DZxnUuRjBya8QZNvaHje/ZN55HmmPpulBO5XAlBERs
KLI/SN3qD1HbEoFgcpLAlyh3VVeFO92OP+YOMpBj4UrXBQljp6HoPlV6zE8+WWpr7UbiUDtKv+RD
FHwek4ymnXuNHLrb3Ochp5aPuxmMzXyFlJk5WWoPq9B1q52jbeb/obXFcqedNk3WMVqBli/NVd2F
ziaAB7Uz3dn4Di3hG9ukOTHANxaolCDZWnXXtURQM1oEd3NapWAWTA5OU5EyW5mc8lg5lb0XRD58
DxUORdHYbiojgSE6S+M2WCDKsqqSo3an+qF3IJTCn+7g+YRmrfceuqIuV92Gam6ZfYEXk8oe2zft
WDNiUelzAtRPU0ks99AM5n0ZGP0GDNK9AG4oiILMCakMxuk6EF513ba6vshRvO3mzAQqm0JzR5M5
cJxSPrWIEY8TMgW+bAomm8Mo+Eq01sPY+uEWiQbyyJAIsgDt8bZqaiiDYx6Curc1lhZd+9m0yFuO
jdG6hhNQ/syLKbgLJgTcpYQEbgt5Iln6idwDk27fMA7QL39C0s8OjK56lIzzhr85rldeXaAKjc3p
OQ1GRpFwbL4gjk5XPcDXRZ7LkPod8uYA2slLvWkNz/na+YF7kiOfdddv7GuHD+ceR7Bnd6yzz8Bv
fD+STh7T0YUilFXFj8pHdYVPRHG05jS9gEL0AFt0gqbLD9+0AcG8czYwh5c42jB5UkQeW5bz5McV
9BlVRsUrELajt1I79U+L1OmLQlkBYj67QCcWDibASLKksykJdbU0WrLjgc4SXjvdvs4ZEejwXSGQ
YLPDJ0S86MR26XGYmzE2s5Gj+KMmYHswt1Y7dT8149/wX+Ln/wgJ+P/TxcLDQuJ/b/V39Wv+Pfo/
S7Obvzbve/7lv/y3W5+Q6h8KSce3sXizXVPSvf/brU/Y6h/E8NL0MS8RJi3x/zT97j8enmrK9/CG
gY0nJIDAfzf97j++aWJ9hPAbLMHFdfE/aPoXa4434mrbE4ttBAJq65eVEPYy/PkbAzcUNqKNacqu
hxidY1UmDcm6GpUIJ98KanN/3Y3tsBWiRaGLFJjk9YIsWjNJ4UPDW9A2BaJkLrQyVbQESXMQYAqW
cW4x3xujuHuMM4dBVj4/12P3RFH3ddBj9xgkndqbdoWbncFE/83D+APCcObLwG0xb0CPr5hJsnoo
1d/fFlN5vyjdfLwGVvMuKr83v4CR0zQSFfDrh5owtSF9RiflxBNagWL84CdInvr7leUXANjYPlAK
eMcC6rxdWbpTX8tSmNiH9rsXr5ryEypYXRz6xGCQXI87MQZmtAmVFb4Ihj8lmQtB+8mcRXGnOUSg
ajmTGjhX/fmQJQ4UGNwI8peusPV3xPLZLR1UdxwkkyUEI7a+GCVFsRHN+sKxG3VV14Q2IuLymUq2
naYhIOVeo0agFFqJ1tAuw+IPIyXe+z2w9GxJB+MW6if4/7+8Jt/ed11F3SQq4tLp7uU9wCsCKxfn
xQWobaqfIo4gvvRonnaYWCpGHkMADmuL28iqkOotNtCLfkp/dhE7fuQlcOaTsfw63ideR9wupcQT
88yNQhOU6TNgtK61Lf2v2JWkkFCaJNjb1QQsxFRn2ibYNtzqsBwBbXyjWisLf3qnKcdizfAyRes6
JMEHkSy/rxpfVYtdYirXV459Zl7RxJhkJnUzYNCrv7RUkmyGMflgT/5Kh/0fH4Pl7vH/czAxUIsZ
jmcve/bN295T59W2Uc3X5sKBquuhZfsZvLt29EDV1x7pROZXEVnGNprpOjDfNOpdVrbZY5YWYUyp
3qJhdRoamdlc8g5tZSHXzqSBJcTcPwLNUTvieaXJhUYzLGmlYNvm3l0msMlnmuJ/pY9YvmrRREsN
pVU9qNHLvrhZ/SW2exDvKM5og4MGN8E2ryHgxEDeEJUJrWncgQsnTkXHDEPMVBaTuA+Ojt+fBMcG
R69j2T4pZv7y52/WqJ7pW3Q0mtcS8dCLlUzKW9lTbkNEF9JA3h43u8Dpd6rRCLvcuXMfnKjKcPB0
s9jfDI/MwWud/vjgZy0b8/2j823AY2yP8FbFUuV8gzRUxkPpT9d52UMJoRi9Jtk92yCV7y6ywQSh
MmCizUU/PM9zUe0mbbuHKU2ylw9+yXJwnf0SPhv4MCGRcPD6WYDkNwskZhXqvDTMa2OkkW8RooUb
xJs8JN0spSaTsp0OC40+oUDkbXlOjWyyYQGT0S7KbeLwLiGPgBH091/23p1ksexyrMWMkNAffHEx
yH3/w1qZtiE1YQ/zDpTYYpnAYRnb2w6smNH6wHPxV8jd23XgchjbcD1eJv6Oc19Jo/NqehSvv8us
6oWvgIl48DrSNTysvGc4izHMJkq6HwCl5UGaL5X/zcslTb+cYcHWjOMyGNgfbN/z3cuPQtkNhM/h
Jlze9PdrYIz2WKvBMQHwZfVZjWm0y/Da+chu6D2Avyw1jflilOJ5eD5xdJ1dxrDshOZK3E0moRp9
g/cAfIfocg4Qk0y9BljIsPoFTlw1vh9/0VTCH9iy/GH9edDYtyqsjSAWn2dG428yhU0Oq6gb/REX
mBwGKtDq1rV4NyLXu+l99xoIUh/cALmGjePBteslN5npqlUR+DRgpuzndcDEefX3nXjunMj6YAvp
oQXzeBy+fx5eM8Pf7CyUQ3d+LoZ10gbeOoZotkoUYfcDONi6DdwEfjTGc4DsyPGo066w6Pso6eC3
SujXL2EveBSSeDhaZxtCMVUdMZdP7wQY8N4OiaKRYyM23uamt3WNtUCpLwEQxrUtA/OjZ3R+ap1f
fXll35wVyspxJNBmejcOWBrLsjG3wAAIA7O8egqqgfjovBTYDWqxDQxUMejVdig0wo827G9nA/Mz
NqqrltrZcs7t9cdEqDEfjejOLWu0YRTr0CzyFgWuLO5ynRebMGowijQCZP/d58JuPzeoiMfaaZ+G
ZnZPuoslXeE474Yo/ci+7fenxM8Ty27G147v8q/99GadOsOXbAgcWSBLRhvsHOq7Qc4He3TCS6GH
RQRldjdat/6l03c29HpsQ/6+Z9/bLPFKLxNGaBKM5mguaAjePyovznUkiyG+M1VwU022eQ+EhfZB
usFFg8JuVXRBdAPvozz9/cJ/ejQAnB5/k020xK+1eXPvkFztMJsDLlzZzU52bI8oS+K1D0li56Th
R15p516i/7pTTHIpQyzH9+RZczClOmvRGug71O7NGnXaACdiofpUGR5G7SJwbGprm3WwyQZnbNf1
7MV7+vF51RmVcRzN4UuldYf9C16hdj/ka4U3zAZ6ltoMZTB9aaIMPcvYPjt1KXahI8MPUiL+uGZU
sZ6kSOa9Pi/k4ljMddzFd1aHs7eRyHkTp/pFi5wo5wx+5N8f0bIi7z51y97Adp7Pq1g+s2cr5o1m
0C3TpDv8cx6DBjO3MvOiHfylb4X2r5iyfpST/PvpDshvmjbW9NTpLpqW99vRTsAewZZgmNn1uEoD
68Wsm+ACjQJj3wZxe+y2uzop7n3vBgOXm3iI26ui7UALLWdrrRqDlf/7Kvy+6Pj80qqYpvXL8Xf5
8zcblciwPoJNEd0JZFVMPd1ny+rvoIVgnhQgVPz71X6l9b5fdLQP+Lxh6U4XRY3x/nKw/ZO2m9r4
LmeukJJupxUmxjYEWZw35vqHysXJ9bzdbMSUXqlV51A9DQ/+YhPB/Y8xp15Z9qHHg+zJC+z0K8tt
Tx/sjLNR/nJs8Ca5+NHhj/bLf+/9r1w0Z1VMrvGdRRdw249ifmqR0l1EftpV67yU8HBVWqRy1Xkp
FT8qk2RbuLxrG8EI8GGA0XUj/DT97oUIYiD0w7ZKGqdTG6vJJbY9dnUVOsZ0B/BofVDLquU9OVtj
5iEeRRNwi+ssIMzbR+p6QUELkod3KaLSJSu52qZWyrDDny1MTITEXDm31lmHhx+MW8Tcg7ycGsRz
ToCBG0RchWc7DhzVCJu508xDBbB9aY4bJ3IhvHnJcETGUa3HJUutgbUec576YxBsVA01veiRTNGR
v4ZYtxztGs1FnjwEtl9ulErI5UxxnMrz9hqrqXotk7E8DBBLd1XupFjV+9aFlWKN53U0Rn/ff79V
kgxjfKTQLuAQVoMLkeXt0hhTYobuOBsntHSEDGVNCZNx/siE/9dn5fwJ0GeZtgnrhML9rCH3w0YU
YswYLrvVtFF26V5YeZHCbCiGTd0JPKeTqt02eJQ9aFPKdYM24rYoh8coyOdrCyb1McXqDpOf8qvl
Zk8dzuMbvrOPzjR+DoYs2gLybs2mGvaV1QZ7HF+KlWIqgSg6+yh36A+LxrG1tPA4zsOTOLsbz+yY
bzfCOMkmwQamttKTP0f6+98fzR/KBc4hR1q2Z9NhwCh6/2xA0AG/TCc7EXCHFQhCjJssHGnaZX6r
mvYWcaiLo0RebrzMvLZrO/vg+yN+/yLwC7hBx6FgsShx3/8Cs4XWM4K9n6refYzLvWvfGMG0cr9p
FW2r1t02bnIp5i3j2109jVey8vfD2F2X0c/QQvmr/Q8AlF/3/H4j8Ys8QCf8yoF3ztuxuUoDIzTH
7LQkyR9kACgmSMzbzVql6yHJs0uviM3HvqoyDp0m3+etM6/NoC/gEbfTVo5JvxmKWf8wmiY4TpmB
gWBod9sSrQAFF6SBvz/F3/fK8jGhe7HwM8bsWL5fQtcdVCWISIE8tIyKmb9gXwOB6O9XeU/rWs7n
hVnG6cYFhCd+pSO8+WilOHy0ky2zkxf1zT6Beo5WBHZ3MHXeB5f6/fu4uOAvXSdWwPzfsz3BVNQx
i8HXpznOwo01tc4qDPAFj138yhNpfvTE/3Br/3M9As/OPpC4Vem6d+LkpFMP78meM0C2l8xMDpHC
NV1G17lXHlNZrg0YVrFxYIK/HxhCen11RHHz94Ve7u79/gPfX74ioPweAN7yqXmz0GHWtjVOgump
RB+7Km3ALshR+6Hoo4PlJNSIMTRxynybkJbxwz7vT5dXCw4B/CE5rc92k13jvVzZoz7FSs17x63r
B3hq7rUrh2OEugVdO/z1QRmdtVKi89E6DDdwjcKrvG8SzNfinFyMhGzb0ASayANrPBjlFF77rY6v
WhE8/n25fm83XMy6PTAEGIwgwWcPr4B6LSXY3gkbOUn5AtXawfFsg8qA4WWazzsoNbdQ9D4CQf9w
eIJdgNwQobSAB+fZO27KlFchmD6BKyIPyuL73lPzU99bP0wvnD/hFIloB2+gtcbadzFayj4omn7f
uPyCZaeIpbSzzqsOqxotzE/n6OQ3zT2hGNapbnBiGQhC+WCVf8O74R/zYaWrWwKjGIucvZOT1kNV
dgWXGouDdrGNMLxEEmhcNJdu1twQb+zcRH23WUxPuzLYhDWhrMwRbrqJtMb/+JkL3OIsOgkCpyzr
7BWxBteZOznFJ0n6C15ASXPjOYl9h33KS1w3zOAZN5tZqj+wLf79pKWIAf9YCj14sucpRUjdqsq1
Gn0SgW3v4dvjGWn1/ubvd/f78cfTXOAFYDGItL86mjcHQNGgA0oIKzrpeuwv/MVaFPix3M6OemjE
9EH00h/2ECc7fvgmMCwI0/Lnb66GbUMytHmhT0blP2ISmeymGVgVIGG4+Pt9/f6pp01eMjcwrBc2
hdr7KyFKHsYmSfWpH8QPqJ5yK/DBeEb59D2dWvMHwTvu9u+X/NPNcVHBai4W679ixt7cXFHFmTVo
Iz4JLY0rRzbPoe8w8HfM179f6A/PbHGW9qmmeA15P97fW1SM/dzwbSaI1up3Zdo6B9iGr9grlJeT
aXx09vyhW1owc/YGJcqSYnL2OooyxVG4sMTtHOUusbui3nlRPN8w9ALwsONN5SGexVxrvmJ45x0r
RlgvuAhs6rhyL+oosA51iB8m55Mbfu/adtx35fhTRmNyr6uyWWdzEn8Qp/uH589RtWwySgifp/J+
jayo8gJHFfK2rl2FcLDUd1C0rlqXYjPHE2sz+kXzwUnxx4VyAWcYhQEKed7Zg5mCuMxbqES3dpLv
JzM8ts1j0v2UhvVKQXXAcQY1LVTaDC5f77crnMARkx8Voq88WyV2/+TNMLsD+EAqwEln6D44U35f
FQ4TEBF7IbMr8iDer0oWeGTA8/lE92yeus6/hz4jbyrLu8LpIbsfSAX4oLz6/RRb+lReh6W5ANE9
2ztl2cxGVQXhCSANXq+fe9s0Fd3+72/E79A1eQZvLnMOO6ARVkPhuOHJqXZW3W4SPz32to9NgCde
nHR+mb0WqZNxVavxm8tb/MEx+uEPOFtZGwNkGfd+eGJ37IxB4tgW+3C+inTXldau90kqTv2XLDgG
+KLCbes+2Hy/HwqUJex2bwFEyD4++wE48SWqlwWnTyVR3GiuBX1GhKrYZM2nvy/3L7Dxfdm4QCh0
Lov0Ar3t2ematlLHsWWGJ4kJkCkowtISshGCWuhFlix2atL1TzqX8HIBoz8Ls/IuW+XkB9VwFCeL
4whljn/VwMb6qfGCSFc5sl84vV71CksajL2bq2fwBeie2JjsDTcJ3JVSZOMYfhTh1Z26OGUAP2/j
EGeTbEyna8zN/Z1lT8mN5aXlDvMQ5784O6/dtrF2DV8RAfZyqi5ZNmUncRKfEE4mYe+dV78f+j+x
SEFENjCYgpnB0uJqX3nLL0XIo3WV9c6Pqpecs8kiLVw1t9aeE4WDBf1F1Pan4Yqj5LUVZr5/AUZn
nfR4+GPSrz45srBTGrk+aUZDAX6ALi4bbrqlny19y5RsoVswj01pspJWk2JjyIdrzPXZrhDfNBGp
8y4a23CNavxfa8j9fVO0ISo9Pujlqv4vjirx7/3NcGNcAgggQQZWKiSG453z6dmTtW5AJLFxL24G
xxdCovKc1qb74vTyRSSIO3axXh5AfxkLHnk3qq308Sg3krcRUtDavR45Feoa0GfG3SLTu9NMxFkd
QK+xgj4tvHrf521sHbShhFcRON8zYhTyXuIysgPET7da6QMPylQ7MI3n+9/kRgQ7Gpqa5K7U6Axl
GjT60IzHGpFlB9jKZdRC1tl3GXTAD51KPX3d8ItehedaJ9ts5fiEHu6fMpTyxz5E6/H+b7lxA48V
F0qdMvwtfdpxTAsU7HUtsGy/CLt3oO0h+OkhXNgF8+CHxiFPC8EPtW+03CZrgU0k2tmOaccg7aE+
decysIp928B4WZjQjUdMw81C1yjhctFpyvVQcoKQuC63jh1TbtsiDBXs3NxFrMXQm02OstM6ymRp
YdAbtaPRIFah8TJGyup0RZNc9vUC/gog9xCUk1qoeMGnkAhS1cdvrTAQQkabJgIsDdE7ARPZDs6z
MpjewVIBu66qAsOPssqEkyQaKGpkpvi3rNXX+6t96zICuUdthpOIO4A4eXCHVsgbsN+m7bZ6fEjl
XF/jPIdwRyHX37lA3hNJyc5d1YsnfpUJiRfNraD2fi/8jnGc6ycCFz5OJ4gknZrsNEi1QgElytzJ
LkiKZN91DbQpCSTsMC6kDbKq1JpJ1g6y7nwT1L7dNsTxm6YfpSE7lKiyfotypXZuoTCtKhDduw7w
6SrpO+EhipA6u/9zZ68n1QeiReztTIUW+LSgK2lUzVMuk4uYI8kqdgWV/yr4Zg2Dte7wi17YTbMt
zHDQCLmnCcYIrMef8+nODEkVnNZRXFLoOgDFOMQ70Mz5xiySaKdjAYiMkhIt3Jezi2AcFK9lLgHT
Uo1phFCwhQ1ModxLSyVmTW0aMfQq7heeoY/e/NXCK+J4KsdCgY6zkDKZG3mrnoponNthGewpk1DW
TtBvgyRWHy3fACSsbGLEUeo/EVYqo4CzaDfNNxnl0FWXPQgd4sKr/DcCkfs0RwU7++Ygeqr6DX9V
F36sdOObcKaJerm8dCBKk0CmwA92QHJQsCsaB1AQkXEbgKCPedBXYHThIfIRNOkL68XoS2RHY1RM
k8ihdyV2YkKpXzRGqR/9eH87zm8bhZUY8TmkLqPt7eR3kZGHbYfn9AURSn3nFo5/cEmSjkWDyqmn
hwc1oxtMyoBOB2Yle0viVKmtV+8rYFTwPU2zXlkFH63q/T8u3chn0GDD/v7PnJ0alfeNK3/ETY4F
m/HrftrGqpsVleRJ8ktPa34XJ7/c6rlEg20V+W28uT/W/EklpyLQ4IDS/EK/ZnKxqeEQEi2Sx2Ug
3+0iVW0DfZcVuk2EjW5mnDy9RGGGeFfFfuVB9yQRUQKsBmosQQT6jbv7P2ie7WkkD2OfiYcIxOwU
AmAOtUUIIluXWi3xt6jLAS1F0aVICXjopYbb+Fg0FqIOmowUkFkgzZPLwgZzNtYwR3Ep13xnjTJB
+RX9vPp3lgtUg0WnKqDZIUG0gob6F9CyVC3cPrNl44dTQqQHQxSPFuzkhOIrgb+I6KgX1Om3WG0a
a0FOn2nQ8VzQALr/mW4NBnKTWhZByDjg9R4Bj+UiNamplzgM+7OuJcnaSeg2VjpHp4RIuzDe7EQz
OYovqqYBtFLZK9fjVWhewGComVziVatMtqKNgSn0wsVxcxR2IaaP7ERge9ejxLGe5Sbsm4tsmt26
yfLRd0PJF16ljyrV1V3KDUAFkGdU1MYS3eQaAC4dRJHQGZdYkpuzCJviWxq67aYuW+3FVBKRqmdM
hhHA1Vl5lNm3UlAPcJUwr4NXC272XYUwN6xLTwpfUiKUUbe0d/5CZjJ+mD3KSC3mKDhHJaJercao
dR151HBI5UTId01XmFsZWaQnI4zDb4C+Afr4XVkWuCpl5S5xEiVai30aNiuikvgYFGh9uQL/vAbJ
mb1bXnPIRMq4a8sp5GI9IJCTrRDzgE0UoPmwoUHi8AACwQwznRMiCdUWpTLMSdQI7Hvm+kjxN0bk
bASeLXf3j5uTl0rmBhuxs7yI09iYrGXw6swSL6qf+NsSHDCSGKXKr4LJhPrU0mFQZlERuHoZnD+h
EcGyOX2DK2j/TRV1gy014sk0fkqN8lbV5tn3ImDKuDkEp9x8S73+BX10xDUj7rfooGCH61hrCqZb
WakOcotqvPGnrP9G6h+awvSKZfrCGDbm0a6iq+zjlBDJzwo9CqhqDxmNpISiXSx8Q5SkWrNPnuvC
wlss2YqRsKnaBZP6WTIwzpL+nwlUncLhlJ9RE7y3YpsNdo1ipbeSC1xN3Dz6zx+ar/cX8OZIUCX+
1xihtXt9DltXgbPqqYPdwCX7TpP7gU2dHIeqirb3R5pnm0yKgjJJLuQTAPmTiwxEoISycT7Yqda9
+KX6u4yiZ1MHCJg25QHbL0QI++qvXzh7D251FESXlkc59NpNZlLAF/OFm26OtRl/EY8icSRSGjOD
v1CWoYuJ3mB7pVEhLC2rx1RGW9yoVMddAZfLtrAQ9X0cSeY5wCC5TfRTGcNaUDoh2RgS1ZJGz8wn
Q0EwPW2jYqHhPrsloTVKBjhX5JLpGE3L/alI8mekhmQLgxUcEVsiAgzLy8LCzAoQjEJcO67MqCcy
Mpk+RyFNa1WQMGTRDsn7dhLsV9iYVqQdW2JRXLId82edWhclteSDHqFE7gyI3qPdQMfR97CAqbLa
eGw85z+IlJxB38czQA2Ra2iwnV3YRh8IlKsrnWiTteLx5T4n3p6EMWGgQrP1hNo2dF7BBvLr3lB9
bRdLg5yTeZTRydKEHm+jCFM0tRT3ZPDepUsK79VxleISodSyj5VC55YCSyd1uNCvigKup4Ra4drL
SsxHpDpeNzTYV6lvuPsGXXmo2G7ClDBp2xhiJK5qNY33ljLgdxeXv0O5VNkzYu0ccw1jsqTqq31i
oYGqSi10oN7wd5QRZCSglXbrwancdL3sn2g+/ol7DC2bTKm++H1r7gQfPaBestiImeS/tZ1o2VWW
pjsa+t3WabQnXu1ziTjAvoa8vHAq5BubDlIKJokfyScR2vV2yMLCF0Ol6mw9lXnZLA0NCBeCbuvi
vVQ5OO90Zf9aIkP9RPfdsH1V7R+AD/qXYshNW8nIOuvY8Pe515XIbVnpQ1V7UDrQu3zKwJc89E5o
/IECrWwo+IvIMGblwaL6urCx528FjQSCf/4A+UO543oijY4bX+95rV1orbT1WhIRtm+zLxJJ/MPu
+g0l00FAvkcINewKaQmpMJ6byU7FpFySYHMTk5LDX48foxWAFFPc2HIQGK9Qp8E9o7xy6loiUgKQ
fo8bY/6t1tzyrRTIUrAI3pQSgiMuHkmb+6f8o6Q8+TUQs4BcIf83Am/HW+BTrtG7itzUWWXYsPiC
o6gjeLlCIdY4613/ghWG2PDrKn8TBo1CqT0o3+M6RXiijvoXGg7lV6VxkOokOHwMCtF6zhHWfegx
hXsSyji2PdUaRdjQnDczMd7Qmw521QBxXe9cUhurR1AD7Xa66rFaaEcZQcO33si9L0mWZdbCHp7F
zCNaExQ60Tm1tFnrN1VcSp6FWduKlBU72O9IG4dI7oMAltZF3hYLlYF5GmyNPWbKkCBmwd2M1M3P
H7cFYJ9JcmLakgND3kCa8o0Ewn30ray067DArarAiIfdjyMy7GT0LtXmvxpfyndQeAX2NaKM+C2k
ufurPjvLFBBogNOXBgc0z1RwPkMOxaV2iS+SDgcx1Y+Z3LoLo8yCCLomY7JNr5g0RZ1imhQpCUTZ
HyzbkqvHJpWF10puT3AZpV/3p3N7IDJFCoggKaaN1CD2tKjxdMuOmzp51I0cGVQH0aUMXY2F1Hye
nTIpwHxjt/2jSD5+2k/nBf9hpTflyLSFpo//SzBUfSYHFX/qRVzaVjB456j3fyBRjeZEno4BYowL
gthrK7wcyzeUXBCU9JDHQDog5mkRgh86SqiHliS8QQdoQKFB0Kw/97/Q7C3/IAjT2pYtNr45darv
EVcJ0qbCRi/J8DgSJSSkfEUeCZdNew6xS8S5Pum/DXnoLbzMs5ocQ4+QbTYC9QyOwvUHw2zII9EL
LdusByQp2xfcAcRNazpUyVDfDHtnqfp0a7IGR30s8qCTNr3SCg1l/zDEM5DTGW6GBjuJJkvcJ5YV
AV3Yed7ZpLeEYarXLVWY5qkl06WGDoMalI3Ir7ieblcEFvImpWlXmBB+EZOiXSlejQgu4s6PYVNL
O790RpvhAnFH1zSHjRbhgpUopbvzu5ywwc2bc6sVtOryXnyDPQRNxtcHHOGGOiaDzFGGLRAQ2WC9
J54HTShw/PAajFp4tTynFwoMwDR0ciByHqrKMz4YCe6WTVBBN+ojJDKK3haqbu1SzCnXJZqpCEch
vL1tUPrBKMWyBhQOEv9QiL5/8oYhW2toiEeq6RwdfFux1Gqqx8AKsdXKW1VZUeBATMbs+rVei8rX
+5tXmi8onPgRKUTWDx9Fm1QFgsKT/KgOFRtJHKRk/AYuYx6XjziQG8pKQ+BpXfFpH4jpv+VVJK2D
Svc3mQbyhljxi1/hwu7Bw4PHinwaDNW2fDQc1d+KkrwEVpjfRfxWMApgHymsSerkt0rIbggYu9D9
ikrp3cGiCc1Y94c7+C/3v8r8MaMJIVElHNtD/O3k4cb8OgP3Uym2NFwIVgGptuigVHL2tdelhZBp
/l4wwAgc5c0ErDa9YI20Sz0FMxYbtFyDwCcmD3GDHc8/z4jHmUWilA4EZwr00TukahVVUOy8l0cD
n1rc4pP5y1ObbIVFbrSQTd+YFFh2Wvtc5SBwLPn6pOZo7eSmSp9yEFr6nEbt0FJz2nphneYQQ4q0
zMuiAcLjpMqTeBON/BY5Iuqqouu+oQgMgL53JH9VYmm6EvXswe+7YDd0yL0EZaw+y1745f6H/Ygz
roI8fgI8Lp2Yk+YpFcDrqUZdNbQYZKBuOoThVomj9jAkvnmpNOcZOEX/E0YeT4JWpNEr0k35Wqdq
31kwv+ugVx4L2fvuY5vwCIOhfsj7ttsJlWjusUdMd1bmlIiTpe7KG9Tm6EQthbumfOgjFaeaAp52
iQYQFisPSJKkTxGAbdTUwdGsChjMG5QfvVOQSOlS7DVetJM5KypKiTrvNNnyNEkuvD4vLKtWUZyv
MdcwjO4cpYRYShjJNvau+fdCsC5UpLjx6BQAa5CM5uf9Dz9LNYgG4O8RapFEw06dfHfNcylKx4pi
m5CTjrWm1dSlY3wMR72WOKneK61KdqCVbT3HvOH+4DduIgUtULYdeTzAlckFkUpy4GMYr9i4t53l
pkLzJk2kx1pFL251f6gbR4nM29LBaNH/Asx5vb8kw+97IUhNO217/5drJW85lioLu/jWQWIZiSN5
YClMGJMSNIYGoiAojKL06ObJEbYcSFxidCNIYwupDM6o36XNqkyMvRY7f/IQ3s79id54iSgKwadA
ZIhQU5vkbmEgKBjwxZaN+8RZVvsnFKDiZ52qNUrmaXy2Ap7EOGsWYqgb3xcSw1jvIZ4eBWKuv+9Q
oRhEtdGy0ziUdpnlSltcVJfi9ZujaBJIS/IVC4zw9SixFDdeUTuWLUA8vUS+eFakLnq+/wVv5ETQ
wzjfIz1/7JdMPqFWu1ZZd7ppZ5FyoUvoriQIPMibZ9k509X8RUnV/lE1mtfA7cRnzYs1DNiMchep
SXvEabQ61Vq18MDND6pMSRUmMFIYmmFM4bpINdEzApdlN2r/hhh59RDk0AcdK22CdSBW4Rqdeejh
AVfQSXBUc+Etmu8rXleL4RXo83z/ydYucO+TQomsQnWq/tQmbbopq9xfKSGekJsCL9MNRcslaNO4
oNdXJBwBAqux34JIwvRlijwf0XxMTW1jSH9EYQPcDD2LtA1eaN2+K0LTLFxJH8XcyYgSuTCNVwtq
M7vseouFTSi5ZSEMNrFZve8Lzd/jX+OP8M3iUULZ1UBe8UEN/HQDVyHemhh0bFpwDGsa9/VSJebG
/KGnkCdwb0E5m2ZFopC1JKhcz3WWaFsx4JFamX4Qv4V0Vh7KpM/sCoeD/zBjEdAvqNc94t1W1wE1
gkCuvKoiEjuyM8TbXBW9S6YolJIU3vV/vl5lyOr8PgIVLr4pwRcdv0JExlK1JdXXL7qVPCJU6y0c
gTnCBXFPtvjI91Y08M+TtQF0XAcS3TLbTeMhWuHW5mH1UXWYoVYPXoiPmVYN/TapRXlnKTUGh1lN
JdWx/i7cEDeWhedSBG5H74hwcJIxOkJfE8YKkt32Unh0gyFF9V8jAaKEFKBJjJLgm+P1DebDdbjH
XKW/+Ep+rKEP/izdzHxEuVRFjJ4uekPDLY+PLv4aJ6teyqrntwahhQjHjAo5GJBprK/T8C2FQNLt
QRaGP26JflLaSJvEUVe9Yhy8DsMdqRzeUqSvFrbEnLdOdilSP6TPNjacp8gaoR6UoMW/wrbQdKQm
cq5yBRM8C0Ut4TQMv4v4v7zpfqeBuQKgdkz0+oTWL0ifgTgPOgtuul3waFTlqjEfEJ1blThOjLLX
gqUd7y/oTP2KogOMZZJifumIXRkjlU81E4FrJu2VSrdd54nudFZk27T3fnvqDyHGSgIBoCbUH5ok
Oafo9q4RhkHY+FelDc+6Wz6UwkE30d75KsB+FbJuZYlPBZZb5rPeAP0cFRx9ZVOgPDjKEXXAQbvy
UKV7jFeXvvqNEISZEM4ZiiHzdn0UyT/NhCxzSHT+oNLjvXqFFmKTi6xoFdTZs+uY+KEiGvGj1iXc
IF2YkGUmLFA95oeDkBa9JirXH0nLJNRCjUq23ECXbb31cQCJhOdYwQKyVR+lJgd25rff7q/eR5B6
fWd/BNEgcEGd6QR516vnSpVeeJ1LWqbFJ1Urtg0Vcw9/g7AsEVR+wXZhj57hqhX93dAn69oDo6en
R3QRX11Rx6P9pTOztaidPOecqs4KE06777ZV6K3NSj5EyroLK3Ryqpf7v/zGjcYvh8DDfpYB7Vlj
ivBptXIREzYvVGSb/K7DajUNX9ymC2wjKyV8R8eXxmiwqVIF3AxLVds6vuxvygFE9P1fot64Kag0
cAxAaZGETe/WTvYxCPJiFV2zYTThewhMYZ3FCND77dYKcRF5jutgYwreIe+rI4eIlnW/FVCGpnhx
sZBSxWi0yV474QSETyteA2FfaGinmfjQP2nou2UXJUy/6m5+wJjv0Bryq58cdVHgP3FtA1ev1nly
GjS+Kt9duR4d+Sr87cjaHsOfZ8jdX6IEIxOtoiA/CMZrUluPI4WdGHqJTD4KHU7iDoWE7ENchFQf
1uv1uujpmDVljWgXqAQhnv8QDFiah9+Frl3XvMG+cemDr1SeSrpeCHziIdRIZ6/7OyjfOwW94Mam
rNO13i5Dl1SF0psm4rE2lTe04hBzT6JnhAXsIdlV1Tdkaleidri/oDeiWFQOgOiT63C1YaB6PQUE
TFA3K+rBVj1tOHuCDPeetOUSZ06883Ho2AdI0z/iF4WjLw6GoKJDtGIh9tYbQROjB6OJ6qPnNuYS
an4exdNJJ6ThpkWLSv+Qffu06dsmVPoMaKrdVf4pKJEX9fVWO0hmZOLGbQhUGePqjYio3xFNNL+r
ZPB32oDKsGWlX1Mn7n40Rblwidy6OOk+QvKknU4F/eOAfP5VneyoQQS3ikdZOpWq/JM4yzsGtIuf
m9jz97peCFulkAFLUfI8GZ6yJPc3vjKTewzSI4I2UGL5NPokrGgEC3lnBaCBq4QHCb46zWqoQ5hX
e0sv3px/Pub7VJcIrk1Q6lPqguZoqdXgrWdj2N2c0H06D2oenTT4U49uiFJbjrL0tkhE76cLqhPH
sSBmwzbe8FA0qGEkQcSrmKGj/mg1svRuCa5xkAtXfxb7wXhUfEdceFfm/V1yWrY0IBqueRlRuesd
XUvYGeW51dm1GJ/A93e2X9GBXXmiTGHKR9ueGxp9dUN9LsXeexB9OriO5XenCjnsE0J9/ko2vf6p
LOLOluLAfGo1Y1tnRnUuQnTmCeX3rltCpE/y8FJXwi9XRyFk4aqdrzKBMlOAr4PgJ02a62l4+A45
ruupT5hF/cWsKXuKIzfbWOh7L4Q147t3vZ/GUiVyO2NtBZGHyUssukEpxFmrPGVSj8y+Eiu7NjLS
bQm6czt2CdYLd858ahgcw9yVxpKWBU3xemoaPuzILUfKU9E6JpiCWN3jmIWAiB/pv+XE0k46XlWr
diwuaqHJnxxvS/9F/RrpnvDmmoGxY3f56zTQlyoUtz4GbjWINoEPAIkxCRIwfVTBr9XKU1DEG0QS
HHSyI7sZMLKyMnVhjedXHB+CPJk+FpAnYxpPAt0zPS3PlacO+fp1LijGBgnpP/c/9/xrw/qhXcxV
TtZDHHH9tcOgDzKgqJHtqF5i52b50vuW9jiE2T/n/uNAtEipa2nEKpM6Hcx3jCzlMrINV0gOVt78
V0TWKWhRZcfb5JwQ++NbF/+zjBNwdY1mIOQVoLKcmOv5NakTWoEYp7ZvWO6rMmg/5R4z0gwflMYy
60Popc7u/iedr9s4JDwABdYMR3SygR1Y2UY8VKktuDguIPsjnyttCRw1D5BHBCD5KxcAfFFjeixb
pYlR+SDEBPqBGXRvUnNNg62hY//YyXKHYHsTLtye8/gOewn6nKPaA8ngFPBomAkeBoOR2RgjtHsi
H+GlzNT6qQjMd6tQUaZXJWrQSn9O8aZckvWYcwNYy8/Djz/v0+uKVYwwBGGZ2YNYrJr42YkeBVBZ
bWNtlbbeUFT86sT48AJ3T+tfqdlQTEM7qEi+5EFFo+xbTsoUVvsBJzRDWFFWfzOz4mK5Pv7M0gtK
6/t/3wlcgai50bSHQDXulE8/2BKTJDN7P6dgjIJ05Vjy1rRwQb0/yq2tQMeFtJPIgzdtcrJEEYq0
5okZMjihe8TEgY8TJq94LCWrPqiLizGoS+HXjTGRLoI9zitqMrnJUsg59iqDrsX22N7XQb+qWvmi
CfHGV/ptkON7ibZz3fxCXOIpyL7ElvmSNsKamOkkt/FFVbx90i6difntDC5hRBuxNQHyTSu73ZD2
dRZKiY2/9PdKN1IqIqJ+xN4TVY08W3yp5h8BBB63M1EoPRgutuvlzeQi95lzbUeNmnwPo8jdFbk5
vPq9DORK9uGmR2rQPoWl7Bwr1XpJONDfEj8nCDXQGSwcMGYrS3eVF6xk/WOQGcN7bGne1/sb5EaG
OALouXgJSxFP0ieXBQ66AMGKDIlzXtxDacjOuWoVvVyrevijs6qLk5Q7nIbRLZMEPfmWD1q+Tknz
Ft6A+QJRT+DlJJEAk0Yt8vqD4evptlEJelEsUCfFoEXY1aWV79NMo1soYTt9f+LzejPjEeuNVyU9
6mljCsQhBppQsmy/cUP0vPJsq1Vm8BgX6q4yO+mctugK1H4XbO4PPKebjBgUGqJg8MYOijo5k7KB
VYXZGLUdYlW79ZNS3je9JpwcPJ4OcdUKz57bQRnKKiTSoPT+xFoRcge6z/YANH7TxtaSXM6N3UpM
BRAKUBSb4CNd/XQZhUrRiTFNGzuuZP1AAuGcNC1PNnTp0p+Aba1tE3U/73+H+VPIWwEmZiw8a0hm
TV7fClOpPMV+l0I4lQBTCo31IKF5dn+UeQwDUumDJILcKf3H8d9/mlmQa0JQREVuI5ZRgh+My70p
ZeLz4Fn+Qr/11oRG/hDsXAACrPH1UFkV5T0Gypnd4S+3c8C0UIorhoV39qMlcR10j9Rf4BVcrny3
qYIVfFCyyER0noKSLrTeR8mRAOqcxJq+lks/32ap9ivr1e6hQUfuD7Y5EA4MChtRESZb9GeVLUZC
uEdrw3tHZLRrZQe3El48tAQiVKozPd72QqP+/teVYF+RDUIYBvtJGH/9eQq9MvCwV5ynxqspj4Xw
9lI9KfdtQfn2/lA3cm2CkDGgFFl7rvzJUpQxkr7AYXIbqsd7RXL94heNs21D193Fvmlh4avCphIF
mvfmMGoxVuXCxhuH+LxMCiY9hF46xVJUsaXpdKuuNopEq6onUhBh15q+u/Wt3nxtsFI6tGHqHxqt
LO3GU85pE7lL4mMznp+CktN4wyByzNlSpygsv/cNPzNb46lG8/mhNeX86GP/0zmj1JsYbJOAU+0p
6kBJJPzp17pzFBrofxX5xksmNPI6jHJv13vyj85J2kPqS/X2/jJNbx3ETEHD0XYbi0g8yuOB+nQ2
LdeFM9Kr/qWx8v+8ttUodZnFUdTC1FYKALOKn9Q/7o8567+Ng1K/JkYl4OQvk0HdBC32NPKDS6yo
7pfWteAXaQEKMhEtT7ODe42cqncQFLlad6WQnJFQj9ehPmQaPKhsKSGYPnsfPwer0/9FJ2Rb19+g
BkoAJM/0L61g/Qrk6gdGi/vI5EQmedos7Mlxbld7cpz7p8EmR5BShU8GbfgXtfbNBwcdbpACaOXe
/8TzKUFcHFu5BLcE5bOXVWpcue8a/yJXVvzVjBxyEFZ5XXSdfpDIKBdO+/SKp7qEiSjseZwsiB6m
ubBMGc13EmbVutqvQVPDoxZW2drrhaVn8uZIY0mFFJWXa3rDp6pA/oYh+gXzEFNbJWh3raKuUYYV
yWOwEKDMLvqPeRH1guodnxRx8nThO4YldMtohVStMyXYKebYvfKREGy7blgPTv2ShaCO6ELAxDG2
mtsfxHjYZXH42A84gEr0IiISGAKbFbIqO1dxz6jJnHw3XAj6p9HU+FtHwrk6AvJ4zye/FRk9wwl0
y794WY+rmJqYL0MlJ9usQYciFf0WjzXN2apZt5R33loTak8aUo5ks/QBrw9QEppFkeB4dfFjTV1J
daA8+JHjrFxRTf6RdDROks7wOE+QKDzx10MJg95rhY8Ml+cb8RrvT30tWG27sO7zQzqeUiB5bDOi
xGlb0/FCDAMbN7hk8Brp0YSEYTAJd/9+SHkaSM/YWgiYjIf4092rI3IIRbH1L47lPEWu09gFpfBT
LrTdk4+O2vH/M9zI00XpAmOXyYMMcAfTk4wzCs0DIVL9LyFmvrUE8xcudN32/mDzd4UvSFuC9iSW
A0Ri13NDblXOgk7kmusabdUF3p9czJHqqoN2H8XmJZDL3/dHnG9CBakFPuRHYR/U6/WIzSBjJqi2
tMFVHVxx1BU7pD/rVaPk7cLtOqt0EKDh2qNS7OCCHWHW12OFjQahKpE1IBvKTi6dXUfxedOZJXTk
Fn/fthI2+ID+0tIvsisfOv8xUi9p982LL2UB5FA9SWCYZY8qdDTsRn+5dWEk33BdcLAbqnZmpKAk
lS787Fmeyc+mvketcpTpA+AzbvtPG67NfL2zSC/tEKOcVRAr2BdqKbGrF5ibMNey7wGKgSu9qvQn
SWyaUyOh8hIYVrWw82+sFUkOtFxSD41QYLJWWlEVehAizl35lfQwVssPneDDaQW8vTDpcU7X760x
OggAU+ByIg2ZVPuQ8ddyCxdgO/FcFJtQDdx1YpF8v7/55u/t9SiTCaVulumF4/aUMU2w6YqMgYMp
7UOFXqLjZvv7o300aqeTGm3YoKYbiCV8xN6fFlISEN4xi7K33UTaCaXzNTNlZx2WkAo9PAFOeftT
CNxzLZ2T4KK3pyB/8YPXPrA15yx3v13T1oKLHCb4mK7rvFln+gWYnB1l72X4qyxOcfufW7nrQUSA
Zyfj+Dz8Gmqk7PEYsLaUXPCs/NkiL95bJ8tEz6VC/PtHlV3c7uxbv1pLwaSggHF9CIQAE+kvivYs
DF9FXP/0g9A+VxZ6YcFey/9azbGVXpHNbyhHYr6BP/BfwVqnWrxqgoM+6gz9StzvrRCukuA3MIbQ
g8JSvhv+nyT5G8OQNx2VMAOTx5Mkf8+sJ7MGASVvEqSEBfDbRnTE92R1//vPchuCZVBjo4oxdXnK
B5PzjxiC33nkUqAHazrDtSW9IsOv/cbe0H3IZc9FHj6WjtAl1HMKrG+F7q6x5OjyESZPdgFpxYgW
JHJH4Xs8ZZ92QRx2JmQup7WrIsN8QDwF2aHXqncsJCgUedEfeq8Rxt/ab8kM1qL0HvRU+pJVDRAn
x0pPOeHSfI7KHyZ2pNIfSzpEJnwO4alW3wUALemQPYbpAz7YQWp8V1P5WYvfjY6mPcoYa8p2C7fC
DOOhgIMfX3bQRFxSBBLXE8oqCtgBplx26bWHWtVWZpBJ+LELtQMTJA7FdRq3yhcvca1NaolbsWqt
zSDW9Xdca0bYvGqlVDrTFgt3SL8W0mVn/l9zFcZVsw1a1MRwMNeaNzMO6hW6PP3XprLEY5n6xRr3
zWJYeYpPyzeKlV/3t8wsFSUVBrI7QpAoOFFxnkyt7gakknrRFktq/6o3YCeLDd6pliBZxrHpHxsQ
BF9TzLmPvoh75v3hZwUvUi3uCzx3YD/x+E8jGjPCkH0IIsmOujj86pjWIQuG7uBEyg50AN27pnT2
aCW8JVkQrrW00TcGWrjygNdIP7TJQgVl9gDwc0a4JzVKdFxnEuCupFdk5rFkU/mMTpHseuce7PR7
HuMVf3/qswdgHIpiDYhl9hfc4esv79QeYuNWKnE1p8NF0Ixy3WEhv7B3Z8E3o9CAHWtpdH6B4V2P
Qqs08tAGFe2RWbGO5Co+KKnUjp7Hnd3WUvEl17Rmm6NWuTC/2cgywHoqOrQIWdYZQV4TPc9o9Uix
ZR/VAsX7KtBvWPtQ23ZqoiUPOF2sFCvXFiY8w54oH5gCUNSjpSKIrMmMpTxBGFDrertWudoCo8z3
3YBkbKQ51V4NwLGi2N1IP3zF2VdxEn0Ja0V79NMou4Rpoz5Wde2sdQDl/xzmUszEZBOVXpgAMzhx
is+sFwWuaGOr/pwi+b5Tm8RcU2le5SN88x93FwVz+rKIECNSMeKmr9ddNGNX7P2U0RCK3vVZnUAb
75aQWzMkBx+b2JaAaRSeHY/N9TAGpHZZymTEIGLh6BDHVEcIAKso+tLEMTd349GA1tauJLjrwAXT
PEi/Aif5raeZskqK8gsKvfsijNZNh1KFMhjF9v53mMf7Ix+VWJhqH+WGaQ3FD/jXWGgPdqlV7TP8
cf9CxqivG9N4cbiWvtCcVP7eH3N2ifBR6LFSwKbMB516crJRq8l1mkqiLQtoGlSWV+4aN+22ir6U
dd44Y+hbEOJptOBHYtj15x9idfAEF5yVgVDgxvUBBEOYr1eON5xdb0852vndavW3+/Ob1w+ZIA8h
QAtoCiBW9ethlTgFDOlFg92iq/AaA+99oGmcYlUh9XZCK8j2krzFLorqmCoIv9NKQPXN77N1pbhg
v6iQ7Bu43Ecd7YiVGBUNbmtt+Hb/Z95Y+v+j7sya40aSPP9V2uodNbiPtel+AJAHSZEpitTFFxir
JOEGAkDg/PT7Q6p6RplZo1w9rNnuQ1m3TCIDR8Ddw/1/UIkSDegiroyYswo7xRcnmzsb1RsjqqFE
dtpj1XT2gzCXNBhTCzvpob+GG/ibd0/7EOw+jAX6AOfQpgoRxDYaNd4IvaZl0lzmRDipgF0aruyy
C2kYvj00GtbCxF0bD+cSqLMygyt1PUB2emaH2qDab4t2eV+IfAGr7Enz69yhbueJ4pHZmW837fRZ
eNa0M1Ek/dxO+bMRD+12kIbxy2cbGF02XRAujz7fOflSL8o26SbRHhgKxqiKWYovJlFeCXF/tw3X
Gfkxv6zv+WwbFo0A6Wc17SHtFmCQRTLfuUhf+loD3lcairnNpmaj6jLdUsLbYeqMiOhX7QGVFWMD
irTa1r36GcLmEhSrd9GcT9O1i1zTzWkxjHYcXS/m7DwJOtqn34ore9gLmM0fZP8pRSrvVo/a9tYs
rPFTVYHxo2aEPhzN1psFG6u3Et+ijVqK5FOvjrdj+cuerdQaR2wp/Thmz/TFTq/HkToi+1YrDgmE
zvemNYqHxc0+lVPqfVK6zHkaZhgvSuq+UdqkOLh2Yr/qKO1i3Tl+zNKWaWOjFr+erlYpLDDUTBrp
bJ2nq15iG9V3YBGKOBHPaVcn26HKl83PI8JFycW90/WhYwqJCda9fnrvPewH2UBQOThumbzplxS9
bHt2r+z+ddudv3Gck4HY0DtDdOcs7hQF+CC1qRskLOgkQENuNo1rLaGtJNBTpuwXR4vrC2Utpjgc
uQyQ96c3NVquWCah1wd8+eSd2qscnUbnygT+MqwRZ4BHULusJkbnn5ou1ZielS2Qt4ljJBm6x3rS
ij89tEt//oouDwSctSCFUrCStinBz8o3XVsSp1C87kAiQ/6m16K97mQ7O+vmXY2ayhfR6vtUyvll
mOY0AJffB71u5GisG8+ZU11T9rugZ3BCobHLKZbeGgyN8/Y1OP1mcD3ZHXB1xlquzLtPCk4h4VSO
+l0jtXnvJNbHSgUDmtUxsFXs/g5zn7hPs4OvLAPlAfuQOHoqEBzfiwHL37ptXqALvOWkrvpa7snb
2ZvKg5J0RCRaM9/MYuWcIJKo7wXSWVtjwpp1FMpWgJIIi8pSPjM60bfz4F0zHrnImtwunVgIq/zH
wOSspCjq1Bswvmb62LRIo9LDCp0Fz89s1jALMLwebSsnv9Y4WjfpyTezrrqOaYAT4gx04ajpLG5e
DmZ3QORvB7LD6T5YdAEVMYBO3/RUCY2ZB3q9K9tntHH8cbyV8GCU6lOcAcsvH+OuC9cNI0yTfudj
NCIaoYtVA22vZPhZea9i1Le5zMKifpCJggvCFgnnpGcCopV7ERnYWSK2k8rANfNNrPP4E7QP7+Gd
x7kVKLIOk2HcZk62hY23d4pxAxc3RBGvBKKQtMh+Vsl+MqtNlxXhmvKKfAwKfiyyNvm0l2YM6BPI
CtBud2NY7bZy8cTmf+NRxQna3ZpFGkbKDcD5XeFoQR7/oXI1k7nrdX3XRfOupE+CiFQ7JBmfOPT4
K5/eZS8ApOPq/Eojnt7x+Vi6sjuVeVWrHqJ+8YWy4MGL0SD6bd4bxZjjw8zT2k1klVC3ixbaERKP
OC82t7PtfFOMpr4prMoJI8YUAZ7V8UaB7BF2rWvcU4heExa+0L0AyI/0F+0u9gwdjHOzDS93I00p
dNpMlqz3lUibNyi1ajQOR+XOXGLtIVGL1E9A02uja27UVkabrjC0O+yvPwNzOFQOY/JVUKYJljwb
t5HhVW+NcrkWQy7yjgHOgDE/rV4mD8wiT0O0vZjS6GbwUoKzTziXU7yddad5/Pn7+7tVVr4IAxtS
KOPr01U8oVoD5MAeup+LnViNGK6totL281UuAzQ344JaQx5pPeCfp7e2r5JINbr+LVZIzi3TsM86
fgh+W+pfJxVOn2GWeD8OO3pzQd52iNg42YKBd5yndzxf7Uq2vRweUGaDEmCsTCEIP/vsCFqXrdXG
Si7etl5lBEadjwe3Qrm7SmNrmzbJKz7Fw2YE5BdUNUlEQX45SHP59PPncvn0VygHz4PTIxT088di
pfGU4f1SvV0859UzMWkWsVpvf3ERExYCDhhIOTFnvhiUVF4XY/iRKYcF4c03cBLpZXRTfSUaX8SB
dRWkDdn8cMMoZU43UpayTQ1tVg6KWS8bWQxi09v1sPcEWAjXTbJtn472jTK7zg6MoHKl1jjqIZwk
A3zLAIeuEuXrSfrcnN7Ql8rIrNF6sMYUQXYsWn1twrGmqZM4pIY2IcfR9fC9lC6+O6OglpZfZm8w
/DQvsJNErqzT8zlAFOdjNgyAiWJlwGKxdfS3k5c5e5fR813eDaM/4/p+pci8SKDUsdDpEPfCd2bV
Aj59evVUllJKKz/kZaOFnKMrqGwZR99R7lotvbHTXr32TV6kT0RnyNWrniyvjDd3umZrTi2PkTFP
iZNSILE0eTtmyIc4U23+6aRGejPVdNq0ZbHu8cTA6zKyxU23pO5uRuIx+PkuvSgW6bTwEXAxNDeZ
IZ+dyzx09iORLgKaC3rAWDUZHxtEhb8ps2Je+fovvjruhwIYpgkoacBjZ1s1mSwzyhUgC41S5Vtn
WCFLSCleWeWizbKuYjKjO75VRiunj7eH4zBz6skOkdNX2yzBCzVHwmyL1Hn8oSnH9GNeR8m2ZfR1
ZeXL6IYoGOahOG8ZwOKoh0+XzqcxMntbikM/SiucErW/x4Uhw4Mw29bmlG9jKLV+WyT1jYPPwYBg
Y5BV5vDHz1/pZUhYBY5IuIBoaCmeI8YiZzSZ13TlwbLAiiArInfScgItm8dHkc0zUugMeWpzRGY5
6vQrT+Hyk2I2gEw+AMqj0MdZTTrqOEUs6lgeoNckfgVXbWf21hDyBb7LhtzdVFp2zVftsrsAAIL4
46o05zktnvfWkERdEPpy9QcSl7mhQBUbKj1RhjI348+xopb7RF0g+dfInvocYBO/nnok2WM7v69E
rge1XAQDSEN9sUTPR5+L3LgzCtX71e9tJTwhiwHpiaEr0PLTPZIt1eCKaVIfTEV/z6R84Oxsot8T
DVfSz8V7AKPBIQiICw0nqFbr1/jDYE8pwUyImoUW5eCU5WcH68mqRn6ibfMPURldmyevv+8kEazr
0UNdj9KrAv/Z5l9as2oZ96sPsH6lnzhTGthxUVy5q4twta6CbDRnHRpp9JFO76rKiwjBuFF9UJQS
LWz84W50IrZPw3C5cla/LJ5Yy4TOcqQREkjOQqOYUq0sl059SGz9yVjBtRi85IEJKuqr2U/DbujU
+0joT6nd+TpY+8bP29jbxSUT02pyv/z8sz4qVZ8/YVwEVjQsbVJKx9N7N3q3TSevUR/cWMxhZSfR
BjmQ7Farjd4v1MjbZWqS75dIzb4JG3dMHzp48uLpi4Fwuyy9DaZa3a6NHeljP15tI5quO9stmj1q
k18mu0j2QCiVnZpbX6M8F2HT6jNhSjHurDEvH9KlTl4bO5o/tei374tat+761LQPTSW1gHiOBas5
NG9IZN6zVvVXHXbW2H36BBjJANCh3oDFhof86RNwnDrLel1A7NR6O7RHWPvjoD3mmR549WiFrGmH
3dii3We4cdC0SnOlYLicl9NWwK+Jqgt00No4Or2EyHYyPa7gg+iVcmtYypveiLtN0zrTXYle322X
FK/jMmR3lYqOICaTAu5BZuC3kZfpm6LggRrxou1wpx2+2bIww6hrMWkuUD7IRLxvKXJ2GSl701D9
bEZtUt90bilum9SQgaqgvB8sM2TWZTbs+ypKTd+tS+WNZmgNnosVsd5BtymtrvV6LuMJ4iB0/FZN
H4Tbz+NJMyki65scls1sKFsTNfrINjrENlKtIVymsn9TKl4btvmyL8blSTZFWBjY36pDZ92UGRMl
ikAZPTHJ8UKaGofeHY0r0fVvLxIeCMcqagwSwenbcWOwVK3bKeDFzea2mxNkEwvYS5kLTiVts8nv
BkO9kvEuIx/9NtrnTG49Et+5+l4mlEmsnIxDE8fLE7ph7b2aZNeGFevePtn7KwHJAJe50nQRQTvL
q2g4N9wE2hUq+1+fzXFTT2O+kWPWACq96kNwGf1oKiDSRRlFp5IB7XrXP+QP1ybSWsWsHbJcoPEt
OpueSD91n+rRVDZN1OJOYKQPc6fpN5mRWEFeox2vK1MX6lkxPQF9u1baXbzd9ZIQ9KK2ILDRGj69
pKpDfsWZUdNBgu4T/5VBUYryz7IGqhKbavp+jq6JsV+82+OSoNoR8OGcc9TQ/eEpYBI92XMdaYc5
teJAIn0aZlM9/iqSASUkpi+r0CvtbrAdpzemqkhX54x2DmarxVt3KdxPPfLt+1KpjaefZ5GL4pDK
jGXoqfMAYYudfSGZGDOkh5HSU9u8f0jzu95rMQP0PKUIEBgy1IBh4UZH8f0WovCVxS/n/Rh9HQUk
6QbROD6f8C65K9zUluVhRAJvh/xitM8tp6UhoWmQN7G4Ujdjoz6rbiI2Q1doOBXUw6YE2+GL0YqC
OLbnKyH9smxfL2odJENdprY4lwtw80EhsSflITXM7gZshhrWde3tcsxR/Jz2982g6u8SawpyNUO5
Kc33kV5ca6te4sG4DLojq7IQxwgOEqebwABWicnPWByqRruf1TS+R2/T2FBlA8vQmjos4HWEXq/m
4VRh8F3k1ZXi6vL7oqrg6MDhgW7ChVVGucQ5qWWAJ96bT6apxDcyQzlLSYQM0fPaFEZz7ZP+m7sG
dQJIGp6OilGOuRZ8P3xgBZKdsivr4jCLqkWKVXgvbaLgSCdzWpejqzKopnOQ0TFjk3bNpps8mgQ/
/yguv/LTizirK0p6RHnb9sVByVNl29hKtinqLH7/y6tA8AeqxKgJIv452KWUnqbkZZYc9DEBZ6dq
SjhWEJl+vsqRkXqaKGjDgHyDuo0QID3X0yeazqrZyLlKDrE3hiRzv8w/FEYawlfaTtYnT3+bWbfS
+GCOVeBkpg+Q1veKPpwV7Ib7Byea0WRO8SpUfZm+6kv+YFS3lvm1j01M45/05H004SyRA7/sx8Dt
GJo3xZ7KfOtW43vIUG/cePgg2pcan7RNK/5A8fjX3xckQHIgU1oSwTkzGeJPH/epHh/wVblzS0XH
L6K7WvGsJ5bzB+kCiUJOcCUKnNfb6MxOVChNcsgRr98La3aCCJbefvbqbaI48QabjjYY3cwLHJBB
+6rQNZ8Jcnfljf7N7lyZX2Ccwc9ymDvLDh16Kl6PtMthHDKD4QaGg+raIf35vrn8+OGXsW/WCIBk
7XkUFL03xKlTxYdqaZ9HdfGems6RzwqBCieU1OGIwwZ+98uLUk4zb6euB4ZyXtAnHXCQxEXVaVG7
4mbBLOIOcDkeLNG0LXJlCKlEr7mdXt4oR2IeJEdVLLUhuJ9+H505JYAbZYWgDWgny86sD6q7yNCt
Ji1kG8V3aVMWu5/f6NGK43QzsSowC0bmYH9Qqjhd1SuZozVzWx2kd1jqKNASPA6tArG30q9hGSzj
toenXT1P4HDV8blQOM2Zm2i8EdFe0Kuy8wfZ36CZ4zvu45C+mI0X2PO8z+e9ZuBQAwUMflZZb40x
8TPjSSvvjeTB8WgDx1b3aC/adlbBrXcFOo+dn5JWvbTcRrLcdchlDpoMJZKZTpe/loCfN3MBAtBt
lTRIJI5BYzvuf/5I1pPSj0+ElgR9VxxnnRVDANzr9Ik4C9+2Oqbju4rksG9UvNEaDCH3Sq0azObQ
UZDO4GzK3rwWIo9V28nS6N0itkLRvno60Eo4Xdr1ymQhKRXvEMvUfYkI7VNfWG9bXcY3eLgwQot5
1pFbRhsj4/O2+9HcZxI0eWnPKJUNpY4zr53e1mBfgyovvW1DyHQwcH1aSqy3pujDzx/WBXgPeQlO
/u6qBsQuurB7nKY4T8zWVh45eu8RUhG3NcCPg0iKbqMIq90rfRcWlipCZaSAmSfV3USmor3N3NTb
TxKX456Wuj3rWI4PmvE0u0MbyjrO35Z6pl/Z7heF3oo9gJSPQQkRlOHH2UdWK17TO0NrPEZazEFB
N7stZIL6EyjzFyXqEYBDyCBQ9ai+jxfX8hvb6wMUiKNtg1VVQL6iDTFN5pVxxXkoBYDEZG89xq4s
DjrFpy8+rxel9upJf4zqONlkttKFfZxEVzpHf7sKNBkszuDhM6U9XWUSRVKNy2qnMadiiwUfn13T
yJufb4mjEsuPu5gmGxASgKrG8eRwnheGUis0WSjWY6Z5zdZuzTkQqL3CiVZfUQe4HXMj3+Ru8Wyv
Oh1z12+qIRObeUL413Nlu6nLKd97lafdIrjyscXJx++TpyRJE+SS3feZpU7hYFT1LSowNtGBExDq
Kk2gx1qyqUyneeNFpbVPElEF2qLkW5qzVmCqpYN6p0RwD6/qoGpM89nN7SIwc6fZZKpbXMlcF58z
D4KnwESB4EodetyMP9SQqRgXT2IV+Eits7G2aL4HczDcpBva/HdTUN8nITS/g3iRX9On6EoKW7fM
2VtYscIAlNZ2JKfE05eN2LLUk1bqj0DX9jA5zdYJbXOncVz4+fu+IIwdbxPUBaJUkNHBrJ6uhPOi
W/L164/ijbuzd/nDtBU32ha2tR9vNF/dloGxEx+GjfNo7ZxbNax2cZj4yvbn13GeP88vQz+9jMnu
+3RQG/0RpWDfQoWvsF4MsWt1G3zclT1+/iVRK4NrWWsvKhPkRM5u2TTWbkqC0N2kVda948Yfusrz
rpy+/34RUKC09UjM59q3FFRNGxUlMNAUR8U6zdINeLz0yq2sCf5kn6BNAgSCWf+qGkj6OX1s1pig
sLaI6mD3MQ7O8K2RhK7jlZ0fhQhmvDAaKN82UD8CJV+ubZ7Le1wpMd+7ObS1z1l7NIdnuKis3qi5
DYNyrtcT1jXzyrNV4CysKAM8eNfxOi084/Qey4LOT4n4xIEObtn7C4DFfcGB+vHnO/AojfHDs/y+
Dj1wdEDohfHNn67jtMhjQFEp0cUEf1RIt9+NtXjUK+uLulgagqB2OvvJjGAUfLoonEd7uLdEKjYY
Ktl7ZCK7sNGS0VcHLSVEyhD1RqBpo5FsTbXYcfjbllkaqngsB17sPGtOfp+puRd6jdzOBq322lOs
K6eas4Lo+10xG2KOtcJMz2UUZtjjkay4q8aLH2eTlm/Lu7IghPqo+aS+GSMRKjTV/bUP+riuyZRo
dYLCZ+gIqvshfM5wehy0zGnKdJr1viiL9Fb0HOukWcZ+0TgfO3HNFvpvNgqoFPCWNNW43XPUQm6S
TMYmLQ7SMZN9NC8uKR+yx3Gf/Mef0/+Kv9Zvv++I7l//yZ//rMXMADeRZ3/810F8rZ5k+/WrvH8V
/7n+6H/903+d/pGf/Os3h6/y9eQPmwoO6fzYf23nd187zIWOa3IN67/8P/3Lf3w9/pbnWXz9529/
1n0l19+G7lj1219/dfPln7+tTc3/+PHX//V3D68lPxZm6R91L9Pzn/j62sl//mYavxPAaKtBDtMY
/a092/Hr8W+03ymz6RqDOkA7hw75b/+o6lYm//xN039fB0q0eBEZWREkfLQda6x/pf7uocgAMgJo
LF15Euu/r+zk4f/3y/hH1Zdv67SSHVdzEgABiGL2jgoGlSHwQThUZ4kSJ+y4z6B0+402xgDSbL46
p/SuVJ5/uwoJkvIOY1ksNE9DQ5Ph0jbOrOLm5vwGkc7kQ6G110Bi3+Wx/zsEcXbhfiD1w0yHoE7n
/ywEYdKG6dhoz37eS5MzRNLOdDBF5L51e5RadnPumGGDqEHuTxx+glggBrBqdwIs8+wO11EM3p6r
eUztTYm1QX0/RLFu3Da5amKeFreTs61yBydNWPzpEEqU5Ra/rejAh5Ol9zegltDAW5ap32mIvyUF
csga2mh+NOGnGoqhE1WIWaf1DudgtbkDum5EgaFkHFQAXsaUwDC79mo/ODJ00gpnaDuajD9Nb+nc
vTlJbedERstk0a3a2Vf6HEhFbbY4ZNnjdDfSPnxnOambHlSmzB9mXY9y34WR/Z7jEbzKeKrqB1Mf
JYbDcQMUA2jn1O0aVFjKzQjyefDNaUQor0XWYPRz2Cn01heEroNVJh5jWryyzMZPJ47w+ylKog/V
KAc3sPTIcncid2uxSQsPVeK+tNti40VpNdwpVpoz4YcKg992Ncc3rT4uEhey0jRfzdryANp1sq4+
VK0p7toMMdt9W6O7H6WwQXCxQ3TRL7wZfKmj0/T3WzReXzMRea8d1fV7hG3Et6E07JK/kcVLPOjF
S6r21p9DOhjfwL1Y1WfFibDnEUiKYLddEfD3XqLQTGa42qd7bdHGcSPdUWR7oStt9s4DNDJxY8UA
/Im2e3OnZvhq+6U2iTwE/9XrL7JVTBQk9AmrO6mDUN2YWjHpO9VrxLiZkQzP/CXuPT2gbM+mm9aO
hnRLuaw6gRFnUs39PNbGTy4aSRoKOHkl9o2woXMv8fC9ovqlwHuf/tnWXf1NnkbZ02j9/1141tbI
+T/H56e+TSsi9Y/x+fgj3wO0Yhm/k26h+FEErnOQ9cz2PUIrlvs7h0Vt1YJgczLgpYD8K0Tbv6/w
wRWjBUUNoMtaof47RP9OUce/Z3oECB9I5a9E6O9a3/8d1YjMoFGRmuKYZlCIXNCUYl1HU4GhN8Cs
VHN9yILQ6l09w/O4KGw32boacqR2rUZ1UPbT+LG0q+nOiqNR97s8y6I9YSn+kOTgq5kMd9Xi52YB
vEabtHJbluX6f2mEVZvMgumTISSPGtNYKNuqbTR896wxe0EBlKk5Qji9sXOdLiVQOCVH0YiP+G4G
WPpqTn01+BaWq/3KQ0x6TBb4iMMuiiifjRluaOBlUaKjstOLA3Jdah3MKKybm6ye2l3VK2NLpd/F
mZ/pi2xClCSHIViU0qH54LbmH+4wTDIc6yXRtrR6cnETd06PBL06F00gq2rJHxEhBSwrY2vG3oUy
zfONOvNGH7ThwkGiSJw/RyCYHyplHJet2spyou83eY9mPEXfzL6P30fW2L1vjZrb8dzY+NjSjnjH
Nz5pfiP7cpV5K2UwuMqQbJQ8QvaSADQHXTu0GLygiFYE+pRG7o2InekVBbbsYw2X6CVNK9EHQ4Yt
JNo2mDqFNVa8fSg8fcDuwFiMANBoC7191Mn1cfRu1CfnYx33HIGSLC+eSxTty1DFSuW5UruoDREG
cR+aJG6VwJCu9ykt1OGxwFi7Db14KHdCqFq6r0qsb4DXCnAPKF/etkORlj7zREULo7zpJ8wcNbu5
N13FXYLUaHFU67zYVEiTRvvkal2T4Jc8VK9R5urdGz0DIRnGCF/jMTl65rcsG4ckbKbKNcKGe3U3
mWPSvm06BdFBp8NSxe9BI01bZNGrR0ODTzjwMjkcM4Wt/WwYG1SIK8fJA9cQ6VfYMuknyL5xtpvn
tBTBYseKDPQikZ4PQgOWf1RU+J92HQD6YMHXr4EHWdlwox2ry/wI49sorDq1jf1FYjh8l7Q10hFT
rGXJa6X1SnpLGTh9K11zUm4Eo4MWRALHvce4EBBFBrvwHvF4k5NPk0ELe1NpP02FLOJbzSzU7MaO
2uiJgqGOutAEuK2/d83Yav7ovNrO7mZ9GZ40MQ7uxwr09UQ2t+040CwcRvZgYKKnvsxjGfRKZWAg
YKLs7adFU4h3ir2UwMFH5NowFrfTZdwnlh4/DFEjkdEwtVj6Zlc4CLlqmZG9GfVxvNdq3enDEUna
3O9iWTLv72st33giXlAZxYqIA6alAwLL1G5AhcBEaX327TqBFZJ2WYaXQZMtza6aM62/HWLLqPco
+NkSiYXKnPxUs+I4QAxneNPVhSICJr+g/hUt7qvNBFpY5RV1BnYvszU8zlHUP2Weittrwt3Im7Et
uudOTJYD0E96X6qRwWuIw6fyWoxVfvBSNZN+XfIueJiZ8Wo62fAyCvpePnqd44OjD4iAUXFMz2Kh
Rx5AEANipkbOAjcyzgY8Q6Za8P9B93xuDY1cryPO9znCHScL4OjPr4VeRJ9U3Yi/NpgEfivomhg+
YNfFDHRbzOmmlvWo7qDyG2BSPCd5YxWibeFERvkXOn7o02fZMh5wvut7dpJd2g+NmWo6xneLBhdF
WVAGqiBIkNwdF7g8IuXZTewa/WPj2fmy8zKtVAPDSpsKOFCCJU4tW90NlFqIZzEtRbQpTeMulxBg
w2Fw8sWnrrSsHUjjAtR2GuM5MydOd+MtjAc3TS3KB0vHW/WPoilbZIfjRDc3XuwCJ0uQgVqto3KH
rmPfOhvkeAZlQ3BbRQRgOGhL276Mxsi/dc22UYJZRaxng8T0fW7bpelnXazuJ5zCG79yoyQO+ikS
L7nbDS99XU2qby/tRGXW4MoXDV7fh2pmeZNfjwWC/JNbDmXgVbohkENu5maHmthMbVlnzUe9q+uv
g10tX6pZUQ+o268xJ2vtOZwL3WTnow+Y+bRlqGD7Ie0635udCXETTcQobKSd9g2Ee58EfclODCNe
16P0ZusFgTIw765xWzioA3hN3kYEz5LhPJpiuPcN8/DMURd1ub6zzSedXzjs1cmapC9V5KtRa9ST
IAc39Uc6SuyMAS/riN2kC6pvCnB7Sjq7jBQffWn3Rh8izfSHxc4/DNLBgNFYUohKgjR+H5VJXIRj
W/ZPOpKHjh9lJhR+04jKT5T1nXLTIaK0z7VZJjslGVIr6BSmzz4zlsxCyGtA82Ee1I8Dw2/plxVl
QJAuduI+mhlwWKWcxTtwbxC8IktLTD8ebIscV5diDhZvyf8yOP+/UUIOX1vZt1//wQG/+8e2r768
Sg7V52XnydH//42z/tH98H8uJnf9/Fq9npSSKy/+36Wk/TvuC0xf0e2xaLetPgV/lZK29jvdTCYP
IGTBGxxlU/8qJd3f6ZatrM1Vy+qvKvO/Skl+gDEcBK1VvB+m6q/UkmAaTs771JK0ArXVGweZ2xUv
yaX/iOwAceHaeYWoRDIxqvBT6OFV0OW1KVCQtCPPR6dneRkWzXy/iEQr+O69LMWduUkwd57k8DSm
8H99nNOMly5x07eq3jK5bJJKeZ7zxfhCO9XDlDWubhs1Eu/GIs5yX2K9gwW00kx3huDw5cfGEL+r
o/UQrqxVW99L641mRk6DAV5rfZjylM9WwJukcivINYFjzmYBJVDruOAlVlEXVT3B2DSLP3VqLx/S
JMWnq8OeQm5VGXNHTgTVlIo6GkOTFl6z0SfVeW3NPn5sRDQMftIbOb5qCXT/FuYpUkRT3vboCUnL
V9que23VZAKC1ZYxla3duThiVJWDEBTK0SGyDZIvvShJkq3JYhtNr10NCKwWf5Zd3N8PMqZyQ5Nn
JkTE5fyIS3Rq7uxk7G5L1VUwaS0H5QCywyy2DPYZC+u4K0EbdHqcS8reA6NPfTBF63sprRuxqPoe
uJUjHkZMSBamyJPzWbNkFAemg2cnwNXcS26IIghtMewjjMhjSInTY3hp2i7ZyTXqCNvJrRtjtJ4o
zKN3yjE0jR2AZl8UUnunHINXs8Yx5B4IaeMxvMWGs7yP28jB1VZN3Bv1GAozp3EzP1EiiAzKMVzy
DAmdxRpF7XYyEpTILPmHdgyzxjHk6mppPXHgIBC7WCY8j3nhDOhpdTO2S30T+eRtN9B76zZdiezj
iOKOX/eeuB+OEb+Q1JzBpDjaN1cxlNKPjvmhbzRyxXDMG+rokUOWYz6Rx9zCgcIQQb2mnKw35y/G
MQ0ttvptqhf1YLczNVB0TFlSjUhf4pjK8rwgremmInlla7ZL7JFirNUXRv/Fmg+HNTM6FQSrYP6e
MGcTzO0xjdJyv1+OqVXtKip10CkuznJr9s2OidgmJeu1TmtAM3NpwnZ37FvkjQsvdGYqHHoIa1ov
jynePqZ79FeLh+hYBMD37m76Y2ngDkVpksDXkoGKCUkilTbFEuqddUexyOickl08Mw003KA6FiDZ
evILpnSo1GCO83LZ1W02PLac47IbZvUeuO1jSeOu1Y04FjrtsejxBq228UjRKYbSY10EIE76KseV
L1Jzu/auXWsocSynTAbH6k47llnSWFQzEAvvwp+HWnxTyyr5mq/VGcIFy6tyLNl09GA/VwVKAIFU
TfG5SBTKu/pY6qnjrCo+xcbKMjiWg/NaGbrHInHM9eFh+F46Llr/Yq315EjnkRIxS9ZEulac1bIo
r06PqUGIyIj3xelixfFBgXTP6IdRshqEP8rXTjZPeDxqj+wxyltbF8IKMBnJs03UZUMDfw7HyGAy
7PSDG6lpFXAApGveMjWKt72TlPGmqnXR30lTMNXtVYEK6ICdDaXw6LhpEOFVKm9tHJ0M32zapuDE
DSkg6HWkxAOlWFr7uW4wmqPHJBrOS6GZZQS5qC/rKUQOsr+j8K/zB0t0qbNBOURNw0HmznyfjUmM
rSdSRn8oGaJ3HJqSyN0VxWLrAcJyWhZatpwmvPfcOts3hlBzTBLbGpKtLay3faHM8rGGb8GJoavS
KIxmOEbvTE1J9Fs8sGv1VmnSKbpteyTSI8TqbK2HcTDgUzH5Tlmliu9B2us2qOqo750F+cAQ+VxF
CZhVj2qAdiP7O0mMqn/Q3XhuP0Cql8XXvMgnqG+m7Y7M5fQBi+/GdWfwnz2Udg33749ugtxox16k
NNT5+bCc/jd7Z7YUN7a26VvpG1CF5uFUUs6AAScGc6Iwxmie53X1/yO7dm1I/JPt3dER3R19WFVU
Li1pDd/wDqryFBql9JSz72HUBnwrKPcx/HDFzrvjyLsRPij0wlknIKnwGcejbPLBpEdXhpyO+7YI
xAOax0HvmcJJLgVYPWUTUHggSZ1tqfZGmlrfwy4U37Fca7C3SJPHqp7ILyNTuQ/Y0N9J+yLhjWgG
ai4BrYUKQyqsZ2sc+zvNwJAL6fqBCoJWBD0h7oBKp4v1qA1Ovw1sMF2pbt9rw4QBltlIyJp1Iu+m
Vd01LYFtjVmEWi8h+CgizUVNlPAcr1OkppNZlHA+HBkBY3xLkgtkyok9zUKft2NbGV/KccxGL5n6
+U6tMtbekGZh6LZ1uNS3x5ECUdzRTFynVBqEX8o2L7BuRFjvFfi5KQF/kEZrZVCpH6TRZGGoF9T9
F9mkUOBJaJMGrqHArXAzYStUG0YtuUM1prW92XJqeoCgJsiiLDJ7N3GC9EI4OfPhPDZxIwwFyywu
1Ue116sYXphSD1z/aTasE+w5Hs3QyF+s0AkKr8zMqllLvZZ8Lcpy+mKoiYFdbCCbT51ddUcKIyo3
qD5liGmprcMtPnXtdwsQzA5pwPbZjuf0GkBMiQ2SPqiF3xitk6+qyMhu5iKmJLXhtnUK+VBguvel
TwJseUmta1qoneS8gHSfXwY5dF4UvZI5nXL9KtaEWQLtbNpPRiEtoghzeYlefvdALp9FvqZ0Jdos
Rp26Yk7Q6+pBMOziWKmg1EqDZnhFYDeIomthjNxToXUrSy7U3ldE1m2DwNL6lSLUXPMie5YKGhya
/EzhX8z+VEU6Gk2GtRSFkjDbydPgpK6WqOqR/FM/IjscIvk5JygajXISyJ4UVsRcU2IfuzYoTC92
UhoJCE9KpaeNufwgF+bwgMhPp61Cs0lRTW81LXbpIYoraqZKD/egb3exGdu6G1dZgr5kmA1XeZ6M
EHeTPLzjRpHTHXk+WqBWreKzPCGqG7Um/VNw5Z3uz5GtInFk9TOCu1ORSauiaMw77A/ldiOInB4a
K8omX9Oi9IiNYHWdYE1KKUKW5JYkPM0uONSjbx1tnOe8T8Nnotn5KeuT8tEWNO1BgC2fTsM1kae0
+NQee96irVBVLdvcDLrr2Aqiu3ZCGt4L+wVoOyIsInuBlKbHMekDbJkBVn2d+0QcijA26jXiGo6z
r6xOMV380jpl18ZBVXInhQqM1qG8Dp25zLclDYdnjPyiFrKlWh2UoB8jH16eMngNQmelGwW1tev6
ZKBhpSTKfhTIOYJ5TMy9KFC59XospMlbgWCFHms45dJUBxlfhbAKNrY2cDYKtCmp4RkGZb5q6grE
CyblgRghj6j4EST6du2092hpSgO2J/2QUjNpUgtXXiefsAKACL51ghZPMEkPVMsvGuHczoWYQxcb
vPGoJ3V0X2pOVXlSXgTUaQs1ui+kefxhY5kR+kVK6OQWitE7kE6k+JDqeXTTLwVASoSjdcyrBM8O
7vjwKobnG7mKXM2k1cU0qVhmTfzfdhU5V8JSYg0nox4F+F56gERjLWqzmlC8sh8LJJjTOvIGYzZ2
aW3qdwnwKQ7YZuYHSqMNPg2ayjOMReBgxzQroepS4tBSz+kj+W8th/+fEL9qfqNR91F3BYbW/zh+
G+PsdU788//5lRNrOi0UBJZkdBsJO2la/ysl1rS/kC41wRCRGEPOXmQM/s6IVfUv+DAyPCeaugtB
nTz274xYpWsOS3nxxYYFihK59ScZ8QnPxAKqjC4RvAokHsHmvyOnkcanqg1tj/bi0CpPAX8zwuNL
neYlqLSobt0kchp2npKknYLQWKhP3F2QCdGopFxDRZS7qTGM2//3YRLoTXy0Ur7+yH+8gVX8/Ptf
q8TQ/4LmY4PD+rUUFqjtPygJ2KX02oCc0aV7g5Lgj/5VJ1H/AmPDQlugOtQ31D9ZFBAJ3pRJLGpx
BDkwFvlNKM303t6WSapumIzYSHFXcKRI2mhJ1FTXItWj2K9CoMnUPJHbJbcMOeDiC9UIc2NjYD74
yRJWFu5Ma8bnEBSuVG8ITTnMSJBQjcjUnFYCYXH+lTNcszxaN/N92qfWV7tMUVWUgrS8twEEGMRO
Y0EIldSltIRZYdnZj92glULQ3LD1IfGaxijq0HfSeeZHIioad4oZlkgaYC5Dmhu3TSK9pFmv542H
QamiWa6MV3yK/7mUqMp+Rpq9jcnYFMn2Rq0q0ws7SHptXbdFdNHJdOQuszEuIrSmZXVcW9mc5K6B
RGB7bcixqe9CImeNsrNojHlfzXVafrM7mcDSjkzwEi7OIXa0UiwpRb+SgsMiEUgPTt0kYz4GF1EP
hIIKqxw3s2+MvfEtKMEZHDFTMSYZ9Rt6YoMbG7FURIekScr8S4FRx/A4T+3U3DXpOCle1Uz5XKCy
FJANOlGqJtzWZaTlnjWb2nwlMoS7bxwROI9Ii0zVDjDGEF1iJGWamLsjfZkQMxnSHBjrkClAXE74
MSX0QltUuKAi4ly3gNaqHJ85Ta3VvPfLETNtRDm5fML8szMric4FFMCGFvT8VYGZ2PAix9JsRCtH
zL2qQ4QmJ72TxiA3641I6GQNfqjlBVWPwegmrbvI6jLln8qiDtLvpO/DtDWqpFAh/nQAv7aJCdv8
paYVpX4O9bDYiNhCfMSQnPQukKvuW4GEhYdKrlz4TtFRo5aDJDvUWV8lu7LLmvzSikZAB0lhQTrS
zUbbho4wq30x5kq4bSN1DrxS0BMSWJPejMHc+p3u1DdV3yeZa0ZlTAt5NJUbkuFu16nDSLEi78km
RuehQ3bxKQG9oDaVdY+BrUSHKdX0m1Jr8u9kdzS0dGJRwgC5bx60Oo6bTxNmmg+VPMmfa8zT/QKy
2VcRquFlGKpW4RuVYjS0bxy63cC31mMsfdaqQbhDXWaHGWtaumGz0T2OxlTdZNGoP6o6nGJPjXTo
FwV1EV/JhLa2R7wxqIXlHrJzhCeFLK1biWZMUS0+CTQziramFDVpVCdz40XoTbnqBtXAsF0+DlnX
Ag1VzQuzS/gJXW1uQ7u4HVpY5GqmTy9llTSHeS7VVVkEOiEmImiIJffp5zanyOQ5k5GgxUZ3anKD
NMnNVVaksnmwyozqGG5BSbqvDcxSD+QDjubbzdjZmIZR0LvKZML0lWZWUf7AOkjGZ1CtjuPhYBPI
V0B7shreSiiZXzENpsOSzJMVe32ZGYaH5zOSWYWgFHclMKgSngRoz/rkSJ1lrtRupLVbijR6STWT
9oiErs3tYA7O9YS/2hPOcZ3lRqlpRZ49AXHhl+LyDm+RxoQRLw08RNMNLCYnL4pVIw8KXgApuh14
0uiJet3igd3hCKx0rSeHsvowKkNTrBRFwzRNHSvw8WmTpNaa9GVBcbRR2uxTfaQaIVVIkK0yky7W
OhdRqGH55ozRcI+ogz1twnQowRX0YRJd1JVdEq5PTSuoxQZ08H5YY4GzvV7VVbXutLJp5C2Q4ll8
dsjCMMSsazU7NEWX83ZayvWYVA2DU/5CO74BO77G1xEqvQIYg68jhtFItRfTYrgiyvLfX8E4kyDM
ZhtbTnwnk9mHLJJuEGeYHwYtKXsgFGH+p1A7BgSVotKBgPvOVfh2wAiYAuTdHkUbevSRV1iJXAKB
a7rvr67uv4GEryf2DtK3jANVGdHqxQrtlDdpwMPDb3ag4pMr9VMVjfOT0kTDGXj9Agz8N/Tl1+sz
kF0HVgyRAHOTt7MR4TRk5kgngGRW22rAf9dOmRW3rZlObl2l7eUcsAs/nppyevsvH82E+kVrwAFP
+JP28+qj0ZCG9EvTF+NKNG3pXdDAzOWwW+mWSFboc8QbQJs4V5S1gzwuStyZW8m69eXj51jQiqeT
x8wPVQzqj/p7ObqstBKtNXBbwijDJrG84G4PgaTMze7jkd5/TOhA8JdAGdGeogP19jXbHNRxCVkE
2EzhHA0RKGvRzsoZSP/pXqB5RVUAq1yWJlyfU28NyxmdUS90B5xbGdOHjdIDDXhWqjT0+7KQnz+e
1G+GIyBE4wG4rGoAS387KatDCQGBBMvNEim+n2r66lLmqIemd8orbZ71MwSj92sVrWQZxNcCzSWK
PWmthWKkotPOlms5kelmXfgNnHzlmoNyNZu05tUhPzPi+wXCiEDEOepZb7+AY6/WaYjbGGV7RqzV
slwLqyaT5z14jZzWf7wRGYoVsnQOSciMk4DY0BEwzhJK1sRd0zpNR6qyAF6PmE2XayA18Z3VjjTQ
Pv6Ev5sg8DfOGWpKFLJBQb8+PRszC8Vs9JZLz3XYSBVlZBW5zHVbZe1/cG4S7C8KZUh68CHfDmWF
SK4R7uDSNIT9IV6K0gNF1u3HEzpdkz+vAwh4JmQMk51wcjoXnd2mk5UvemND9JQ2qbRxlByH6jnD
HtaQzhkgvn+B6FbANof+odMMPrUzLaw8GURb4vzkcOe1jtr6ERO9mLvpnGnNb84QeiX49y24a1Dl
6tsXyHdKQsMsqP/irnywZwXTSRogH7+/38zH5EQGZLHI/ainNOEMlwIkGxMHMFpAghPqQeB1gd1h
eZR185nV95sZmThYLZfp4llzymBDZcEcQlzGXZKCB0keYAShZHbm6P3djMg10Tbl2AXPv6yYV3u4
MmpNivXRwSg0KSNXphGeHtIBvreL2Gb9ZyaVy4W6cEkcuNao43AInxxSEGW5aRb9gdRs+7XadM4q
kES2+vgzvT8KuaphQTpQEHVe4TLpV5OKeyENqAQgJD/SzFYL0AiuiujxUVencd84zph6s1mP52Qc
fzsudwsU5iU6sU5eZge0u5l7YC/1mOvHrJoVr8ic8qZojO77rMjDZwlDoP9gmdjAf4ECE+i9u6Z1
jGctqXXAnGKDm7ttJmtP6oi/88fv9HcLBTwxHBLWCXfoydwyQiEF+AboRynSdsYcPi8EhU3iAA74
D0bik1BwYTCU495+vSGRG3CP2DOVstJ+JZ2G/K6LVt8ag9KnZwZbHvttkEOoSiGESqBMALLUGl8v
lckMm14xWwYLso1KX9KTWhC6odZuKGH8EdN4Wf0LnYYTBLiNhr3zyX2SWGUTCKlwqK0MaOpMQelL
Rvk3Suq/jfl/Xktv57QMA5t9ob8uBca3c4J6i15YYdnuHIgx8HtzBKjSz2o/+6ZUFo43zDbvNBms
6EEa7Eb4tdwWoKalyKrWsAaAu6hBpIPgCAvZOrOQ3h9rPN1y3IB0XNDpJ08HViQJWo1ZW5UJKzfo
5fUMGu3Md32/FQ2YZOhjcG6yLn9W2F4dAXY1BpHd57Ybtal0UYqZhoispfRh2+rzbHX1Q4wsw+XH
K/f91IwlhKWaS0t4md/bFz9C8egH9Ixc6rL2JgIC7tP5i86ECssl/ebzwtliEArG7DAEqU9DhayS
UhS16Psg/frdoI8oAd1NqUTFON3XfhOohnQV1UmuXxhot57Tyni3ZZCNg+rNOQ6AC7beyQe08GLK
O7Ni/CpvLvpQULbQG2XaokCU1nQn43OCW8svnsxYYYvChOCCpZB/skl7BzXaiGPera1IL+70oMS2
jQQ21HdCSUbnTJT07jMCkYPytphXYyapLn2B12eCWgFlR80UBGQ3qr4TQPuhxXsuU363QpdROFG5
4BG1QJ3u7ShZAza7ijQDTFnarmHUKxsj1VsPKDX43TSvnuvAGM5si/e5Jdw0A9dwcHbIgJIpvB21
EF3QDDqO5CkO3fTLpgcQE18Kx7qyo/Zo5MOTHkRguYZjVJrnHNNOux0L3W9JvigOkagABTzZIF0n
QBbPGb6tktGsJF0WuyhMei8VxnRt1pTRrLpLbuq2HzdSq7bb3oMSqj//0TYlIF0sCngM4nqcME5d
hekDFoWjidzDbQK0WTdCptCsP2NXEx0yCoJmHAQoxxjoJL5901kazhBmnNwzJtq/6Jgj2izSc/KX
Sxb5amsgXEFuyZeEPI4bHf/4dpS4UEcOorHxHDE44boITOcb7e64WWGLFYzbzsFF2g9MODRr1FuG
am0OrV0/fvxGTzbo8hQwSJfAh9SMaHJZ669OW+gBlR2JCkhJEkq33B80k0vNnNS11PQUav90NC5S
6OrIs0FtJTN7O5pJoSwsJrPzQMHAJeIDRNR5E0R8TQtsm//xaD8X5dtXjIAD6NeFn7WoLZ6cd5Mi
ggaIxODREsSLkwzNKUbXbFpr3Axw8rp9j5MtmFMFsM2xdniglVlQn9+YTibVV/pikDj6Pf0RE0Rn
oFi+PgDr8i00M46DWeZRQ+95csybjNBn2BkWgNN9AkrRWZuBIoDpd1TuyocA9Z/k28/p/e9oIVf/
d7GmLQJVAtZXX3thZr+hTh/jvGykC+jQP163j//5P381BwFA/wVUGVg15kMQExaHnl/NQSK5v2Ti
C3RtUI6Bi8/a+LuFLNl/AXXG0Q15h0Vy+2fj8O9uoeT8RQwE3JoTghYfZcw/IlGTDr45BRaZLAMr
YhXx2Z/iL6dOGmSqfT5oVXVAgXi+twsdLesYFt5LlvX0mApImT4bqpi9UJ2d9Rw2so92a7VOkPjy
4gqt4go51BWw2mYnyia6lwNBt070rYNAtC0/IGMePY961x5Z38ELPhWp7lpmlKyUqlikQKNsEAv0
MLoG6RrsY3MEbiU3arMrnUJcFn3JM+VOG12XliW2Oq2i72YS5Fe91Ks0NJZ2hWpla7VHPq2DvZfp
enNjAD4mUIZWOvb95MK3kI6c3eU3Y+QpgjKq+OvKATFUa2WuMumQfzNjXNes8lnD4G4W5nNsqPaP
n8/SBlZK9UNDYGwlj1nlZUiA38zwbLxpGuKb0qqlY91O8g7FCgzxarvXENwKexVqbx6WvpHG4tLq
rPJCWBbcExkzl2e5Vxbx8KUfkJdG+KBVZurLZmn7BJ8yLjd1WwNOEfUlaJFW8vQknRdrM08SnAEu
ZhfqrUgb8yJsu/zY5SoeM0YZfFUmZSo9u5fmCXaTKIxrNajEpa0j3ASVBwilHuqJmxtFvwrDUKY5
zEdEYIgsDZnvPeQ+6MtDUdT3QMMDUhs1OHYUgCAxyrG8nZF9rjnP+mQdyHV6awzIA1F1HvQvYI+j
a5CswNdEo8Egt/Spva9y23hMKtnatvQSrwHxt0dFCaT7IUjDLZGhs8N5vlgFlNR3spMHe6vFglzt
zWPVmeLRMEf9OZ6TpQ8ba+2nyTTWMhHDV8KF6WoCtriee338xL1s87GFFLu09651uYye7RTIjSKP
6ld0K1LaQ4tVdJ8ic23OneqFVgYPTpHnQxj0GwSBhrWIjOhqwq3nEoH18mEKO/mhjqL5Lg5z81oe
ImD3Nn+ipzrsGWwHcJ+WpRV4o8HrYWauylGRVlKUq14h2fZGz6h8w1IbvFky4bZNzXA3FcWnOKla
fx6GYgWhT/sWDTbI8yjg2KY9J7Zty34oHJqXLkT+zlOCvPpqOpgzycBbkSBRwus87cNHYUvjBiTR
4Kkde1PVBFK+okkvkZNOL7WsiW8yLqM9xXIN8lQXb/TIwZ/SIK+pzd44hHFXbGj32ZcZ3HKwYIXs
jxm/N4xW8dkMSrI7tZev8TBuriOyhBWq5EgC6c2DMzsx3B5nvtRQ3HrJwEVdmd0cXQayZT3jNDdv
6HkA3koSeRuncXqZzSgPu7Omf8lmcJ6ukMwMAdIuTLwQQ8jKhRXa0xeUm3Ibhe10VStsUyUYJtqN
Y6+7qhVOpEpxZ12HI+RQP+ZDPDu1yhJWK5ZOGWK3PSkyGGGEWOp8vjRFJyN/N4Z+k2duW+xgcSAA
skrw3cqtYCvnrQfTCw14v8vyjQNfq88yf6j4WdcqDrb5bCmf0nBj0BSMh34LKRKZ6kMC6JvsQnFp
7bl1cptomzI/IrJIWeDOiFEOV2maXtTttqAGjVqC5wTeIF0Xzbdiuqs1KIj5Dge3ZHqaEUxPxlUS
H4ZKuBh4+8N4M6gHJ77qkH3gWKrcrMI+PV7Z0vRtMtdNmM6AlNcRW6iLP/XVWuoAAgyxV/XDVVnh
W5Wu4sBLjHiX5mtEHQr1YFntbfgEblPpt115i9UWVBUvdXaYh+rydVoYbmX5i5af891Wt5RhvT4j
GwaIUQU7EMYu0tul8i2o43VjzV7kWOtGPdjRfdA8admjok0bAEhuNexChS5bkIWwNRe6br/pdYTh
k/bYBRrmIOo6HyY3IWIZaqiDmfnNLCi3pbex8TKhPBZDM1FBYHv1rZ3u9ajsHxsCu50JmwGkdqpK
fjeOaGnaUUdrNUDkYa4x+x3gJWt7mlMX0pDjE1c2QLYrDIJS6RjJYBZCTXenHEF6nMeLVPcdG+zm
CJqjaI5abKza2rwxVGiF9H6/qxaEOaFfiXi+H7sOVzDzS07xib+eHqC5XPSZ8FuuPHWxhrNj/dLK
6JSD32jcWNVexDiCR1W/a1Hnp8YtJcWvKaAAT9KOlYZ8e2x/qeNvMn/d1pecIN5g6jVm8f2nGXqS
WVwub9EaO9fogBOM05YS3aEWsNG7toBJB/kPvLBSDPs0+zQgbpvDpLWDfNsCPKwLcPISZzC3VjRa
+JbvFFjf0zarf1SNtBkKgGP9Gg3Li1Ay9tWIe70DMWRSuNH3hrJjkYh+kw7I9StPVRz7WRd8B116
gb5u7HblM7UKxB3NlRifYhDgU3xpqcV2yj+LcC2wetafRI8WiHE7x5sSjEZlf52NeKOMk4fBn+ZG
ArQj/e/5wsDTez/GKjOz1LlZiRy9jDKwY9eocV2z85h3nmgI6Oj1Ve3kN03fQVGar7pSW8dqconX
1BOQca/uv+ZyXCNSJ21HJcMVxbLUVVhYn7NeeHbwlOT7vsDy2UdSwJvtJ806yo2v5hWg1ItyxB3u
e9NUF3EOJPNYJJcAgfLiIW8v5SCEowLsPA8/1f3eDi5YhVvH2uVP+GN6jb2xq01XvESWAmes8ptx
bza3kOC93lkjSbSjRwX0yn42OmNdUJK0wp2SfMmNh1AGz7MrbEDYTn6wgs+xdtFJiltpa6L+NlyV
2NKR41P1kx+dRJ6/5mbwqQdZYBQXVdDRtlsZ4p4asVr6nVJ70Ywr1kbYK8rZvjKFGys0Vvr0KQTk
04O0gA8EVY08/kEKVtMPKXjpy50IXuruHn8gVX6q+0NfH2P9y9j6g9hGQ+NBw/XayE1bv+yg8T9o
d7NyjVEcfNSdxo/12dGucEfcy+1WwROxOuTy7ZwdO3l8TCW/4rPpO53Lzew2o/jhpAdcgfLSF+0q
wyMigYtRuIQuWzW5RZPB5X7y5O4AFu0i0WrXrAnToq/ABNwQhBCcILAlg+Fzu+nq7BoyHNZx1U6g
mJyv2ri1rBXB5s5sr7ppP3BUCXU9iL0JonmMDqURrDp1hDN2VeaXgiO3sS/k/mXsv9DgdaV2k5fo
DXzN662SbccFW9mEoKdwIGxAg9uwBrKtPeUgjrMtQg8bSbpKGwe8XO/a9V42f0QTkjm1tbF52HJu
udaORnOdhjaMkA6c7wymKHTzpLhKx26VNRfxOPnw8v24hr+IDIs1HEVZuKjXQOi5EfbLAIXX6ldx
v80r0MlMYiD83vVKsi4cCndrllmBuHmbfsqIx0YsNMDi3cv1Zwdtiy5ezLZLmCteacS+M6ykovcq
XszMCk2FP/Wfshzan3Rjpo+FuKE/vWpjAC6Kq48vWXVX61s8ZN0s3MrmpYp7R/Io0njVm6tXudT1
rxT5NUaDqsr7vGSRsEfqk94EHuMnqTM0oirUFIBSU4kBiZs0Y+bjYaJmfuzUrC0ou3PlFovwbqPP
ucydJQ+Pddw4i2ANYKeCkGUwNWNbAlh/qGjxb6y56x+MJB43sdQNXFKZep9yllSjDIlUMtXP/DL8
hVlI9iczUxbj3rjZdkWr7wGfjb7W8/6BJs6bZkj4pk42HCrg4z5N00e7+9yU6r7K2YNiCdYiDDvG
bt055pWl5M9xO322QdrDLepctPGhdG2yadVo7R0ASr+08E/srarah8p0UUTIEoRDsA0ITGhdD0BI
5rUjh55UI1GnvljghTbIpQDoVHsxXkWVVCL7u7McYphll19KeX9plitzfpxlUG7Paoo2gGJfdvlt
OKN80ugt/BK+ZIoNvVH1K85Dw2HvREe8GtwBQ96suFQbKA60wtp8E7aAObvGnZ0i2TncIaaD89VQ
3GGyDlUhxC9u5ki8EV37LOIrhC2uZ/1bHnU7ttoNdowDVbliJ0XzvUIXvs3TzbKY+sHcDGmxrWQW
Ut0dhG19VlpgzUJzh4gbMIFDlkJUDx6jsjpo061Sv5jiixLZvlXeBfZaBjIWI5RzruK5VGv/Xb6x
afMpFMsxrQBMQ2Zw6nwFK6HJGqMeDok13juDkD2jyi5Qdn8k3hSXWEmDhiymeDW2IY0mZOl9Yg0Z
IoOe/iol/VGt5UjgWOanRPQ3EnT/cypJmx/lFapC7elPLU/zj5zd/xmc9qVe8d9T2lfhXHWvyy/L
n/8N3jf/AjxAK9DGHhK70KWa86vyQuHFBBGC+LHmUFaGWvJP5UVT/lqU7g083GV0g6C1/wPTBrxP
VR+5dHjwqBohbvgnOO2TRgzSoCaVHxz76M5Dqn9nLCPNpdLoqKpgTroAN7dYFuwr8IxJzULK2nUd
H1+9mN+cqG/PU4BLy4gABBVGpQlzWuep8siOGgEbILXsgybjphvE3sdD/ESX/Xu//GsMKtdYmyz8
hhPckqmKbiB/D73KT3ai9zLVN18o6Gxj99Pk/mCmbm9+b9x95TlnCrun3YllflwUxDJ8PWS4TwE3
c6ZUWVNAJg+a7xGGzUtkaVaHykTnJ0SZRb7KVUSm5pczcz5B3KGWQA2ORSRDHqWKforVivt+5qhm
XLhmfhqUeIwqV2VoH0xtZWghEUp1o2bGxjbPFM7fFu542TYte3DvmBNafM7Tl91RUA7nWU29Ugcl
MwFNdTWrWmXDcCw1kjpLCYwzH/jdqmXIBSC2tCZAaJ5KMMRI6uXUs1KvreYn0FTD3lro4FGP/rZs
3TVAIW/bHNGEj9/xb4alRQBUjEo6tVT1BPkBHbC2kNGNgHeHieKOivqUBn27CnBrG1NuZWevj5b0
/eNR320YoKEqYrJU7VWSytMPWytQZtOZkkQm6a1GrtJl93Nm59P643FOeqLLd2QBAWAE74eMr7Z8
51cNEEzt6AeQpnkBxMK6VNbAYMEvFIcRBtvHQy0x05v9acNGweGAijIdF8A0p0PRqzJqFGEKdHNi
cTWpCzzizCDv39syCAYTRMBIbzkn86lElpWKRBoaN/GaCk3gteM0nIkPfzsTOub04IgS8aZ/O5N8
ypOmB4nsNVEZrKUBTNgkqm8ajnX+n78zVL+4SVDfQiHlZKQwcRJUAqD7Ue71bGn2ujLz2HxnJvS7
t4YcH1eVDv4SONrbCVllAtKkgtEbEn7hDP4ZPa0zQ5yI6C8nhgGsg1h6aRwsqMu3Y0ij0sNW4MtA
F2u8NNDU6yyokTNrys9Czv2wGJ3Un5Ued014GVuEFBpPLXr5Vm0GSsZTZ3SrCWLwmQf7zcdUTZ0F
s9CfaKqe7O9cUvC8C+3EEwaeiEv2AjtFb86hnd5fTwjbcIFz76JauzTO386/kyvKOXGXwuQdnxB4
mNZhlxxlJzOwn6GiqcrlD8cqza9GDi+dJvaSTNd9u48h2F/UYR0jRzgZuxqBlt7qtZcOVy13hATh
C7k/BwJevsbJZl0k8OiOqoA22K5vn9a0Qj1DWZG3Mn+GiGsFV2jz3cza3cfr+xTys6wK4BjgHmmI
gsxYdCJfnz/K0v1NJ1imxmDuUSgY12OdT1d2GSQoHTQtOhFNC/sQ6u40mq42Nds+VftVI4XhZpbS
0lzJ+OF+/FTvj3xiNqLuJRqDCnB65OdVq8pz33K5SSGuIXOIefPwLe22vbHr8lHaFpSEz9xuv1mG
yBY7rMFFs+gdlNyEHcxxr6RerVvU7+3MjeJiH5Tdn0G5fr5wmm5YNjM1wGon23AC2i1keiYk3IWF
YlYejOu8tM8ZCZyeKKhpcEdzRHJzLlIPJ+snUSQVc1rWTzWH0icn0oBzjWp7ZjKnt9fpKMtTvLq9
BObH8MAiJlPWqh8hHudlpTAPUATrVZY3/ZmFcfqRTsdb/vur8SLZiUPU5aCKNZe6chD1F+Xci/vt
EADuAEoR7dOffTsEaqQ94FKGcDKqCCgxUIAsQbR9vMJPAS0wN8GFyybbDvFquognp5Gawp2ky8K+
M8LxotUkc5MF1fQVaN1wJctN+61tW3kdi5pS9XTdKhyOouxFe+ZBTs+Zn8+xcFSX7YaNycl0JzwZ
ixYndQ81KcrBBoCCoOf4Q5qtU+VhlTjlmTXzc4W/Ptp+DYnImIZ3AfyNkx1gGyMAtWLA+9bqp41e
5cEN6q+U303oKCIeks8B8nL+nAZoXmuDb2qSup7S6DpVwsqTkytR1FvNugH0VR+7Orj6+NP8ZgGg
aQpZgOMV2scpihRRRXIjHaCvHoztd8nW0nXptFyFAU5lZ97+6f4B2bkQkQjkCZYWVvjbxUa5iuZr
wHWctVHhR20t308BYhP4n4G9KRNp9782t+V5Xu2f2tZK9EY47ec6RjRRezZp6sMnPfMKl8d+94Vf
vcKTL4y01hhRfEy9MXTsi7Co9iltqNHUP9EsvJ2XEn9X9t+spszOxGu/OfYAaC2ZOrEhucLJyCJO
O0PSGraVKaF02ZjpoVHtc2f4+93LbbmA0Um+lmme4rW58xFqi1XCqDxCYjTPtzNppktxnhoRjTnc
/qgUI0xR7Ic+2tBUPXMQvkt4SRU4Q0zgU/isWTY4kDdfMsSwehKIX3qQ+v+LujNbktvYsuwXQYZ5
MGvrBwRizMg5k5nkCyxJinDMDseMr68FqapEhkRmy6pf6vHqkkRgcvg5Z++1v3qdfVNYxaNe63Th
S3FrqO5J71EWpUzlVfxvn6KLY1+swmRoAkhtGQgo68s4kADGtH1i7v7rZ9UwL5+ii8NcPKzAiOpm
pG3B1Gveel5/IKLqraOlE8IjObngqfJhPuIRPlqeBqeuwu5ttMP+1z9jfWJ+eJbXX4EGx4e2gJvy
sqAhZQgqVcut7vLsrhHDKdUY7RvZowXzNK5pz/77463rjs+ujzyxS9GYT2IinVqsw8LNwUh5+4kx
gsszheJhAub066P940Umc4CzI0fGpHD78TkS2jC0bcK9bFDDCpmehDPct0F6quzm3siCa+mi+DYW
7yzT2Azl7JvhrN77Jlxu+NanGSQbws41Rg0d4I+/Ioe01I8dY6tFIEF66lqTNWpBUE+GZmMrvPP9
KB8LEnya3VQM8j+hFT9Vvl8uG+s6jLIEJSIqxLXN9+PxhTWaqpipd4I8IZSV/MAQwtH219f6nw8C
XQOwOpIr/WKxd0iyakmoUxvPwEbYNbkTWcL+l+YfnlX8K7Qp6XvSWrAvrQJVO2lL17Ftz5fxzAOT
MG4T/7L59Mcx+DKuimCfTurF7aoz1HEgKdUGv8BHB3ZsIsWd3wUPrk4oW/xemOTlhbs83LpQfPfV
GnNh4aLO1AY/JBCrvDkBnnv89c25/BJfHuNivzz5KGJ8Y0Hl4PVOiHWXNFVvO8QsLCxv79Qal2sK
jxt9GLqkFE7Iby9TvpJO64QoeBKE7eLjNzZJaTb4IP0dwPPh2A169c57frmp+eOI67LC64U6/fKO
dWKYSb/iNa/KW22+Clp744r3Iocur+F6ENasAJMbTwU9wh/v02CXFTX82jVIj2WeRo6+XdGA3pS9
c/3+6UDoQ7ATEWJA1Xbx8WNwZ5fmuiezp2abaPE+g+J0k/dV85DG2Ttfu384GFQgg+VpTUtjLPDj
WWWThmK7QHxhD/qOpvLGs3YtmpLSst65SX/bVnABHZb8VeJJM5ta9MdD6VjtE7rNagO97LaKSeF7
BoQt0TRW6qqY0p3vHF2jfudqkjt+2cZGCMq3jdhqXgPa55cfndjRfFGUKL+U25CR3M7AXpze0NS3
fnHnIjQKzdei1iU0YBt0cf1Y00OC0Or2DkofkCEgRIo2c9yN72fy1kdJJ15E4jvFTZoZlQdhZciY
M3azszwSAzHdFCjkXmdMQlcwNZf8U9s2sYjczq5vx5ruA1g2RJrgtzPwHUbr94dcNerO9+YStbGf
mrexPqj8OTBW1oJm9Mt5nIIHL8v8betp3jOJv+X9aIrRP6dmO/oHdyBTJRQkQYhDO7b1vdJrcguM
FvqjuwzTBxSCA8XF4s+3tl6Wx4nx8VYHmfstZcv6mpAacG3WhneTeY4MtbyTBzvPvzlOu9hH7LFk
NcjBMJDKCriD0VS7YtMpW88RyIC+3c8mPaVNRWW+klpRDM0qyN8KUn12KX6DU8WUY0TQoDOgj1sx
vOoAibsQxN05Nl2cF44vF3UautS6y7tsV5iduCLGPD41Rj6QcMtE12yU+6IT+aYODr7Bs25U9n0w
lVY0Z8ujm9fdTUPg0hECY2tGufJ3bS92cZNV8dGAHL+JzVpsV55iR3RqXI+fW6eYy03Xr7qY3u6i
0oLBoYbOvOvinLFx6ZTWrueWRkRALP1jAoT22emmdqS5nEonmiBrlUekjcuVkUs9zMHQcOHKbVeT
XwOueHV/tzqi0XI+jXbWbRYsZY2vN/tS5t6rWxftN6XD8psHdW20ibnx5BIJfW7ugOKUoM1pGE7F
9M13S2p1kaNh0ME6x2FDjoQzn0x91IDp2u5XWc4w9Rmbh3m2FJGWju4W8JGEYmsn1k1TmvkdzB/9
nvvV3U4poNHroFk+Ozp+AZ2bloRpUnCd7QpeYk5tbAXVN2uYZupS/65eO8Q1cQ+gPUpyjm30n41u
v+Tt8tmzUvdjVljV2WhHuY2r9QemJIEMNYKbtPaQaxEVcTSl+U1atnLQOooGJmO6lckEEjkANpc/
Z1MCzkbWRx8lNbMX+yEWvwdzi3JUT2btdXLq27nmHvOdJPVjtp4WS9WbkSj2kyfLYcMf0tCrzNhZ
1620tsQ+IgYjdGLZm7dp0M70GciDXkD8bUHlG7vMGG6Rtpub1p2Nw4jWJSxGlqNmC1zpqbCaAdZY
xtzPSdYG9jCEjTWlnyoAU2HrEGA7xc0XSye+m4w2eU1c/XKiKEGjwhv2dZxIb9pYrrBPsfq0FNkV
LXaDoLyuSoJXb5pDuEO3Rbc8I5OS8XbsjfG55vGo7k2f5IStP0LXQQndHwiANpHE5VX+OEJX9kPd
aMzHXv9mLwhHdL+PXBGQXC4+gh18S1C/hIhEVYgLVgeKnXdPOV27qzZri+c2ttPIaDJ3y7RL5KeO
ta0ZgAj1GjIbxCJf2lRzd/CVgiPybsMjoqoM9dy4VtLeJgUaD5JowiRwfveG9KotnFMlkt04y+3S
tbxAub0VvjuV26FwuiTUTdTBKF7Kjd/VH5KhkNHq8QYY22FGztQ2LVsyCQqfvz8u6HfFwfbbbbUE
RwCeqA+CT05v7mYIjB37lWJJd4NdkdnSv0wemnJUo/jPo8Iouq99mbQk2OiH1nC3wH237tQfZH/I
VoUIoSZoXaBcxBFfgnCo67E7DNK1XhrQKVFVta+sY1HgEthy0ufkRNtK0S9avrl+BwRVSiRV3gci
qIabzGVZSFxnZR3nk9xhaDM+o8Qe2ZOat+QaNydb2cu1DsKn2aUZ23A237QkQBm0X9qs+eInzv1C
5O3Bz9yEJK64bG4lfKQtSkdD4ZbxH62EO906tgCMTSBv6MOh3PWwdB4mcD7cb0sW6K9M/c40CnJj
Zzv/vCxefBzm+KvfGsjgiR/4oFdJcVgscW2DGeiE9qFy7NeM6B/pZ2hqfP/Otapp67WQp2Bt3zn5
0Dw0MB7DAFxuNBPLk26SZoIO5BGcZRydxlDlSc2TfV8GTBSMKQYeKYLGDmeP7wOZGS8dgOVN7IOo
QmGIuPMU0zLYk52+jydebzy//Te7lL2+zeZ0Fk9VV813lp5PqM1K7ZwQbe7ul7b0rroqF1o0+2Qf
pm1pXxe2eeKVS86+X2uRUkzlWyZXIpvCsfPR5hvGl7afXvRhgqKVDJgV+mGMvwTeDCU/nvRlvzjO
XWGVkt5bmUMClmBi63lPwRhpE0o1y4iQ1p/YooWFkltSjNj4lTYmYRDQsp0OqWfCzA1U7DAv6P0a
NbStv2TE39gnIm+U/dAmlvW7Mhp23HLst1SHW12515Yurml27tu43S5IYpckjJubdLhJW2YAJN5t
skLUx6KwVbsZ6aCaYeY2D2pW/akQanRC3YLza4x+9uonYi5OrZhmVGxOk7ADQCGo5gA+fjPwijpx
g9dEOccssdSHYMqdk+OtlFJUu0CyK4z4V1PiLJuGXmPIw6xnm66FRVYhZA0ZrLhQoBFIjsny5A99
zQnKpntesGnSPVYcbdP6bkW2Ce4VDCFexN7nC57i6gvM8KHd1IZ8ZaV6Y2ol15AZuyVKIJjvE1Mb
DyR2NDeFNmRrHhV+FiCos3WjWUVZh0YyzYolJkccRz6JGYLErYksMWLEmJNWX0/AYKPaAWWs5YpA
gnJYpb9B721qWnSIypE4pQez8foWpmuQ3BCk439qlBz3U+AsAZ8UZ0qAsPvIH0eD8KFoQH/nILKu
XxD6b7LMfW2xY0dWAesPUsx07kzt6MjmcfKN+lPqOd2+sJdmJ13N8Lh6a1ZdOo43pVvOd3jNyzDV
gxcr65pr6Wk4gWsos5Nwyr0nc3PDn0pu8bLU6cZjpQZlnmE7icsFnesid3pVPrcOtsWoGSU55Q3k
665MQV7janlNAM732zj1WUORccquEujbnOWjPc831dT62cFNrIPwYcMCLi6Q4oC/7Ua/O8f5lH3B
B4SCswpGaP7xdB/b8d4b6ivD6ZoHePlpNNMGizqSiA5lL8S58sdjJyAhMDRItstSflRZfxyrQolt
k9+Xsf8Es629DWLvpdTSBD6StVsc2dLjnxykK4wZNBux9WsC4jy4Ktoh30u+DxvWtPimzW3vYC/D
LYHzj37u1FE5I4HmDw3oHyu3fLAM9rgQMuQYkueOcD0o7IcMXliouZp+sueaTCBTtK/FPD0kBTC8
eHrRZms/etgvDkXBkrMKifEUE+tYJe5bPsIx3MbKssBmQ12/s1I+Nl18VIs93KVd3cZhBv4FLgfB
jp9HgWMIrol6kGx8b6ExInRtF/nUL/JqRo6vUNDKhzSFIGh23d7KOy+qa5l/W4S+72M1vUrp4dBY
oyDDprA/CCebKCTNN69Pfy/LZTpDCkvkFs4i7Havv04zc9wbEycB2ZcCLU8/WFZdRyrvy2icgF3F
AxaEfiyuIKw7t0lBPr3j5LgdBrbj7ZzeJLp+Js0I3KHBh40mzSP6+ob01AlwuIYbIqvTNxdeoTtI
75vyXNpwnUxuy94/uWm+lb67o1eycVGl2H2t7buM/UCBsew8GlZ1GCDk78i7aw+4uSu+wwDTAw2U
eEgUiBWBi1vfx00t3Lt5CsIhNxtMBGScL9jis9CZym4f5JSFI/igemMi4hiuLGeoSZFQ8d6dXHND
ePu3CWd7E2IlAP5Kima5z61uTjYeRcmXPvFiJOajubEbMX5SMTshJ00+uyZetD7G0l2L9gH85Keq
mcUWPvhSnhulCO6a9ZkAs1jkR4Vd7bqRbLJE1023gaqSyHfkVO+yAGq+2+tDHqW5njBRpxMfIhAd
ttJwd43N3NhOWU+9SalmM4H2+4b7VjuqSQbbIWsyTIGJJ7ptRsgUInhFy7dJa5B8iHunpcMumLaf
q5lZSRenL3kQD1hH2FERZsQingsMyoXqESh7SR4xkqTWq/PpA9iuPLRr7QYI/Dci5NR95nZVsYOC
XdymKZ/JQ8cyKjZpP7IPNToanAShNHUS8eJUbwu07OZE2RwnV8Niyuo8VSa0ejb2VlUecicNHoJ4
FVtRYyZT1BtEWWyIcS/zQzD2atpYXlM1q/VimrrrvOw85trxFHQRBmt+22wEufug6ItaO2angxGl
sx4cee1ncTV5lcLFZoAn2miiascDTRafGFEYeZHwSFnti9ma0f3T1twkDgLyPtOClshXZsuy870w
76oAz46rW/GLWZdDutdtMTZ7QxiZCpE0y7eGRDio9nlesT1y9OJ5bgev2I7TPD8zqcutfSPn4PfE
zIcuGmxPnofMEndeW3SPgZv0H3vTiattssxiOksi8U78SUP7NCY+mEAQtP4HUS4DOvO6mKzPaSqD
O8qOmlVZZpZ1y4bEGz+I3sT/l6QBjinwo/6HQYP4dCsktvMwkYAhz1nfuslNbc1ESbA8SZYkTFF8
krqzrIVxmNT4MFb1ctSqxuFcFFlP+bQRDhHDoSwptEJULMo6lXnVBC/kJPb9FYOeotpo0gr2Oc6c
PfmHfXeYlpREYY06ypROkm/5eMdQJ/PgZra78Ro1zdtoZFcEEXZRXDVmGxoaGc0EEw35l1El6jk1
RnGWai4ouYyKZbDH+uDUnT09pxDzx2Ev4ycteExThem1phDPWFUW8mbiDV8SvLa3chA3NWbDzP49
TZpHle2s+EQvxzxTmicnvqaAWG2qWAJK9HsnpyyeEh1VeaksrzyIJYKjmaQYfwqtxYIlMJG4Tq9H
rZn65zUou9lVnbEdfGup1pDfmyKNr1YLlMQOaakX2/s0L8FmIQhjF1tzfZOkyirulTLd+ABOdOw3
JB8kzk0HGu9eVk7kLXccsH4dTUPuxiH7lGds95PFoNS6XuIX5UcaPTR7uppbcg5F5tAwzlSzE5n9
mYYHITPDbGNMUfha2vQsGr27hguvESO6atxbd+z60MBYv9EmkmzyVN8P06L/3jKPg1YMA5CEWstX
TwW1gAMpPgCxGw/qSgfn/YDzuvkwms2zJBzPVWcP1ihfS8m/rjIcgGGpdfbZtDpZ6Ju6aqOk1Le5
ady4TZZULOduoO1kPJLjWeh5fIsNcA7NtBcRFTvOGjZ7QsOFBFegmjoCHxfgoZ/REfSgayUMYVwt
hrEdB2ILlhnzMOlGG31kd8gV8qwCxw9ig6MTLE2xTZVbagzI04AFLkkbureuuJ/JwNF2QF5Fdw15
7SRM8xOg3umLR2YTkb6azAHXW74goKqjuPEq963KNZoucLmI/mHSVZ39PO1IoQD3szV556IhMGtk
h8Xc3iR5E9PQsSCUtULnB7NxK5Dme/ZTN09X+E2FjyVSfpxy/eipeGQLZ5Peuq0TnvgbbTbmsOnF
U4NcVG5Hz/69ta09s4+XrqEKO5RlJzxaVsKNiBrMb4yqskiJcuptznvyxJ40eQA+sXMKl1hikpqd
o2nQglpG3br1Z0yxu0JLGj+0SCuYnmy3tkNaX82GjFkCs1qv3YK8fJrcSrqfe0OPz1nue3RASKmz
+DJvzGUNOw/LlvWu2gmvirVj72jX0FSMXS3UaayHm4GUajpvwanH7X7T6zZZOLoRzaRx55HTLYNM
ol5zjAS15mjRoS01Jz/T4CU8tEs0Hilc19eyUT2DvEG+GfEI23dmp33yqtKkn5CjnaWZMGkbMRTT
7VDlrIp+ulCHeWQ8FqLI7itGUY9wZChDjRZ8zmr8fSHBR5yJj9KrW2DAM7u8boqPvd8oE4e62Tda
SJhGv5wGp9XPFmJJfxvHNV63SQmeMtiEUT6wwd3ldC/qkLy96knkwXhchEtYgrCy6gxRudY2fg6C
mgwNMx+xIw6Emi7m7M0nogyf2D7N2jbQRsi19jTZ3/R8LvFf5dSHgwbLuqdheiRFsfsS2+741PLR
/wqnAnRgUZON6ATgfzSboHNWve62IMrzWMGCvsm0ztgR77Kc40bzmSEYWXKIl8HrNnGO2Q8DEqK5
I8IKYzsDWHT8XdZ6U1PhUTZk6TzIzhNYCrnlAV866MuSOvTjmFo2NZeGHZ24C6P1WN3B1iUIBo2d
iBf+CbQQuab1+wW41LQXUtIScEibumP3ZD/TDr+z2qU65LT+r2a9dW6nkpLI6C0t4us5ZicyvIsn
coi9io6EUbebUh98PIK4vJyt2cw04A9TQZAS558TwtVob+OI0E7T7RjD/DCNDrlrvPvz4d+Nt9bR
zCp+BIME0upvEydwFAvuPSZObaeilMYXPPSNGzzF08OvD7SOKL4fl68HYlDuMuHUV8zKOk35blZn
Tk0X2ANzNAYK3cbLCMcsjQzIu/tCuTpGDHg7tIb2e0OMyxnhH8d18HwwvV1ZphejE4GpI9Gw2W+G
siz2hOfmN+Vcv8dh+4dZEAg7VBfIBN1VNPXj2fVMCKGFsget/NtyeKjGr7Z4UMWHX1/DPwZlFxeR
w3DxMKKA+Lgcx+huXOZyxTyYBb31LP/QpuNbwfM/usXJyrI79DU7Sy/qsACY7Cn/kGfu2fT6DbXq
s0nkHv5FANVBHdx5RLT9+uf940XwkaQy/vVQGV5MfwUhvU3PMkPBahAVVNHjG2ZY5ArBzMZC8vPO
s7sO2H68GjasK9eD4vWHFfBComCMnkUMGeWP32b7IJmJ1PZvMqyWVk861NztZqE+d3nx+m9P00Yo
7bOdgtCCQOJi7peyaDS5pxj0yXLPAxdNHcT61n2IO/8dZcDfryiHsqFrwWIBtn05z5yqJjdJfOFQ
9JFy2shIPwzFvvwd6d3fX04GwIhCeT9AnXL3fnx8K/rjQSuZm1oNvvBijrpeMpAio1CJaO6gGDTv
Ch2ty7vHegMDZ5XPOCsP+uLF9EfXIgqMBaE3bAKAJmPfCSNf90zM1vTn1sg/tnV7SGiENjob3Jwy
3+oesozhx69v6N/O3nYZq65eMLwPILwupsaDZoCYX1ULTsrZWvc1KW7MFkJLsa8rDtV7fpm/Pbfr
8cDOkdNC8cay9OPVdmiMg7AwaTNuizuMjWETIbx76fa/Pq2/iQk4zCpdWaXtWGa9i9excqk4XDYa
OHlJ1sLh4ZEfOj9IR3vi20WghTlE/7Mjmj+eWECSRQlPRm3c4qsqMBQUIEMsupbgJ7Ly3an4xXAa
JR9EVFSSGLwwZUJE+/FwqIaaLvGZuMu6PxlufGO1ZSTZ1FJP1QmO5ADLpbYTRLX/cZ7/v12X/4v8
lAhAvrvVf6NaXdeq/vKl/t5S+cff+NNTqRlrttGaz7AC11d7JI/an6ZKSgBibMz1NuGXWk2GvFz/
ybOynN/wzyKnXdMEyBRAmvJfiUj6b56nY56DyLZabHB5/9//84NmCxfqD//7e9O47f64BwBNyPgI
9QLwvFVX8zeBlb8EzPTm5I02kLZclXTEyxtpZ4iby6pvmmOSVhmlZdKVtozILXFgKMrJDVrNDBc/
c4p0D1CpcvUN3Jyqn+/IDVYyPuegWZtgoyuL9hrSAPWtJPULkH9fJX73lI34ZQSFm1XbMfoMc5LY
+q3K64maZYfdvNA5ISzDjmLDEZOKGjOd8mST1RpZ4T7gCcZd/pOtJTVhhiJAW1pdB/ZkdgN1mFP0
j0pkfXE3J33vvGJYK8wtkCarvnO9lPWLL5gevKWAI7KT7Qj8/EXVT+6WgLTaw/BJ0twuJUlTPyVm
y9B5GjqdkPPZJilKaK3a97Y5qEfHUoF8CGiDdbfSLYuP2hrgc/RGs1UHvRyIY6h8N3nLynH99o/k
MIY40DO48YlPCgmVN7rbeFRmZHeAqyKnrZods3k4707vV8OuQodY39JC15swH2Tm7QIbBumhUyVN
hTqzKr7xQ9O7kVCdI/ep0ziHFndWsIH50a1goN4lY7jINWYEBGC9tgygrq3YwBg/dmr6Ru+k7b+Q
VZ5XN5IhlnFF1zB50lrLrTc5yQhfyJlmF8F8Wo7PkiiggLDmJJtbQDm6v6RvpS4s+2SVqvB/p+sl
stdgshd168kkaK90uEzutm/roN6KwRvoJM2Nfc8YSfo721fT59IsEaZ2FZVKmDHuegD854mtbQz2
mhbXmfE2xfiRb2Qi6C4rxxUTjEeDqIjFgpHFkl09LiWDsUhNyfDU8arlO2jofkbFkHh3HqMIO0SZ
3AJe8bHuRPxf1A5JXZvfBrTO3SbXhwGASJ1iGfAqhzgioatb5Y0+KQxpX410U728aGWzIyFXSMoq
i3JXNE1d7at09neGnhbBqaNiUfTY0M9s0ecUC40YX4PMovMy8ynX4ENgkgnym6w3ZL4bjGJ+Zlgp
r4VXgvMoaQ2DW6WVn9x6bWomEckzaUuXyzU+FX7fuJASjOWbPkjf2uutzQujN5rlMr2kyGBHohcP
pRwN/ziOGsnAQ2Fyp/XEnpO9a6foZoo0c6JU1MVD4Y0r+j7W6B/SpaJVhPkC1cZEDMsSzl0eF6Ee
TDoDP2ogta8dul+byuGrue/lXPuHPpbGx1TpkjCZog7shU573FjHluZsGTn0NLltZhBPbdSTKhTD
gRs0RUpDIQImpnaTHsfaEYrezDLCyjBFuSetKr+n8iLg2l+mptk0XJMhtHuXyCcauDTQy3gaUwKn
C+1cmFYyh77fTAriV4oJxQDnQfOHtocPZ04uhIfUnvHEcps82lXvEcnj98qniROP9hOuAR26Re+M
6K40na5UEhOMHAJz7s2NWRp6u8s04GavwwCVmxOQyEvSRcv9aKGWfeMqj+MdyiX7Pus6nVnxaGra
Y9AMA2L2Sdv2VeW/GbTH5dEGVe5ywcsmj3rmly65zIWst/ThJms3luQI0GyK2etl0shpEoztVKlD
SoZVu0u9zgDZ1zUFADB22roZLSXwrk9mWVdXum3b1p0pUWntWno/Dg0G2tghzZL0bVGOc18OHiu5
Obm9t2cQOBJAnCUNWAz6+QOrvHwp+9EQW99IG3+fNjjgznTCqy60RsNI9n1vBq8zXZEnO2m5Wtmo
yemMIWRZtq6HxYjSVdeyXZPbg9oaiSK0CGdKwvgxcPF834yDtM3rjLEnDZhWuuaHXnrem2+3ef/S
ap7T0astGxnFk8jzR4eOP5m6GnPpw+imhnPEJhsb284BELwpM42+fO5ZDG6ciiCqk7A7HfcPyYSf
B7Fm/DDk9eqtofLcutVLMXLzNNky5gL4S/Nx9jSTdWlZzEjvu5nA1yaf7N8Z5dgMisnIWtB+DkbO
qCN0MGXIGYlU3sx3jOVTmW0dZkZ9jQ4uxVoddguJ5CZ79LgmE1nh8B5OfuEBnAF8kaYotHK3884E
pWokLSVJnFhwzZSifTmDJwaNg4cS5Eg3+Qw49La2vyA9Y7OPlw8V4OwMWTxtAq2MWVkGjwH0LZGi
s32oxwLOiZc3Hfy5jOS3QzZXbRLx6curDQzEsr8bkCTP+7Sa+UDSdYVBmISFYZKGxNYkY8qAdtx8
KF26+BtpjqDwpmkyjCjRJuJfCUcwpiNJOHQpZ8/uk33d80FD1GmZ97aPEH0K6e80yVFPtAWysiEw
ZBMf1zpn2sqC5lACK/GV7PnFBEyTZOnA9C2o8XIixxJQwjdBBvWEjj2Yh6s21x1UDTXeLpqNq9Cy
e/OXspqYafCKVZExpDbirZbeaPUhI6rEMqNy8dFDUZhY6MOKjNKi2BLJO8YT6stOzNfVFHvx1hGi
HK7stm/9U0uiqbu3zTLlxi1C6ZT/Xjn109bmM9fGq33Jt4ni0k2wYrQyZc+oLtD7imGrRbw9Wqge
VA4qRW3Cep73BTgZnt2ExQn0pyeuC/rO7qemc+b2eiAEtb8dKzXCvSMIIlYv0rSI5e1wJZrXzNk0
90poWZejC89J5Q6a0fNQrilGXHfSrTSAt7HSh48EkqP/XGWAC1PGdJrT42wmDcKAJC2VenBiz5Ut
eXyJ9a1WdhYzFh+1amtDZ4k/xoFTN1voFt4TivjgmgvnLdHi2dVnSZhUY2+WZsoGQtbaIggrESeI
n2Xu2qeU7UD+ROtA4CwduvJzQ+6cPBQ16XXnyeU9PkIeGtMtAEZ7vAOrPZBJxi7XPeR9TarfnFh2
eYo1f6wOXg4f+7XkSecp1NNEvdB1dR5V2VcfKccN89mlC1bQNoK7s8Yzy/SQ5A6AxXGqBlKwXROc
IqF0qj8aPlFxTwU+eoZZQe2UGu8vZKMDEnUMcgPlMz+qa8YHobPq/9mK+Fc1z/8bRub2fxnVF6fh
r2qfO8FmQcq0+r39vv7542/9F83X/W1NRtAxf9k+fVRqqT/LH5yGv9E6sQisQSK+qoP+u/ox9d/W
xBzwvw6lK3/mv6sfODQGBRG2E75m8Hf9/wFSBjOvjWLcYuP1Y3E8dhq6TadceGRHPsnTF8CrNtp0
0GmLMW4dmBW7eNE/f3dp7v5svn1fa/3Yc/jraBcNJH9EV5PGwXzuze4r3fSPUzq92nr1pLnOW2b0
7+REGT9WdH8dZ22YfddF1udUJLHRTASHkU4JdSAw7iflJTdMCbp7d9Tnewzq/lVd2R5CPcJEwwYq
63U/ZiQ3FGRyPUwmuriwcEqkmL8++R+9FH/9qPW/f/ejEOvMY6rEjM5HvUErQSfQl8vJksF7oVU/
9gP/OsJ6Ob47Qq3gadR47s+GFh8abzwrSgXGSfNHtCTen2/6T+vlnx1kbdh9d5DYnPNR90v/6HX+
ZgASShMX1P1We4/S8bMDXLSHiHlsPUq34UxqWf7VtM3poEyGHO7il/fdQHTlr+/HH7kVfzWI/7pc
F50vMgiV71HInQPpNc92TZaYx2CcebuP2rVuh5207W7TKN04yGbW39xC9DteUqeKUl3rz1qQipeG
fi4U4GHMHsYJtGLYKjO9nR0AGeE6vDmJZmjuf/2TL+ybf/3ki54gs12rhAQ6nDPkHW9B55qRIxP9
CRnHIEKKKyIjJnTsr7MpUWnSXRNhlTZW9s4z/LNrdhkRiNd4YRNSD+cil5g1xF1jtV9qfT7AVUC4
CzWzce5G+4W9+J7mDbp6P0qzYOsMKNmcEb8Eu53Wvl+SEnxgtk+9dy7NT96uS/MQUgcI2hNXZpjv
9GSn+9eZfKdT+pMH8tIUDDMfHbzLayV8GxjobYkMcGl7OEbVO4/iT9YrYz3yd++UqYvRNTWOYKsP
try2xnfyYX72yy+WHIGORGsKXqVEfpDIeFr6uVl8E6j3FoOf/fCLFQdMe5bbBgdoSvQe3bZn0/zr
R/1n//LFMkMMTFCb6frTjXudCz7E76Qy/uxBuVheXHA8bJGEf9XMWobeLr9uS+eYN9V7Lr2fHeBi
WSkDc0hE76ZnRGso7IdKD+3SVVu7m+9+fW1+8hn9Y3X47nGh0UjvxZLeVa/rR1srkTenwddaq06L
kxyxWbw3hfnJ83NpOdUB8FeDwuGRJsG+W0GaoFu6XGxM7+OvT+Unt/kyEqWvwfL+B2dXthwnrG2/
iCrEzCtDT7Tn2I7zQiVxDIgZCTF8/V2duudeW2maOl1+84PUSNpbw14DqrzgkPT9rhirbVuXv65r
WjpsqK2RpZPJnQiqY/2G5uofHbijlUS49LuliFVqN1E5AHJRrGrIYri3BcWkrvBkF1aQLCFRtCQr
UzwHACpMYFmYP1odvY+n9vHywCw1LwUtXhsJwZXLhmy7/ciyaYM34Qeofm2ua16KXDEmqDbhYTKq
h2lHSRwJ4ITw4siCy+0vDb0UwGBj5bCQSKyo7Xuf5M9dO6z88q+Vvv/bXWUpKdiYakM1V7h5VhYI
jF384hjDW5Int4CzPE1Mh465010XxLI8qBJPvBqa2ASuGSgzAJi2WdL8xovWI5Be8O8S88pXnc0W
muue6oyfsgWbhdvqOTqq6zJqVRB7wJWHBDJA2C0ILaTJ1k4Hp8X/z4EKPUmXCcboUPQDeqIJYZ4t
0A0eDSBOy+sDzwBquWIBoBspsElW5QMonmbET7aAmosXCwAQr9l30Pjp2z6NFjjDPO1arK6yVUAz
qV24eqiQrr3805dG6BSSn1rvhpxlbXb66c7Pqvhp9DdJ8yamlWS61LoU2IBFaSyrMuQNWD/yG2xz
mwGcrJ6NK6F3NnNgcKTQxj8GrZqQOUDBSXexqP/kVOkxQIm1IgGz9AlScFelkgwlWG9RrU3VNjkd
WnBtqj21Zuq2jbWVeTibQ/Ah0h6tuoMujHEA78mCOLCWwFuhbn9enuOlQZLO6IVo08RoWjsSseOc
gAkhgVjZdvxPfXnxBrbQgawtqcETHr46iR2BqDt5dRkHrQJqWMHKFbzHwujIDnEpYLRgMeMFTtUA
Ki5UI8itIb0uevFs8SUEbI1QMJljKyLa6WmqazLPSeg1B16IckvRC1w56AKDa0UdoKpzqryB6ZkA
4UQA80at5aoJdqQgnvREb4zaxvBk+vPQa28iaX9qBC+h17UvhfFU0wEMQMeKMhCJki6g4PWo/by7
3PpChDlSDIM4nNWovFgRy/Z19tByflcadqAoaxpDS8tTDmEez3WKS2hU8ux3harw9zJPuifIrqwh
yZZ6kKIXeFzgCHpMgJHicZ/pVRzUYoSAXAd5+utGSQriHoUGyjJ8hIh/mkzZdPBhymjizzENL/ew
EGS2tC2DuJJMhtU0R1Cc+YueoITpWjnbX25d0oT437MMVJ6kvTjROVd61PqPc1oAK2DCIWsDJlPx
w7GU+FaFGdOrKKyqCuGCLMAfdhRUFInNxLeUrhrnSVZ2//8rpGAH5dAhccXqozIwGhbJ0P0iXIXi
UpyULaSmqI7SZaGi0mwYius1RoEzg1vqTN8Wioan7pxPUWrY2UPegyNTFLMNBhptoZmZTfF9Bqds
0FTjyTMg44FCLmC7oDXayrER7eqmrS2coGSRO3uyqyRxyyniAaDPIeAQIXjXe3Yr7opg3v1GZXhD
yoD/7LzG53+qbe/BNcSPw8JfQzMtrBZDmk7IFhRKCZ/TCAIHD5lqbiu1W1sqC+FkSJMElUcYiAH5
EpmeucFuFWTh470DuW22jz3VK7Zr+iunH3vmfCjLnlWuGDsoRHcAlXcJiuoQFOde18wOTHWqFFsN
ZAVgtooysAYbOQbu8HYlGpaGT9oX4I0dFzlqfhG4ge734i0/zHHg3Nsh+61/WFBTSnxCg+TXSncL
HyoDcEmHFVon6M65se+S2xFcsABlPmgpeb/p7RRoG9DqQO0K0924cmdc+sLT/z+dLCE0jLIzhBei
ZDSeTCA/Jm58W/mcpQUibRkkAxNOw8EvakPcRf0yZGD25z4kw30ooIRqANzNSlZc2J0MafOwmhKw
MCh5RKD93PHGvjeyPAdEqQkV2Gxct8HKakYurkT97OaYnla9R53+octA2jbEmunt0kdImwdTOlT9
LWeMQHMDrgs1T+ic9PPeTf478eP/y6u6tHkwA+TwyXHHiHd7kG68EnohivZ0eb5PjZwJU1nNbKgs
hUEtaIp60fM3njcVZroDcCDBdemIZDFuWkDR9lTvIdsDF5a1sFnIs7LBc16OCdjhVXEENCoYYvF9
BIS5FvAcdNwbuMwGeUoPin4DsxCvq+2bkY0eS1H8Jda2z7R7axaWB2O97Lp1YksxhXfrzIFcTnFM
BBEHYMjgAwi28i11Wbuy3v8K6p4ZbFlvTbemXM0VGIMQs3HYLRgnoP3nRVHiVtVZuwpuvjQwMG9Q
N5oEyGqZArp2AQzyKxtT4yYrm+kIySb+fnny/745//uD/gFcDxMFeRIk6QgkoY21Nb/nO0hWHCCD
tFc37b7fQ1nmzg0u93Y+s6D6/TVrMTg2wVxKHyM3vrOdN0Xdx+3r5aYXP0TK+aPDYHM9zmOkPpSP
cxbEH8Wb8ay9tbUXe0D/pACzDR5YVMr+v9NJ/U9YOu7pMz8l4VFAAlIByTxquxlGk1HsAvhVrjxc
L2QVW0qNaZy3goPrfmwMAE7xQpUGugn85hxr4NfV/Vr9TVvqSDpel7xRhA5hoiPqB/kPHM6qg6qy
4gBCP/EBEZr7AAVVGM5ZMA6Ep6aywWtlAoWPsTvWYipfYrMdD9U0NR+giaklIDwKZE6NOCfQ1CmF
ACPZIQBo2E4SgdI03HPo6EQFxLG+V5QTH5Ac+H+kLp9WXhVOAXtuTUuBjCcRAAANsA9hFQki5XZe
LeoutSxtjYywmiaABOHCacCx81cJr7DL6/f8GQLMpK9rqR3hNhmj+BkJYQIpDF+p9LdKn5vxtwEX
aKdbq5Wfz/ZAIHztZ2JT2qSaOkaDbxy0ECaPGxooj03UhfWx3NNdtqE39r4NwQJcSXpLgybtj/MY
49PA6Y/Y/C2vnpFcr7q1OfLLCElnBiUOzEYLyA8E3vzEGMD314NxWlM+PZ+xXFv67WMGGR88J+TH
wr0jeX5M6/vMbq8LcVkrsHdUiMUaZX6E6IfqZYCV7gAWM4IKm1/UKVNzd3ltnZ8A15JuEwl4NnNP
6/woOm74Nfi5jd6vlUbOF6kBqpeSOu8hhTnMVX1s3HoXU7jdwa3ZmD9MiFF0+p3roG4F0Rvl5fLH
LKQr6/T/T0kXaGraOnZZHy2ue2oGoUXtqcoBBlsrLS91IGV1t29Se4Zm2vEErITUB1jlkESpkMEu
f8B5uAoGTE5PQzZyzgkY65oz/5rBq990qPMH4E9Xu7pJyb6jTfWqD+YEfQTwkAtHVIcadPxnCNCc
CLCCwtOgK1fuEuc/2CDSB1fjaDM2F00EG9EHeGVDmkMMYGVXbQS99zXnhKVepK+2R93KANpsohF1
dJpDFwxw3RpOFRAZ31we2fPBCmrn16WRDYTD0SZrIkvrf1kEJnIxMLQ3FY63KzvLwtuA8Vcg+dPq
66B/0rnlrEWjSjv4zOU8fYH/KSRjSGo3ez4k1X18MlSGbbSAWcpg79B9Ap1DffDTWm9uwXqzoM/i
zk8mfEt90+3IXcI08KFED+9nuDR/c+LJAE6SQYRHZwOB6t5U7RPu0NhzpgbeTXkHyTuIifG1N8jz
R3HIv30dOVtNiFpa9hCl2rtwgNPG+y/kDGGq+5OtnjQWVoBc/NUqLUlmPg0nSSQajtWY3KVga7+r
6mh+kMp095eXwfl+/mHuGUrDdYiBQ+jSfRp6G6IAUzi6RyDUV/ad8/kUxnBfR6uH3pQJZqkRWU49
QaDPvIc+Tn9V48bfF75PK2wcnQ6LqmeRScXz1IqHpFp9Cz79wH8PRnAp//rDq94VSqnOLFLG9pbo
wIYG7aylt6mmKdANyedp10FdTwRpmfFXXpD+R0OV+FjgmLulWkUgstF3z7rGzD34reVNW1swMq+t
IjLLFlqwRIOUKByWiZ9jq/lpzm26cZqE/G57ziO1mLttTCGm4mUWLsnqCIQ9w+Fyx4Qyb5zCAvi+
Hqed0eYgJxlpc+8ADPKiggjzqqDAv4lT7uxA3GrCKrfEC3Q26z2YMTbeFgnURLp02I1QzdgbALze
AL4+Y0MFqpfpRXagQkPExpne+KMyOMkOeCYRmnZXoqrCeiivoOzb3JbFqYaZ12UP30orrd5Tx4Uu
B09r1yOZ+kJgf7OyE5zPV7rMD4c6DQR+Z9U9aNMNlAVQ3f6o+VUgI3DtTtHxaR0xAAIFZKrmiKai
3fCYQALIbayVc+RCCMh3d0LAZILCqXvIsOHn9RDDU7pWVsblfOOGKp8o4hicmLgdoiShDW74PXmG
IW+5clM8f9I2VGlgrGmYdCjFqlHX5tE0qA9aXhyKHPBpO9vywvmAgtVVmQhkw69z0JYtTTm2hwhV
Ti9l6Z7CuKRwXot02l6T6wxV2lW7dHbGkdpGpAz9LczvIHpZijAZoMsJyZDrSmDGCbD8eS0RURaZ
Da3WCOI7cJB9Aw0ogezwdZ8g3XzUunGBzWziw9x9g1inV0M2t5puFPfjcvtLq0m68XBFAcwj7Vwg
M2mJyhFku1i65pd2YsaeS6kyrgO8SqqVXTZGvTJTCqoEVCuEluAOZ2d2oJlGcj8OHELOkO86Dmk9
ez3EpxqfZpCLbkiWb2CrBmPu+MX0YqjHG1Al0sDw0PJWB9POcv02hbN9M7V4ljOdDAo8Vef4phNn
h0J00AlR7OYhFXS4AaO+AfgZMvQQUy3Swdw0kJCuPAoHPC/RJ3jjkL56IlptednUQjoZCOX42a2F
/YaLFIHiadcfIQ857qEHwF9HGidHqtQG9AFp/tEpQglAyYTD8NgzkApyWNA3A/TmfKTqGWdFZdxX
ujqZOKE2eWjlkwZtO0e5m8FnUcPLsylZUfzn0QUeXF/XYsFzLa00Szmg3riB5DPgJiVUGyeQcbeq
Yj7b8atyQuP13wCOADtrrSRz/ogEH8+v/WYwUkiyuosPgwrm2AzBvx6iu0b1SA2Uaexy5fuWDi9S
7gO1lFp4fRcRDCvDroBNKCHQ+3u2wRW5PIJLPUj5j1WzSqcCxyNDhT2CA6Vq5ycsPPzUXrnWLo2U
lPWUhGSZ3qkK7J1V6JzVeLCtdplzgFyTko0rWeN8VOvye4nWO41a5m4blewI1iroqMZKy+f3B7xn
f51oixtKSsCpOhTVCexiDfq+0MyIpO4OB/EEkZk+V/OaEs7SbEhHss6px4F01hzFIkAp5EH04xEi
sNFYsofL870wHfIrydQQXajKOEc9CLguqz0d0jBVPvtpkW5ruPRd7mZhQmQUiVmYfQrM3BxBwy60
zQnaciu76FLLUkjkI+zdS6KTqJ5G3+bAvJeT+3bdr5aCgQw60pbbt5GTGK9lZr9CM/n9ctOn5f7v
YRts7K/rCHKsk1Nx+M6ZOcjBHCaCh6qNzdAa1jCFSz2cBuzTEU9rUlyaFBsxQFMazdzNb9Kx1UNl
FObu8kcsjb2085uOorM6HkCy7egbT4vbvEmD65qW9v2ajiAhgYl6aMzaT9uPKr4Oc6Q7UgRTjbo4
w+Bwqui4KECiHTrpl3/z0ohL0crNfuxmlsNDGDLbwWzpXelB/zZ/T+CZvTLkC33ISBE16yGjBEGN
A1QoPFPNg3H8Yeh8ZdQX8o0MFIFQTtlhB40hxB3h3AIO7/daeyHlVbQnXDukNVmVBnbK1HIOo/Mu
NBXH0RdR9is5ZiE1y9WzrqkgiQf6JnTS9ShFKsstcHqHgACv3oDVxaqVlLM0B9La5NDyjY28sQ8z
h4eGkcUQL7d6QFsdLVvBri11IS1SqML2NVUHlL5R8Gz21XyTqSsb8FLT0iqdoblF4G/WRmk+Uc/K
2IPjlrcQClipVZyOWmcym/xunVYlFGDVKgbKt9Y9pcQ7YawFxThEI1ffRQmFf2NowUrPV0LiL/fm
XI+nBfEp0wHkR7ra0UUkvvez3725ryYKeRAzOeoQofaaW/Xb+OOpeQD6b366HOoLdTFdftceWDvP
AP910VibUENNGtCBmsGpfoElHv+BOHS5gRxH/51S5aR6Dw2SpynP800zgWYrQI4Cy5BNquYrWdt+
tEDz3HG7yP4UJ03CnpCxh2dHN2zz1gThBW8T3aueUUfbFNAY672kdIbOg+pn9o4TVbl2+vv7qntu
KKXFkfJEmFAGMSICwNiedG22Aco9+dER4r5D8T6FY4JhHKdu4P4Iy5ewUFvYAKiGkUUDK62jUyUj
XlaH1NiowziuhMNCXvp7v/o0w9A3wIpNSoJaTjXc1FOLaS7gwwGqvHmbK9D0vzytCxuaXD4gQ6eO
0K/JI1T6D2IwjqTSX69r+hSOnz4BoqkFGOeijU4YAmz93+qKvF9uemF05JJBDXVEo6o0Etnqh+v+
SvLfWU88Pb+yeWmXdyq82Gl9bEQQhb3TWmh6VMq7WkEKF9Tz79d9gpRSY2dAsRxq91GDZX2qB1fG
jKL8gwMZsut6kDIqFE9NM5tHI6pGA+Yxsy+GH5CURkCubf8L0yBri2Uj9HJi1pGIc5iSZL+ULkrg
GTKx617VTOmky+GgOAA8SyLXwYMa9vx+VWZuYU8wT5/0aXECxW8BQwCJo7RKxYZaAlY1NG63UI4S
m8vjv3DRMKX1bxUFVDagyhNBqifbkj4ONRhT4FUVKvAk2w5dtlKFWfoW6YzRlEIRc+oMUQPk0osC
tTBf8JmcFHtg7HX5YxbyhCmFhNV2RgUV8jlSyFHnoweh+JVluvTrpUBoxkY1kTxF1ALRbA5eC9MB
na+UepdWqBQDE4XsWGY0U1Q4P3srqfwGGBUka+c7ilJjeHlslr5A2kKIKdQJ8lND1GWFgAAxh24Y
gbMrxKlWNt+F0ZchuMyqTegUoB4FsTUYsaQqaM1z41/182VwbVfUnWjhywqEy9R7dc0L6G+3Fn3M
036yVzpZ+gIplAG06lRIUtMoY7A2ZNO94P3j5d+/dBqSVXOzooJJZ5xRXMrqeYfTdlmDmg/nA5xZ
yFYpBjWA5BOskGzLUrato8w/1FafYwiHQGQYMtbwGgY48SftGvdBFy59NAz8j0NXZCXZL4ACwCj8
mm4GswWeRZzujSP0o3WtTz34ph2mKf6wdeU7S5V76B1FtjnC+qX/XynG/44qAwUXadB1mkIjdyJI
DNpj64In6+4sc16J29NZ85+DExqXMqg5106ZQ0wyUqofJyiiDSdTwNh92j3bmrl1tJW7x9mVg36k
oesL4bCucNGPSfypK/YQ1105ZGlnT+5o+9Tnp11AyfQRcoFTE7lGj92FwJzITSFPDcoU8HF1S5Ar
KBtv7NbWdya8G+Gfi4eR1u34lkKc1as1VMsoS7B9k1L7KCjkgfoBTglDZkxPcZbob65G9IepKvix
V+GwlLdlFeKiqPptlvdhPRiQ+xJQvm/dvHiGgRW7vxwWS/MjZWwG5Tyq5nUfxTmcadIk3bQm82NQ
Om1m4RGG2F42kp+XOzubAjGQUhIXMxyjoOpYRnnl+rCsCku+K2kdXG797E6K1qUs7sDfBDyvtI9U
ctDsLgJR1RsNJ0iKmwbKt5c7WVpnUhafYEvXK8DhR5zhZWfTZGvewgu//h8wAe96OiB/R7A21NU/
ptt7cBODM8YO2eeq3y5DCRLXiPkMd+SIut1f98cXzubwcttLP19KItlckmYkUx91PS6Xw4iqDslQ
t2PDLFCiMW7yKvt2XVdSSpkz2PY0ut5H+clhl1WewCLNS9cDaQZ+JGs01IWZlsuQQHiDWAlcd8Tz
7k2xcW+FaOflL1hq+vT/Twkl7ou8Utqqj6YOgAEWw/6xXjlOLoSYXHSERV7RmS7Wp1nN4ANoibq1
dDJUUOiv45WEuNSHHMaWpdqxopbQEDRhxeFuYUt1j1volctUiuNGs6c002MeMRhOza4W9Fb/fN3A
S9Gb1nHrumUyRE5XAzzLRfXsuC1dOWGfPUbi4n/aPz5NawPPqJ6yfIjwVOBDKifs3QlEHdQmAbm/
5gOIXE9jOsrlJogMqFxXoc0hHSpySE5c17gUw8lUIrdBGz3i05N+Mq2o154gzy94WFB+HZkewrm8
TTPsMnb/J64ME3a0djqOKz/8/IKEuvvX5qfBJoypDodhV93eDACzfItZDlGFxlp7TFvqQgpZ1nMo
0fYuj2KewNARXo0INa/ncHW9bvCljdg145zCVbCIhokf05h/c2rxfl3T2tfhUWroDSh2OkSDZXgs
L/1uLdsszasUqnnCRwU0LmBOSijvwkK3tq7KMcSVIrWD9wp3GBdRnppRBpFHtXOfoU8YXh6ShemU
y3twWLKroVCxYuAwXavxM+xOgnSCoPDl9s9vh0Su6xGjwm1MUBSkRRkW1h9A/LdznXgKdCQKe011
f+krpIC16g5GedWAM4Pob7li7ODc8gYF493lj1hqXopaFQbdGqSXRUTJ6PFM2+X8YNfiytZPvX7K
lj30uUG7xYEnbmoB09wOdqA5gaBZH69sJEu/X4pZaOAyUKvnJCJV9jOlVlSp9NfU1E+Xh2ch3csk
8Y7jeQhckz5icXanQEbMGyzlRjecg035t8t9LASYI4VuksfwUh8bHqX60VCqLdR4N5dbXlqhUuji
JRRq0RpaHgl74hS0JUfAK3aGbXp3L6pxTSvk/OWJOFIg27oBKy+FoAih6R8plEdbPPp7mp7ddcze
DrzEGfFkbNg5aX7dvMu1wLExmQ4lZQ69pAz+aRn6iwEd94a0W9sqz5O2CZErgrkyWPDt7BhALEP9
QGcmYEwEyFDg8i5+1DOGzaF/GNUMWBsHV6wKzmqnUxKkXeGcDvAW8WM1q6AtDTuhsJi1BIiPts8s
P4OILaTxuvYX5OT7yaf6rCigYBEalnYKrxSnNNfy90KE/IOlnCwX3DpLREA7QBS7Js91bFBPHdeu
BQvrV8ZTQnp80twOHWTGg10dSvp2efUu/XApeZgQl0cFzRTRrB0z+t7TI5veLze9ENZyLRa+Th3K
EF0XQXILTr+EgXnoMVU5KWQTs7qJSwgnX+5qaXSkPT+By5IJqy8RQU0Rwtu3s7LGGVxqWcobjiBm
0hK03FQ/zO63vrYlLLUrZQ2rVVIImg+ncW+gzp/d6OIqVRtElJQoFPf0AuFkIirmMcUjVP7SVc0W
HE4eZO2aYt7CuvmnCGsKGzyQHLa2KkSsiXrnJslGS9L9VRMqc4ZINZSNkSUUJ60+29nDVB/bHjS9
y62fF5aEIK6032fgG1qi6xGuZW/vlHRO4YKsGn7X5dhBp5J52Rz3iqc4ECrpxpwEvSZKv7AgnjXA
vdzr63l4g8QkDVqotntOrBcQ4kfNCu9yMd4/e72+c42iXNniF1aLXDZMs6Y13LkTEUSb6xean5yj
Oe2+Xx6OhUC1pBxQpVmXt1nCD25hNn7SJMn+ZJQHz1YQV2HUycLr+jl93aeDCpkoRLLTUeBkDhFt
wy5u0sx9mfIGtsKju1YeWPoaORe0xVjgrCUiAFO5/QdsUVhW7DVj5Ty9NBVSQhiAyuOtgqXDmj8Z
/eVC4+Hy6Cw1LGUE0CUGN9HRsGNG2Nz8WV+DOC/FqpQQxhm/eG5mJASnfKYqYT61kkcamy9X/XK5
eF6j7KWqQP1GrjZ8I6V7V0zJ4+WmF366XPLUnMx1WgdpMlW0eyN29i23H+LEDC4372Dl/fuoTuSK
52yDXF/Mah2B0v6S6m7UxvFt2dm9p5un50ODvmuiWMOxL8ywXASdK2X+e12K4DZOIINjVWt33qVh
Ov3/U2Sl82zSlnFUHhhKz1DOBIO3g+DV5VFaav30PZ9ax7Fv7Bu1HiLhOGEH9AWkvQM8K11ufWlU
pHh1iA3dWBW/PS90b1BuxuuUMWCtKYWqWxNFmeahjpQEVHBlgitrG/b0cSzXzh1LIyPFLK8JjsiM
DZHFdE+kR1B1ISuzcjRbGhgpbNtEneKOMyR90nvpdKfy18sjvnBjkcubnT61jVXgJtHCKoOltU86
qEdXTxpkH+Y2Xlk1Cz9frnO6HZ4edAsPDza1nxhlvtaVD5c/4OThdS5uZREhR+dDQyeBR6Qmhhl7
OxD1xFo3AojgWvC9JUkgKm4Hg1XhrcCpjB5G4poV5Am8BEGzIjsUIFkEce05UIQbhw3uUpHSNeyp
SOfOg3Eu/A2n3vQzoFNuTXOqc5jZoBgssqbcxEXqYEchw61NG3er6W0W2mViBEUJb604W9MoWdjK
5Epr5XIY6VHGI9OB7XDhsicYIn4D1iAUY3PdSUsulcI6SoVfTwxSnknvTRb/VDSxAmL4C704k15P
PmufE8fEEH/CakU0OkBidEZuhKgoKj5K68LwUsMqYi+lEEEHcRZSv3NtbyZg0GBFHQMtAOOYdEsZ
659hcFEdbdigeOXcOl6dZmrYDSJ5gHVA+6yamhkksOLaYFTaTT9NToCqRhNhwpJN5mbdc1LAyli3
NAY2a+fQ1E9HUn0YfaU9zW0nNjBWsCELBe7DXRVPdQgYvBa6WGW+iVOzVr6qthKXsHSybPid1Oqt
6Em3b2BatDEqPX+AYpb6USYJfx1yLu40tLFlzdx4vas5OyQ4FL+pbt6lcLohXjqbq9TZhQwk15xN
YVFzjHEvPGGClAT2S6enbITD5Ug7zxYnOCp/nUJadK5dmDZqCHrfhqIk+Q1Kr/BEt8iwmyrDgpaf
ScOmt5uwKfQihB8I2ZkDaDk66bsfSQ1uSgkL4cfLP2gpJKTdQqXA+KcWTsKmaZd+laYbzp1vJjg5
vo4Xr5XPXspd2tevtmujLU7nsUMdP5l9hgSzBr85L8EDk1hpy7Bz+O/NQD0cgENL3+FxNiV+/oe9
ZZoHePubXvtQWcl+XR6tpe+QthAUlwAvqdFZB2OlkjzFa/ikhWmQJaEo2POwYCqQgOkBrDBYw5Ve
rMBjb1zz73TPp3hZF8qpqUJ7TS8imyXvTKjHuE8eAXKkfsbUMEnyPWuVm7qIV/aUhaHSpSthVwyG
qDNsV8b0ZrR7AuOzy3OwEKG6FEH1pHc9HH3wguA0bgjysvAanY37slk1SliajVPXnw5o7VB0rZE6
OQTnTkbq5RzxdmQfplP0NyhyNcHlL1kaotP/P3UTi3RWHWusI16CQC/cPTXY4+WmFw7iuhTWDUHx
UCMY/cy0+Bacav48tukEIBFeLCDqWHgABFs19JfZsPb0eHbUIIQh9UmMBBuAaVRHCk/qYhrumlr9
nY/msc8Aybr8XdrZkwo60b6OmdO0wFf3XX0c/DEoNu2WQvLGCO0NCWofNs1+7A17sRXb7qbaKkGy
MlX6KcL/2XrRr5RmYJ1xkvOBFiYPptDc/CJev239JKz9P8J7PR5vdf/n89PgpaHqdZ7mPb2/r72u
nF3w6FpKOl1bcxQ9KV5sBrplkKnymnF4INoa0PPsMsQR7ZQxPi/DsYl1FbTjY1I1zU8tI9WG172x
Aik4ezhG66cV+ql12uJFXR2gipOooPB/gx8aQIwP+fx71eB6Yd3Jl86i01WS9OihR+0Zpo4K4O3c
CHtVf3BO5NjLK29hFuTL5ugCGkTak7oPCmcigwSkC81XZ+Vot/QNUsYZlWmqNKhcHjVonZXKu6hw
zM6UoFkTN1vqQMo1Kks0eGzi50NeIeB2FlR6EtT2neKuZJylVSRFvwnzkMqBv+jRzfQHVtV709ZW
gm+paSnmh9QVkMuBJ8HQWfyomHnYK7Gygo1YmlcpsBmEASmxMnpU0+bPLNgrT8p9rFHtynUjR6+K
9VmpBT2OCbkZM+0PjckBJmN/Li/LhbGRt9lpAoaR4rEvau2+foKVZHXoVaO/buTlvTYHLrjSYDQK
kCTcgKAi08xXgTthjSavePCXIIBnjdFkPDQ19YzmwOPd5UFZWOz6abA+5RyWm3Av0KAk5sw3Zf6e
67dG99asoWkWMpq8t86DWsMVqnCj1HyH9gR2UuqVMdSDwLqb05fLn7DUibTmE8FF6roQvZtFEZYa
6mzO0XTLzWR03piuLJ6lcZLWfsEqkjQZpFRt0E9c93fe86Nm/M5sdeUrljqQFr9gqjnRGeuHIJGN
s1n60HY7dnkDlSDnKsse8G6l/WsaWgaHWDHi8eJ3Jfqjm47BzPPN5YlYyA//eOyJxDI0bo5RIYSv
FBDTgf5v6l9u/PztBb9dOiWLVFRN0kBMz9jGH67wwJW6YYEI3Q/2DQ53T/XKo+Bfi68z55e/tLhP
IZH3NHUajFOU7rnmDeF8tDcw7Q2qYPTI1r6J78xD+e5s2k21LVc6XchNcHj/EoatNukt1NfwcYUo
Nswycl+tzOcrh04K8gI4eVVJ8EUteHUbPaAba6/u4aB07DwQJnxnZY6WvkLa2Mo0NvUYuhhRRrSg
Mb67bO3AfL5Wj9mXglxMMI4d2QApRVentzlr3HtSQWGv0Gm8n3vTyv0x0/NNqgnjpmitInDGmOxJ
OqlPoJ30W6fj7jEH/QEMgNZ4dfNm2JcQ8jnWVMD4fkBpgkypftvAyzSAlLzLvQbuy2sllr8zeW5V
SQkEJpCQs5oxNqZX7Z2H8Xv8UN5aB2dbe6nf+iksd+7sW+HNvhrkb5x51kY5sG+Nv/qwcOrp3C+Q
MsysphqH7PAY5R4PEJy+4n0v9qVXe3ffwsd95v0qNtXd6G2Pbz+ngPhYHKr38/6kgH26K8CHO8w2
8OcO12TSF/KF7LFnwXoaTE8G4VpjkwrNc8UzAd778qJfuv7IRnll3isOs/C5yo6FY6B45g6Wh57i
/+GejczBQweXjzyAoQgCQF05I/19TDkzyvKrmFr1k6IYiLXBnzd9CNHmo3kKOvzBiN4f/Al/dM8D
YDM922OhGaDkg0lgHvEKSNLXfrPjh/63+4PeWr9j1zNhRe2n4Rqi6nwFWnPld7XUSLpRq/ELO6wC
ckyialP7tt+FA8YkOybbJoQjucfRZxJA0fLyfCxN9un/n7IqQIatncFnOVIQWXXSBNDEtcjz5cYX
Es/fJ8RPjYvecKb4FFy9sYFxYSF+XW53gQrt/t2MPjVM4QevzDkaFr+TFxszdlpIetDfZrt4+6P1
Mi8J8Xrr98H4oR9OM3UYjtRrbtjK+ezv5nluPUmJz+nsKo8d/AITfcdbLcx3KZTpk5Dv4mN8tP02
6EL3Rt1AGTOkoRLEELDV93zT++XrWqSer3pgzUjZa7Dbysb2jlX9MIXDtrmLD+I4BwRZpMDqQf01
NB+1vbZvdpX3s/ErPz3wm/quObA7bVf55v1a3XRpJ5Cl/NoWFBqmYEDsNhj/h7MrWY4bV4JfxAiQ
4AJcSfYuqSVbkmVfEPLGnQD35etftk8avGYzQhfHjA5EY6lCoSorEw4s+uLhSrskGNq92mcwqx/G
D4Gy1QOaiHweorzwXO3XhqeXdb+yH3qPR92XeD2UlxMR2sFb5w8+GLcDtot/p4/R3un96YGecAO+
iC07N3f9u70F99YWWmvYHVRPNgDZhmv7cj1HbnG9HWRM5xw50EuskvjGuX1WpT9/cx+9lwgB0l1z
horzT/PxtjEsRWA6Ox2Sx1w0kJM6zWfva/lo/CzukaHYTFvnaN1hl1dgDksBmM5Thxt8yF3zctiO
6q58rB6Gndx5X7CgX73dDC0JJyA+VFZ2zmGNTW7BgeiNIjxlPR9q7OoABkcJmjEzyleCogXHpxPV
TXMl44xg1VSH9pZmx6Y4ALHy2jW39Hkt5iJeXRL3conW21KCOzuwnpxDtY8eij09VS9VaP3Kna19
brZ80/7M7m0fvGh+eR//od9vn4t/Mdg1k9BclFviEdlcrrx+OwXlQR3YLtp3uzzMjhCQ2WVBEw7h
iMPfHRiclNoNK1Hz4vHX3BKZOTBsHNzhVe4bb+oR1Jcv1mE6ZwfvmH3Pj8nXfi2eWDz9WvgEVlvh
1JKOJ3eX7Ptncp9+dRFDsze2l+ey8uPd7eW8fhSZ3oHCLGRVqMCcIlBJpSkNabNWF/8X+/z/TkE9
6r+XMHEjo3Uv367D+S15jx6sY7Ivt+bJePA2KGkcosf4S/1QHsVKOLRgy0xXQYMY2cC8GqsmfoBz
hye++ex8K57ki/gedSEiy021ndydOFl30a9uTw+3F3Hh4ma6QJpng37fjTDTzAdRkTiP2zYcNvWB
hpe7MwugGBjGD+pvdigO6h2UQ18sqLtcnMraPl43TOja/3etwaNWlq5EZgXgmLeabYfYuW+stRrV
vwTNta28HJ8PkQmNo9nL1OXob6qN4xNE881uuG8QSdbhj+cYt3K+dX7KXXbPwvLUIKBHBO/Xf/JN
eio3+HfDH/P7NZLApdlqboj1/VzPZoc8kgWUjuWgwMRKEqjeW0kuLJiFjqKfh5RCGxGSE7WX+P14
F2d/Vo7K5SdeW0nNieTScUsvxRGF0vXGOEMQ9QRWmwPfpudx74YK0ZV5nHA6yvtpX5zdfQ2ZgNtj
L62a5lOapoXw14BNHAFtb9R74lh+xVdWbOHjOoQ+a+fJrQe4ZcAVNtFFIH3eG46zuf3TF3wv09Hz
yWBFqZzx2+nZeauf7Vdyn3+tT2Lbvia/vdcp9s2VC4Zf3yAd4R7ZM4+zDCN5PAnJmIGSWPlKfGPD
E03QVZ/4s7kGHLEvS3/lNOhod6+wxGARnIY3K/hh+mn4/OM+8xH73/9Mjtuf0t8m/pc4xCMy98eA
71zkgYj/N8ZbOfX/nl6f8uD19govnHjvsq8fLLwfxkz1HQQrckL/Om61oa658umFxzHTAfKJ4eQQ
lsO35Ub+pXkwSj8BHuBFffW+8B/lQ3OotikEr5yn8Qiq6MA9pZ+73nQms4mwuKwqbKajJFQxQUMx
zOHtBVu6bHTlGCFS1zFnuFzxMgVk092D+/osDuLO4Ehh9BtjR+6ssETcmKM2+eX2qEtmprmPMvNm
tIYg/TyQe9t+LuL3ia88/hYoq5iOp1fQQDLyCYvVb41zf4cuuqfihd2Nx+oR+3NMzl5YrYy1cNp0
VD2Q15Xn2Fi7DvRckk1+6628G67n55kOqC/4QMAcjknM6YuEOLIZgyd3cDYOm4PRXmFmW2DHZTqu
Pk9VX1ceRhnP9Dwd1YH7EO3C05yc6434dXuvFzyRDoa3isaw+Yi9Jqa469sHq8KrnHC0JsV30oZC
3OTsi6RYWbilLdEcQIOrwS1SjOaoZ0XfK7ry3aVZXMb74FgKkNhM4KvHLMCE7EwP6TRvpsEJiwsE
sQncHhpG1sqxWtwXLTCgAwob4GVGYJBbflIealmBlR5qmDaSX2BecExAK+wXL3bvquqxy5yVh9GC
Weroh4GYoHrK4eE68Sjch1S+RuxTsiFMBziUzDAhRIp9qbv5RYk8HDzvOA3FU2PkK1u0tPXkv1s0
0SlXo2y9A0/7OWytsvnimHTtYP1L9V255HQcQzbnopiNwjuYlLaRX9hdvOudjm49aboHA9KlWy8v
890oc/U4GcCwokQI7H7D2X70/lSWAEK9lJXyJ6cf2Qbo7GylvL/gLXQQRC06LmtlewdpDH5afedz
H/L5iXPl0yTa3LbjhcOh4yDcTJRRX3B2qPuBnuPZcs80dVE5TOWa714awv3vDrqcZW3bmfwAXb/6
fUiTfgeG0OhMKbFXrtKlIS5//2DHpjs3Uo05O+RIlvhiju4lqX9H87CSiPkXYF07JpqjEAxlyN60
vAO1ou5k2TH387lNQf8qJ98cEvY7MZNpy+yR7XiXimdLtsMeND50TyNZJZBrUeDhLFOoZliQMN40
tmjOMxjXA3Q6x/hfM9sSiLBto8lEmiBWzWthEflsxhKY8NGNcXOn+T6ZZ/5kWdkcNjbAnrkb1Qcr
MtFU1tTz1mt4GyToO9hATs14ttBacQc0C8rMYwdEEGirk/HQU57M/jxXSD6T6NiAi+zYQPf4UCQZ
+QaOzfG3a2Xyp5cVlht0JAYjgwU5xENly+ZgE5O+jl1Ln4tpqDcFCBzUtnUJsvZRanlBPkAVrS4H
oKiqOjl4FlBjSEcPZJuBcQtqTWlmIeJgbR82RWfeNyU6Eaux9dRutgtk96Oo88u44qEcuWkFJgSA
7yZPtk8Gn9rzXAxIe41kretq6eBoPrnohHC7RogDSMYqbKl918agix+b6O1z9qVlhBoyqWS0HO8w
GujezcF47Fe5FQV1VX6q/8FijhZ2eW3kJXMeGQdapAE0icDDdJeaa0xpS15I87+Uo1iWUMkOXdo9
u0iIB4Zw95x6PybFjNBx5fPtlVpw9HpDRMkcG3E+5we3zB8VimB5Pq7cIUvRo94G0RtOaZu5zaFN
0BQHs6J9kLdt3PqDbOGIBCjSMs8LGW18DmZbvy5zuYciZkQhQI2A0DftoY/9qWkT9N/gHN6e8sUD
XvEqegdFKS3aN+CGwJTN3ZTvbBewceZAx2zFby2tqeZ6m1amHc89fsha9SiJEZhyWglnlj6tudwe
fGdJY47sIBxX7cZIWX4scnfl60srcxn1g0O3vMEhkZfDLlGUDtJ4cP2BoVJMmnNUoaRxe/2X5qBZ
fxblpegT7h2yxv0SsWmP/qq1LOmCZ9FljXOep6UT1+wQEfeQ10Ca9uN9Rc3t7Z++YJY6gj2f3aiq
MsYPfKQz88d6mO/7zM18lPizTQlDtUMJzZPD7eEW9uNfNezDfuS98JKhgYqNcl7HBFRvDvKXVeGn
w8qrZWG5/kFoPwwg59nOrUv/jynYRpa4X602Pmdj/+32BBa2Wsf7qClpiqyt2lPpgBtAFj0g7KO9
kttd+PE63KcYchCXOFZ1coxno3gwp+fcXQkCF4p8TAf7JC4f2qgqQYoMMP6+t2z5mkte7Nue8T0E
SbKvUILLty4zpr+TXVRny0T7fePNUH0xhzZ+FAlD0BgrtwmkKNkdHcpuU/Z94ysVD4/S5VMXRPxy
cZBoyPm2T83u0ELVZU3tcOHw/EswfdjbVoIovDOkOODyZ/cuMdmrw6r+obYU+eLNZO15vbANej8E
lW2CCjXzDsqdt7UpfGvs9mP7ubeO3gvRNtToC68wQPnRQTancKvn3qX0YNE2/Q51jbW00NIsLhb/
YbWIgH6asLFa5mR+Kx32nGTJ0Uv6v7cNYWEzdHQmFXOBA0HYAayc6GC7m9GmB1b4bFw5sEvfv0zr
w8+vMztNAWwUB/DzyWBwcjT0R+K+yuqHuVArgyytkXY9eLaI5ZTE4iAn9yBzs/RtVhZ+XXWbz62S
djOAU2HOLAdRT5Z9TaM+KM1jA26X2VmJSBbc97+a+odVUmQwM14D31jbEwsY+ub2tGzAJzDGR8hE
DqBVWqMTY9eDDB3EZ4BQup0Z6IAzkTpBVzShKMt9TVXvm0X1RKfhbYjU7va6/YNBXAlpdPgeMXiZ
C7sxT73sPKioi/IZ779sCDtbtSHU9rI4mLpWAZ2RggiG5ukANibqdcEw0DUT+pdCvfYrtPPR5nVk
M7uEog5YK6AYb7voWGQCL+rQFgkCvInR7CeXOYL+oSLyhzNM/T6ux8ZvKkV3Vh3hkZIjIUCkafvz
WNbPpQfuR5caWZC1HXsYRjd5B/1Y/iM32/xcVKp972cwow5RLM6imsBq69lk4zqK1kHVmNLCK4wi
5ESz48mZxvIRdXb1iH4XXvtpPZe7MhvMDcDY02vP2vmR8CYLXUc2G0LA/hRy1tGwnozuKR1qHlpK
WbuIgJp1ApbP90g57ru6cXZIzVV79P02OESDFZLWKcKyou3LVBRoznPSaboDx3hztKAJvB0MAqxK
VGY78H5VgWVPJTDDuf2EAKPdTNSlcdAUJMsAJnZiKxjAAiTDQjbIX3pZ3xznvoRmaK3Q3OaWlmP6
JfRRf90+TlediWnqZtIZkWsJDuYBxDeZD7VwsGTWaHcY36OuXwltrkYGGEN7PvVNj5epRIP6ZKY/
EzP+NUdQn7v9+6+aOb6tPZ7Qqzy5Us35CccBKCRDPpdzBvp173no2nva9J+KZE0k3f7rdUnMkcNq
QFhqj5BlB5OQZOT77TksrI8e3LQqNrwugRpZPlRha34n4uftD19+2/8ZKX6zdtFZJeods2W0p8Kd
2J+cNsm2T5z81M+596g6mgR1Ohl+ytw47GhkbW8Pe/XuwLCXs/bB9fZ2YrlZDiIOQ1mbqSm2kWf5
0dCsbPl1dAS+r12A/eRObkLIhVuxl1GgOqPfQDOD3Y82T/etKGWoiJlsI9aVDzMV3hmk/GKXW0nx
BGH26CGTjni5PdeFvdNxSgOltK4UB9lLTJI7y6novSOsFeNEJnRhBzU3W1RIPWX2hQhT1fHJENS5
mxntcp9V1fxGSNMfKqjifiOqT15Gy3PfWe4lIqTTbJjhgCxgIOciA5dFTr0NTVp1IqKrADYvxLnj
GQkJod42H/Lq3Yq9/p4BGb5J5gtlvkvs+CzMId0aFi9+tn1L0wBeIbnLHOjNRe2cntN2Mu7sKja3
huGNj6ST3uNUcu/nOLXdTo4FVBtG02Ch08rpO9Rd68dWJc6mqeTwKtwkeYm9IfltjkV8X9Y9C6Km
IrtkmiPkiky05zhczV9tVULpsKvUi9u6th+hWfsPkxb8Y1yb2Rcwqo3BUMwj+mCi6WTmHj23c0J9
1IwH33TN9MG5KL/GXVQVoerAblSWabYDIVgSdFI9VL07viYl7oaBuN733i5BsWbLditb1wi7tnd3
fRFXoVeZ7ducOA4yJ8wMnIo4wdR78piSogxAONEGTYIb0ISit2/Qfr4fYs/44wnH2sWuK0JDolNq
II7wiwFrX5SVs49jRoKCFN7OaCPjJ2mcOOCOE4VWauct+qZj65V1jbEdilS9eApl+8khcRC54BhG
P7q1j9BoF7QZmNIBV4xfOqTcoX9WTI8gabJBQ2yWjxlFQiZFw9aOSirDeiBiU6PFwW9yCtZ4aggI
oE8QYigp/1urftgJkVWh66r6rpR82Hm9Zz+BBTd/m6Mu+p0XuNeLdAC1edxln2rKMk0djGdCWdyq
O3S9c0uewXHBfVUmW1p+TmIVA2iewyPg7u+LkR95ec7zcyz/sGklYF64SHXoHSldvI6msj2lswwd
7kHtWPojK8OBvn/O1WgRczW5tuOSrD3NUwee4CTlBxx658vtry84bWJpTjvB9iv0Jp86h4TMdvzI
RlJudILbn78aI2PltRggr1tzHlBlPNVZ1/h2C8ot17X2NCPgZYmbLOhY9a2Xze/PDaeFBUaF+qwx
xj3Ew8MK3Pmbed7Mm+ScVZvbA1z3+0RHzplVPai+iXC1qgk6U5UPifXbX17YiH9pig+3J1C2dtan
YBOJUeggwB/FsPXs+fbHr/9sU29t4V3M8sy5NKCjXYaWD1mx8uGF4/8P/PHhV1MQV8JDyvxUxijb
+HUbRY9NLchfOZvxUxIl+cr7Z2kG2s4mfdzinVOArJM8ZjIKi5iuHNGFL+stIlOZNOhXg4I6I/sS
z4gMWuS3V30hSNXbQ+I6meyBg0YiynCXkYOhvkK2w4+yFDLCa5HwgoXpihatM3tSEgrqV2B/Leve
TJ+N1Ab7J/RnwZUl0zUW4aXZXNbvw1YPJrWjgoCup2tZOItDBUagvkuCeZJ+aq8835dmozm7VkWW
YJbRnAiLTJBITMke0DJ+qeDJY5XT9hselSwoYh6vWPTSiJoDTPu+bkWRtGhnTu9qkz0jPr6LHALl
9QjcaK4ZHQt3TXti6axp7lDaU89VAiM3UNceLNfPPtXYDyYbzT5kDNVGYcA+nJJ09+DUqgPRSlz+
QtRBH5MMJdTBWMnYLayZ3qAwEyvpOw85X88VUTCLFAQWyPcfmTfkgVm6uc+dNn0zR2CWb5vSgp/R
mxAyzyjAOItrisRD+WCBxPIxUs28RWc+4Ixpm62chuuHnOjE+VPpFgPKqaApHIpDGjmHJKn2iVWB
qkmZVYgKye/bE7ru7gm//IAP1oQsSmpYAnGD7WVbp31E6hCC5rvbH78OnDSJTqRfkwJrIp3uFIkI
CEJgrvYUZKB3mTepQzpDFc5psWYZAx97N3L3scpiuTUoNAGRUBk2EnmSFw/y6ys+9nr2Cj/osgwf
pus5EWjKBG9OgtWTn4lk11XjJo9wiyI//l0ZFfL7xdZkUFEmFYdtzPXK2Esrrfkty7ImO6GwjAE3
KqGPanxha1Km1+2ZcM1d0TgejVwi3mjkT5a800+JsGG5NKdkDeWQ2lR0J2rx0JUvOfECc1hrz1v6
1ZoXakQ8VCkyg6e+BgDTGPf1KjnEddgPfrnmhyxXTY3lse40S2cMLCMHsNNM5YlWFfCrTq+2cwIa
Ry6t6b3NDPTPu5ZdQucsSg+TnQ4BXuscWnMKfY1tYe0SIyp/3raK6z6EMO0gmDY1IEp2eWYUys88
snfyDDCIPZAXn8p4EZ3qvbEImZEfhFHnRyjnomH49i+/3v5iEh2ZbreTydMWH77gx9Uh+xKd+mcT
7eL5Nt4ieRoOW3ng6OW179ip3kGZLlwZ+XKS/z+XRHS558KqcyDrIGgR39Ez27UHZ6u2wz0ohIyH
5F6dmm2Bjg40JALwb52QY9/w59U2+X9Ztmuja6cpY+6cx32cn6K4IjQYRQK8ltO9jF4amaBgw3UN
OeTy0RoraGX1DQdTOh3Bvj31jfndiAyHAWtodQ+sL+27knBQ66GvT5TBDLJeCqZYO3voDas4Drkq
Lm+TIkLe2mZItoqS+z2qfUFDUuWPxUyfxrwAgbIdg1aRdAJkyD24uoQkcK62eSBofD5D4aJ/lWgY
+stNEd0rt63eOPqzQoe1ztYFy3zo2XgmOjzqHwwZ5VtUQcCuCaLQZwL52KBzgFwsxqY85RfS+9EZ
821ByIjszCD3gnTji+x7ekjr3t4kXdH/cjoL0ryT7Tb36aTcrVdnE6SsCmvD7Dr6VcsET9J+UJia
AoGfn0EF9kGZsv1a0NQgfuZQ410YtXdnVb3pR04RhVPLrMb35i7+7XGgT2NaGS9URt1D5qaebwxO
FHRK/HQKz/xGYwtyvCKeH73MZJu5RPplpl7lj2aflqEA+1QgDLM4tjbQSbNUoI2xZ6E2ppsbO0b6
5ssENtCNyuz2XLjD8C1y5jLeTXFP3xApCV8QC2fagOZMXcVZCAjh7I/9VH6ry1psJZjNHpiduycv
z2awHxr8kF8gJj0Hn4PfdDHZTFkH+FGRJODzzr1LocKlXQian8L1VQ1WaICRq37Tp4LeQZfd/KoU
heglZOD5kTbVtwjSagb8EtRvTk6VsiMwcMawvW1lCw5ZlxmJSW2bsaf4cUxfxrzepPGnUIhwHJcI
7sO9a+H+9xyj4kd3VmB1QclDZt7PuVmDkyz9ci2MaVoC9a4Ls9mUDOV9XjhvWdskK9CFfw3t18z/
4sk//Po0i5rJahGbC5cCdWGI6H1OWrERQGgcRVGM20iUaQBRwjiUpPS2eHlOQZTPUyAL23gcU1WH
QIuMAWlG6BU5rXUeo2INqbN0oWhBTdX1lWyAnj0N1iCQEUh3ZcpY2LK2CmOx1tW+sMR6j41tRE2D
wjXep8CnsuRBFC+3T91CYKR31zjRKFk9SHqsUhhBPmc/mwRHPmnWWo+WwlC9q0bSpBRDU9OjjeLl
iVEIarp4FISzgdxnCWEzaaZxWJhluy+dNIQGYuITszi3eTfu6ESLnRF9MgzUm26mNsqFOUnczfMh
KV9zhb569zNwM5PobTQFgsCpjov0NKoz5RCAZONhyM2d6NhmZa8uN94VU9C7aVAqGhN5OQUD7Ot5
mJLkTonCPCihjD3EyaDhLVrP/sWh1feC26PA68tMt7mTgypqijz8UzdPEqmOED4SrGaTw7eFzKp9
jtdk0NgDWEuE7HeJU8mjALEflGEjiXcJm/dTM3dbz7Otp4pMg4/QvdsaniJh19fRN+4Y07Gqp2qX
9Xl5z7hIH3LLpftEWXHgsRT9uDQ2NsoxhlDOjEMoqGehV8fmA+oc5ob3Ig/cEf/VG6m1R5qnfooL
1W/mZrQDPvFs5RV5/d1K9AaUmiGiNDqEUX2YoT9Rhd49nq5tGa4+dBaMVW9EaVlaSTTAtqCnaR6y
0T2qxls5Atc7a5El13xthTqGU3Ocstrqe5S7O8iMHBLoEH9lUZnUvtcou9xGkW2+FZQf2/pCxdMm
34ou3VPDi34mJDMRJRnNfEwcVm/NKfF2ualoYDKoMN8+qQsroGs7TwJAYwQtwJu5RYjLPKjWSrEL
/srRHkURrKyNL6nqJv1G4j/Cbfx2TWXqsoZXzEuH+k5dY43ziDy125EOFmImmw4lw+OItyO0emSy
j4Z+Cm8v0cJE9OK1Wbvgr+Qlh/hswt9G6AZ/qXIBSV1JkuH37TGuboPF9HRylyVNn+CYnNxxnsKK
g0TaHWK2cjNfnQG+rm9FM0EiWfb1qS6iX0Y8HlOXl34GnMfKKbp6tWIA7YnKe4upCNj6U2V+r4Ha
MYt7Kd6jco3v7up+4/vaw4KOdjMr161OZQ6sNYgZti6g8gFJvGPq0e9glXz+1D7o2eVmjuzGJiU7
8Aw9gzH5AX3Nb7c/vTAHPb1cOLSNS5D0n8oIbQtgQg6jQh0Suz9PLaCYHU8/E55aeIn8NwxLJORf
jEvfWzRaLymVL5ei6O05LBwknShovCQ6WI/WLeCG0PRh5uahJMr2oU76ya7u/0uQw6hKkN6BAB/U
Ab9TQGC/5Hm11ku0YGf/Qp8PIaoqDBe8Z+14KhzyRsEGboIz+nNroyWXJHrAKBoYzdME0RHaJ4+R
Nz26/ZpG09LSazZccKAuywkCVqoxgyz7YaP2wePH2799wX51Mp8WOOAMbzN6EuVD2nxXyBcQ71ea
/Prc5zXzBVx0bsoZtQjPbg1/mpDyMEE0C90ptMtw9/32KAt7q6e5wfc4AFDRmadBACuRs21ir/U9
LayPns+mLvKt5YxDKWhl4cXQW5uKUxDy8wxszXatVkx3wUfoOJWaioQPMzdPUsa7KAPJ/WArwEgg
mRnOGV69ZrUGqF6a0uXvHyyhtszMhAaCCb68gv7J4gGdXAq9WrzLyc7u02bFZSztyuU8fxhHltz2
oqQFYt5u712h9jOzXm9v+IJJ6MV8SSuGNAgsLqWd3Gfm7BwUcL33XAx8JZW3tEq6UdeZiMx5wpli
ZIssyOhH4/iradJnq0Ivxu15LC2RZtpjE+NsFZycRD2RBzwB7H1UsbWc4NIUtLt5hOqsk3OYRe4U
T1Y9GH7Skde+Uk+Gxz5pepqBczCV9l2KF6KqXHFs7KzZJDT6VALc8vQq/gB9FVTDuu4E+u1jZYMT
PV5T1LtucJ5eQJJ5lQLOByDqiPyZ8up9VHpB1lnbwQZDn7nCSnR9Czy9epS2aCzt67w+MTP9Q3Ij
ORhyfBoFpxBglZ9SRsIyXUb/YGmIIUUJajic1SrZmpF7kVCfx9BJ7TXG1asPMoyg2TLQaUhJCWZC
biyBrOtjJSDTg9ymApOM8gLIka30ay0t2MVSPkwFvJjJXOaUnGj7Bm0HtIo+zM53J+Irmf+liWhm
HSNeAU7eIWgFt0AGlBoV8GNQConYXV8z8C3yfgjY/DkuV0+vD6EUIHN34PUlgXJnm67vldHTbd9x
3Qd6XLPubraHqQJe+tSOIJPrHuwxDvNxBfK69HHNrJ1yaMySwsFGA1LAeFmRwve8asW3LnxdT6OW
bBiRcXLM0+zN0DjOvqINMAbM9XNsN56eTO2nqYCjsMyT3VoBJI+/tlm869BwfXvlr3ttT+exkjFN
JyK79tSK6nvnWF96Wc8rS7PglnSuqqhsZ5fWvDoplviKfweMf+/FX8tmCoxqDey1tP6Xv38wMtd2
4wL0z+1pMrznMnNN31Tp1xYH9VP3mqdX8By7IV1WNdMJdQ8k2oqdUs6nLhxPL90VKZvyIqrRXtEW
r6NI76w4X4EILu2rdhuTdKJG7eDKz1NUENBJ6Nbt5vaRWXBrenVO9bFQQKcj3ZTIAcrFyUgP9pwP
+wrsDij/ZHzlwlnaWs1wmWch0Y3jCUh5WQZd3LQ+ePqpr3qyJsa0MISe53adeWRzL6pTBhLbxESH
U9B4a8CbBY4QT092o/mxSkeKbr+iRlOeUYasyQHFcrpvYqT7KbX/UkMFXttvzHb+6cGtOu2azOPi
4NoDujFS1jTMwO2jujgoBYghUC8jcE4eaHL9dLJJWFnYMU5SE+fD5Twc0d+yFbLsH7kjmtfb52Xh
KOpJcDFGPEknNIMK2folte/Qbr7Sqrn0ac34ewq9MIZHADRtaQ/qFeD00BFkffLrl1E/uBZZSnTS
dOoCl3lz+ldr+nN7QZYOnXZvK3tCE7fCd11P3TGT7FEyOuF3b25/fiEs0NmiogxFWTEh7JvcN2si
foV+ojJKt8SqQpMD/drsbg+0NA/t1lapi/puNZLTZLHHrqC2j6wnoJ6jXOP1X3A1nuYBzMzieXyB
0TjKZYFRE7Wtoy4NnXxAA05TR5/zNHqOnpl9HLkDsGUpoz9GK/cJLV7jfOUcLcxCz8+DKxKXK8RR
To2wSSAcYXyVQHCflZekO25GnxKlRf+FZvHSzR1wwMPQaDrXBEF5Z4QzhDWOzpyRlUht4U7XmaKI
S0C9N+Ps5iagwiw/tt0LbdAnV/2SfO2xt2DWunqyN7fNhTOlRaQ5TX5Ksu+85Wv9y0sz0KyaZ4Wd
111DoUqWvROVHl0OgucMZd0IWokgkPiUcehSWD2ZMzsW3AIarvrrzrIGOfh0b5TTWl3pemsStlu7
4ovcGccZPRUnILi7P7Zd1iEvs2wjBBqQqoo2h6KyvZBHhngWYNxDm3hO3sF15L3iaihOnHO6vT3Z
pQ3TPIGb2TKx4XOQFa5fWjBh+AAIP9/+9oKXcTUfwOPaFQ7AJyco1Tl+4tTfZxlD6beW+9sDLPx4
nTSKuxLdatGAHz9DlzCe+28Taf/e/vbCYdNZn5zMywtKlHPqrO9KuRsFnWVKDoUzH/Pi9fYYCwuk
kz45vUvKougtaPJ+yTwWWGnhd3RlcRZ8l655RSpwjJiAMJwil529AiCwkr+7nDzPbrqyRku///L3
D9cs9BQZQZMcPUkBdhDbKpKzisfaB2JwXvFaS7PQbD52PekU6Gk5CbiqGp3Kk+qDVo1BUn/uBtEr
kIzbcWcL0z7ZqjJDy1LWfZeLaOMYyfjJITR7j6PJaYAnsE9VBDQKsPze4AXummb00i5oJswps1me
FMUpVqQ6yTxFcT9FY+WzI93sU8KNludotpwAr4XmVmafrPJhbIA9++7yFXj4ghXrhEOAQIIXFt09
J8/JSqBzmHG0QGi/kmpZsGOdcihxEqOyoTwLhGl9l0T9H0ma1zaN31Tj/AYwbHPblBfOqU4hZIOm
sP4fZ2fSJCeuReFfpAiEQMAWcs6aZ3ujsNs28yRACP36d/Kt3HSRRNSuo9qhBElXSLr3fIcyHAjh
snxwsPcMi8FFqeXAorh11vyMln7l8ve/As7PiZfagZzOcZ09xzp7miZ1x7r+cSqylbm69BOzmMZG
XLkdL7EH7Z8s7EEbfW/xt1T9vt5PS8Mxi2ffAeYrq1sIyJ1abievhMW21WH17ln5jfCUvsNbN3u9
/mOXZ/5Pmt72nNl2PfUGTi2GoOg4qCpTUzaHTouXtiy6laTb0tydRXZssRxmB7j+KkZoNLUHClO/
MnGDhYefhXU1upmMc2bOFPTDkFzEtKK1b6uqusEt93cX3RjClTmDP3e1BktaGp1ZlFemt2CfDF4D
XiV59AOu9wD50+Q4+F7/vRJZSTbU5NWf6+OzcN6Zg2LcrtB270wGHFaV/nABzt/FWWntUItERMRx
eRaZzBXYeeuOr51MFibFnB9jM0WoH0NHnzhbAcVwUR7dYS1Alxq/dOxfAUoMvMsIQ92VC7ktQMIa
PtRJ8tL008rN9NIPzFYA0vlBGkglToPqbrVl/Wz9YjcQIsPrQ7IwoefOfihMjkEe92D0NFqPNeqo
NyidHvbXG196+Fnwe8ggwzALTtKU/ND9nZFvXbeybC01PQt1OBKkEspkcnLKuxEFzHxKw5qvbEKW
Gp9FOQAfFPyzSZym4KGemijpnjq5Vq2/1OOzOB/sPMEdUkogD2+ey5IDiOUbb+UiFzKVz5eRefUQ
jvqVQNIEBfcxnGKgKFf1Hw7RxFPOYyuPDBzgi9DLyv4AOg2D0D17Zyoz/3TYqke0Zy5Qk924EQPv
jxIbjBMY6+42S6f6RxeUqOSmJrPPnk1NF1W99DeiI5CelEVqIsObABDyZOjuSpi9b5Dcsn9cPi8Q
m2XjuUAVfoRK6+HeIUbgpqDiQVRCYPR9qBoo3gIH4mVNCCkj5YtKhTodUKEPxOhHG2hXhpXX65eu
84CvzLuygxk2qh03OkjIb05yt9u0IA7eS0FQq1DbbpduA+70LzblgAIoP3f/ybJMWFhBE/5mMs9E
Y1fpyNWWB9PMqX13YjJ8HzPuZaHKK75hqQphuZEcPVGxMMmEfVL9AOsKbgGc03fDi9XIP4UT17dJ
gnXLp0kyPRZpXokNisGbnwngamGRWW3Yl6WDn8r98QAfuf6Rp7Hc2aKpnsSkDf53/7PjugN4ZgT8
cAj6U24lWFcyZT34PuLSp9T9B1pvd19hVbhLOXd38P8l2xgcpk3i5vaxB+wnaphuIqAL2sibbG9n
OubcT7Gj/lgECYnbQmJlrRTA7mFZue2uFFYTOqoavpPARsU8YeM2ow4yGAPTUe3wfKOtpNzoMWWR
L9r01p5Qt1kLPW6ILrtxm4vESY9+MyjnkDRJU0aExBSV1XaXf7fyST1BgZp+G50UMgWnc71iR20S
lNFQieIGZ1FzNMri7WaiNX9v08BAWsDt7GBUwoBaRXD4fsrABHdztwidmMI62qnHj2qEw9omdr16
i1oYVURFx+iedz67TXnmP0mdehTwn6ILB+QND1IFpQxLxQtwQDkJGuBfSQPZUVGbI1NjAWtq6iZn
uFbrnZdlEYA+zqFPZRcaLAM4JljqtSCGjRsvsStUz9biMRgmODUM7gB/NCFRacJRoQ9CYLUTea0u
mCO/tiLZ9OLk5wX/g7t+8i1AFeRbneUInKSqWb/tmGyOTDhsX8ME/EHVF2GuX1b1bWZa6m0TmZkP
v4Oxq2fk+IacrpNvqEwdGY1SVv22Zo7Z9iNxdzhzjCgzcsmx6qziTeTaf4W3kA5tqpxdLzjKxNt6
eoxr0h1kwzPcAAzqPHhetS0bK30ra6QnfTDrPgQAE4ehqsjWz8oXXF7Q49QEXReCGaq+t7HG41hB
tZkaxwox2tbJMmWGomBqij0NPJevLGsLC/IcWcOzlGksBe05QEUExiLf+NCdRDGQFl/6Us3hNNx3
mpSnKMyNPe9b7CuIIfzJDZ12LcvzeXmuDUrnv3cKthODWwzp28ncWzJMHsa36QdoGe0tCC2P5Lv9
4X+ML/1jfyvunKfrL7Wwtbdnn9+k5bWToEL7RFtThkgxCNRA5YZkoeR+C9qvWXNc/1zAaTNn9lMK
TGnITEf/lPR8i6KiNOxUjPwJvm7gbsUbU4BpYskhi8CmSA7Z0PkAtgwrKbTPX5TN9/2OkAnpiTbn
MSDgZZUwFKftCMhbK9qDM4g1q6vPt+hszhZNGWrGMxNMwJsN75Bq/0od7oV9Qe6MoJugwUJDtLxz
OIrNrg/h5xOfzXGjMN6zSTZY/ilFTsjVPKTOhxR0pfX/y7//e2Bic0LkGIObwBPXO/lOHBWJi9RX
t5WWHdrijU3ttqunZ531oV1+6ZKKzU8AVY9KdObiBx273VLyrYbxZiZuhnxlu7wwE+abfTrkjcis
0Zyt5s4UcAIbYtg8g0SXT1/aG7K5hzelBeh1LKvOQXObT8WGqh+BswabWHr8y9//Ok5USO95SVAi
YkHPgy4QTB8A55yftZlWhvzzEx+b7/czl8L5Pcthx9SX4CTd2/h0M5RCgPE/5l/sotligM0GSoAU
wsSr7jnsQ4Xzy19lBy+9wGzj78vKcVPPm87JGEeB50GgfjfArFgwg0Kqt+tht/Qj9r/HoUtYZzUx
Co8cwg6lLNLQl7wOSz8Jc2KwB6Ht15auOQXPTQJLjyOpzmX27sMhKQ2STRPDigmprevvsrCEzA8E
buFWueO5uCmk4x+n9TTO2ONhdNmX9Ao2JOf/7iwg9mK4c078VOTYTCdK1wd8DJIHZuzV78uCZSyb
0/AqY3EIbRPvVE4JPzElso3d9pAYiamHk3tLJdyEuajP/hSw/YjtLbLjcZVtsHOPT8Q4Ae6DcJDx
TZxFzFLVoUGV8A0qv+Ia5wE3uWs9qzkz6CxvaD3Au9Kd5AmWYqBQelrclClWSNkNzusoyuHe9YN6
b6mmfxkGTzxNdtdsUHriP7G4gT0XLBE2bW43YdU59gaHSbORJP3JlQR+n/vxfdq37Ragfey1+zG9
t3sgzkNdW9O9rnwgGTQyA4Uv010KHevb5OFE5gQyOxYqhUgOlUyn2iX5iQsPRoMMIt86Ezv4nqWn
wJfx3ZRP5ftQBPFPHPKyIEzb2P+Tinzac4Af9q2x2ptamCKCaqi9FEdnkWhEd9eJGqrhaRx2WrE2
GpvAvOeBqXcZalS2vC2SW78vQF3rId0PwQKz7iivCeS9jQ+Yn23LQzHK6n3gwR+OIu+oyQgH2zIN
zob24x46ZgY2mvTPKg+6yLcS/ycfeb2rrLp892wTv/csTjaJH/dQdln3CVZbaLorBlTT2B1xl/i7
BfrlUCRjeXCR8jg7KsatQmy/FvEISz2XlpuJQOHJUu+HKq3kpTTcu4X8t7hpva56wiWhG/Jx8HeB
DeF2Y8zv63G2sHbP96jKQx6xv6x6DktEWANJFOZ99l1Le9qkUpdf2gqz+U5V9ZT1SmUSjBjymOTi
IVbyrQDc7/pbLKwW820qeDastAAUOLtuBpr1Q9XFocK18PXWL1+AT/Yb8x1pMAyZHIHEPsnMe6hp
/oJA/vm1pmffBa78JK1dzz21JQtdcmdbX2zY/vfy5jZtMmY4LOKO1H3j6XQ3UGflyneps2dXQWk5
1KgaHKdzR2jYt/uO0w0XH9c7ZKnx2d0uSVBk43hqOjNVRX6Vhy1BQVZQrwzlQvNz5VJvcjqY2tRn
41TdJklwUQP1JExgvIyszMWFiPqPgmlyCalwSXRSAor8gifvDuk3NNH1hgO1e72bFqYkvWwB/tpy
oX481S5n4Ck03+z6dejfv9bubCvXtH7aliUWKMWS7h7Gkch52KZMVmblwg5lLluKeZ3AncVtzprb
4+W0WmSbyu36XX/Z0Xn+NN1R3E19LR0IXsW/e4kALu05k+ucKhvDITnqvWXYmnFlUVt6m1nwUtnY
QqbEwfExlSdk0tpdS/EBwgGyiVheBFs767Ln6yOzNHNnAW1VFrJ3PZvOOgAeHVbp1iNwoithsVDM
B8bIv3sqTZqhFwatm6JwTu3o6SMRtndSkwDmInPETk+gd9gkfbWzeNhPYFlHqkZlJpQT9fYrr2jP
S/NbJ+h4Pmh1dlNrPE7egEtJM+CCLPDaH9d/YuEsPCeK9W7W92WRwG4Tl83P+mKnJ+oRtA03CIOa
e0epgwGUTpUd6qahK9vlhWida64si4wKV0HTeeA+Pq/3XbpWbLQwK+aSq6mvvE6AFwycR7evaRGH
QycfB52vZA4XpvhcanW5wSK4NZvOY4EPa6Fx1/5UpM+15CFbK4NceofZmtPrC3u9k/WZS3YLEeM/
uDk4WEDQrEzupfYvf/9rrYTiiTuirNszsCE3VdftqjIDjbyy/lyfU0ujO1tlcl4DZUwA64195yFx
nXckRlYuBpYefbbC1FQWqnB9EGIopPAMGjcbnj/84WsPPltSlHJU7ZT2dC7IdISR1T7w4i+VJLI5
IrV0Sweqs9Sc4+G153+gawz9+hsf1m6Ylvp8tk1oaNd67eB4pwRF3Lc1hwdJNeg1C+rPZ709l1JN
gWs4Iqs8202G1ETJAJIN7sasvu0SC1ZljbXyBfl8fO25sKrvfQHJKsaXpk0E5kyooCkdkLK4PsCf
b0Xgrfjvma8DG9ZUsEQDXzTZkC45ioHCXKBB+Vax8hOfJ8ftudgJSTvqum4ynRVvd1XaZEDT8B9I
uyDPZoon5OZ3A3xDrr/P56MOU6J/v08Z56hEy2l1JnkViuForYlilzpqFmdTLSD+c2hzpqX9T6JR
mnRB/OIIZ9/ksLxbWYiWHn8Wb52odDWqwDlZY/Ei/em1raaVUP6/x8F/zygwVvt315ihdifAg8Zz
F1D2XNZOcOBlkCCRFBBcKqL6A3CNuB000GEJAKfByPsn2TTxPm4naz86lndxk7AIIIawUPjV5Zqa
SAZFWoQjvAUjJIfS3eByemPXgCERSsZHXGXQN6oITtqBDP4kIsYHyLNT0CvLFjUfxk3rO6tH5gAk
cP0zRdk4ropS+XJ9OixFz2wRyN0UWaoix9nVNCc7rvTGl+K5rf3XL7U/l14Fva20zNL63NlN1I3u
D9jz7fOme7re/MKkmyuvkh4ZyUaCQOCI4gguxyFu6l1idbvGpCsBsxCdc/WVH8d2PwjdnGHblBwc
w56ZzfbAOIF01/vPNiwGUhgurczvpRe6/P2vD21iwYK0JXl9ztsiQh1TmBS/W/5WDyuTfGG8/cvf
/2p/FA64xgK1oozC4KT1WfEes8I9qda1VzpsYeWfi7GKwI7jptRY8BsTTSDCl+q90q8JV1G3Vsq5
1E2zxQZV0gYMaah2NPfvwLqAbUzjHoxsb2Ikl1bW5f9fTnyyIPizxSbOpxxyqVICBhLpXXpnn5yo
i4qNRUISOaGcom5DbtXW2onw9BxvxF35zrdrP7+w1M01XE4yQeVQVPZZq7Z8q8eE7YY2Blr8a6Ez
i3wvgNb5opo75/WvxkWyhN1r+Ak7a7mAhcefy7YoRTVRb2vnnLR+FPjejTd9CS5nI3U6m8Q6tTPU
w9mwwpbPqBp75HBL+FKvzMlkWQvSmSnQtM2HY0khwnJxRRyWgDmiKG9cU6QuxMhcb9W0k0sbX+P+
J4blkd/n+ltaOvG7ziweNXaaxzCnztccRReiZY4hy20xyLxEeT432LS39137nfkqbPKVkqyl9i9T
4K9FxYmzCpUIsTwnZGcMvpf5B+Tbkd2vLFqf4z4x4LNwb2xJK9T2OGcrAsH8bbx1+7B87cMHc5Lb
PJIH+xuSWs6ztSs35Ei+De/1e/nTetJZ6G28I46/K0vCwvI51235qs5NHCcojpbBHtbDZhN01bNw
W7m9Pv+Woma+B+kGSEaAoATfKDB3XdxkuCun08pALbU+i/licoJ6GGL0I2VH1RY/aq9//NKD/0ee
JbqGgjfknGGEkKEURVXPSEPgxHu9+YWOn+uzMIV9ChcKdgZT70IGzZATT1ug7fjXumYuzMLegZHR
w8hyHR+l1De5CFbWlKVnn33TS3A2fWUGCExove+rW+OLCFd0K1NyYUznQixAhsgYCAZpRjH8krA+
1UTsvtbps7hu2ei6yq7d8zR4YdG9l/4UxtOab9NSt8yCOkWxhnbKzj7ztLntubcFYc3bgk9mVvp9
qWdmn28ukyS1U4+dNUuObdtgw1YGa92+sILzWaBmHXyoLIt6Z+25E0AICUg64s7OyySEM6+MPO2t
3B8tvcYsaFGU6I/wcXeBl/XKKO3HbhMXzspmbWEQ/iOs0gAv4KpLnXP7xZ3aUIEN2E5fPDzPpVUg
VdmxYzmgtajxH98yHzxxPjIR3AlaVCsrw8LHZy6tigNPBrQeEV0MtquQ6yZbGMugRo4bHsEcc83h
ZUHLZ89lVoUsLZFApnQmUmNv4BT5rouRx+3axNtp54IshyehOk26aXZu0Y47j2XdgTTecGis3P7m
pzgOXo/MhTkx17pMjovLuFzaqKz14tuqVQkuDpI1vu5C6+5lsvz1Pec6N2XlB+zcVRPog5QO9Bt0
X166MmRLk+7yu3+1X8ukEu3lW+FpfcvYDydzj71ZSzUuROZc5gUvuwmGYKDvVm6+D6a3hMdb7EF3
mf/Hy/653v9Lk262tChBKu50l31AC2R3AzFIeQDnKoTeYKWPlsZgtr4UCjRwGSTuOa3iIIozkYUc
eO7rj///7M0nJ5u5yEsnrTfFPQITspY+GoSXPCV9JR+kUuTuYurbhSWkfTcmsIASZZXcIXXS7I0i
zQugxkyGfZyLC1G5/Xb9kRbed64N83KAzxDFzjlWxa0ayZNvzErTnw+WN0deSlJYbWeEfxp9dSJ+
9pJk+vuUiVOW1GvcyM+ntDcHX/YNZQncNFGulx2z+qMqfsNMYyXYl9qeTQVrin3gIKBbVMocbZ5s
NRc7CTzl9Z5f6p7Z90W3bZV4HPkJMsY/Gwvqo6a3GDgU2UenVpHPl6/6f2ecN88aMwZAt+vBFBfH
wmwjdL3zavlK6/qdDdU5L/Q9z8YXxiYZEgtug1WVPGQNKnzSeE3u/fnC4M2zykGiu5ZJB8Bpaaf7
hOQAuhaoVOtdmOMmgUf3tPfXiq8+n8/ePLs8eGk7yQrymoz46ha3eCa6vNzL9TFbeJV55ZVgU54F
o01OTTCFPe9hJM43cfLUDPAUb8zu+q8sTbzZObuwcgzAOMLUDLWisNQR3UumlaZhQeTKQrrUTZdJ
+denoOQJcN8DQxU6/aa656r9ff3Rl9q9vNJf7Q4mLknXFwLWAty+a7kVo+gqXePyL3TM/5fVv1pX
IFm3ZJID0OvAaocCIjO4CRBxa5xyev7aG1wC6a/fILxkAsW5+gwWZ33sVaP2xHD562utzz5gRMi6
tSnCkQ8wGQrgi3tUOu6/2PpsxerJBAOFyhYnR6F6OS3VHYCPyeb6oy91/my98gtIUfzAy3EU9JON
qQQ/mtgaN8Z3187JCz8xTzYX6ShQ+dOIkw1roCD1Nn46beJmZUO/ELzzhLPrtBxeXDw/a2MHcN2D
2qZMEi80TfUzNpDYsFU0wNKLXB7hr0k05hPDrbXGp87fm4BjaTXbMlgzcl5qfRa8unBYQcsiR0V0
E43TvpEMSq3mcH2cF75Lc3NOK/cnCxZBw1ln33F2CO3852C30RA8Xm9/YYmYQz1Noyl8s4PxnGpY
m7oBL14F8aq1D8DS48/il02g7k81pIQoYoyyvoO9yr2tBbwuV4JsqfdnIdzaacCtZhCncsy+2aCG
e9J7AZv/99e6ZxbDDfom7kggTkyO8c3QWpCGt8HKBnTp2WcxDGYT8qoWYA9Va508Tn6kKJmpym4N
vPJ55wOLNZv3nOCiTkMkmgbv8LPCV/+YJziFxvvrnfN5CPN50pknUAvlMSxgmqKow1Fnd5Q6YdBb
kd2mW1KTl+u/8/kc5fPs81BpYAA8Bu3QxMtI1K79aPV2uhJhn48C/0+xEGyvVFWNA+5t802h1CZr
fvPy4/qjLw3B5Uf/Wnog081tL+ucM9zjQqv/pVGAWCUfOeBw13/gsgv5746SzzPZ/UVjFBCsbZAq
piik6oKniqcqUhUMD6GDjPsHaFG7fuOUZq0OZmk8ZkGtas9p8hai7Nad9oHTPFiN+NJyBKDRv/tr
8G0QyEEFA3eWG2TK/P87Oeyu99XSc8+CuU7yrG8Ejick92+nofmwh2Tla7bU9CyU2yGpHIOU5bmG
mcANit2DSMa1+NL9FJ/nj4tmHC0VQ14WQ2IFm7ior5JwVGsi+IU4nuePoWls8z7p/ZPd1P80/Lcu
b2HQseG0BKrO+xqEjc9TyIRDGZrDHRVmKBSf4ey5asa9afnKYroQaXOGZ2YPlraCSyCQZztONzBG
DwOAc9S4MsRLPzAL5bh0Kwpvc3FK5U8YnPm7xiHnbCR3XQkf5eszdGEtmmeN4zbuktHFQFuq3I7G
OnTWezN+rXaezymekO9qWJ4RtO6S0JFbH1aSfM1BaCEC5mniknbQ1sKY4gQiD4RbRfdTsf739W75
vNiSz5PAAuamBQpeIK+MY5hKBzzyWyBncM47KgZnNE/cCFaVYdV+jTvB/Vk8j9D/Wh5MOc86Hjb+
hP1757INzPRWoGv/PwF/sm7PE8Pe2OQmQ0HTOauJ2Uvj43QDN9XXKjN0A2l9HpGg6nZ9h22HCz3x
K87twGIGSbkvbBpspDuCIOtMHT1krBi3Q4Hrdty+iLXNw8JUnPPzAhhddIHCVGxVvMHu/+SV/Emb
r9UuQKz/74WeAFcuKQcLRUzFA0lIJCT2Pi2qfNZ+YWFV45eJ+tent7ZsJisGsKzw03MmBrbJRmdj
wAUPS1Y1G60cJ7o+Pxfm/jwVb/vINlHPRtqsqn953CrzUGTU/3W99YWRmGfji7bLhajr4JSMfkT1
91R9ELOyP1lq+7LY/dVJqRYsqC0PDiOE2qGugp+88c415tvXnn02zIViKWs6bN08kH376S1vXvJ+
paZ1YYDnpl9K6TKvJ+zNbTOEABHt9HAGbiDspmbbriFQl4Z2ttcBv3PM0ljgABAMr7llna36ayXR
fJ5Gx50z/IG0E5xIRyCnnv7YdulZ4STpcEMHAQNiaDy318dh4ePlzbY+gFPQphgbXCxnyYPdVwcZ
8zPxyvvMUytBsPQTsyWTYs3UcQattj0IE3YpVGBFULohBYRMpO7m+ossjMc8ww5whpuMEi9CubMr
dLlHUfbKDmKp6csW+69YkNR4QLhq/ySHhodamnRb0e7n9edeCLR5Zj1v025yYwZTv5TqjfBgLlLa
xa+KrE1U6v+/rU++KXOSZ2WUyxrTmHOVSHtrp8J9Ybj2P46ibfZ2Xcg/oBLID0y65HWYOn9fsjQB
Z4M3qLgFY+S9QgnutgCPpQp9S5LvusrTfaB18tR2GXtTwCkAiDf2hxRGZg8XJecNhxw08mQBY11W
xbet4/AjQ1HVxqpRupGX7gT7WZnu8f2uNpalKDI4QR3v6n4qtz7c9X63eVBuYUMNCEwu4dIEc+Nv
A9gNU6RIijNxOeQvNldAMiuc/85TxgXKHtjwIEiS/lNZqdfv8M+dTeLIEb5uibPzSjv9MwZu/db2
hO0qqO7fA9z4PACTpE9d27vHnCXmkVAP1iW9pc1xVClJw7SOraNViPE+z6DtavNO/ApIF++CPIk3
TZ8kH8BGdD8l8ayblPsqjZp8zPIdwJwK9R60OOuCs43VIGPIiaUf4Q0l3k2t6U+CywTAYvr0ycPo
N2EWJ2VkmItceZsO2DKlARiyyJGyCKQD4IJI19w1Oim3OP/aJsS0n4YTXtyIyDXUqjcZygS2KMgd
w15U5Ny4k/VcunWKLvaFe+N1PT0pLyhg5+z6L4NTZ2zrNXXMoy5t5S5NfW+Hr3xR7eDh6z3Wjj2x
Lcr3Yfnn2GDsUNHZfgR+TB66uVGv3KrN8wgboY3XC4rpELc76ZTDLmu7atfUJjuRtlbH2k3hDZem
ajvaVbV1yrrfTLqXGz+xwfVR8KWzG9OerKqWR9sf7G2pe/cREPL+AyfAoUcvlPZh8nxY9AGxg6Qi
bu36mnVViAkbPGoYlj4FzPEwb2zyjvys2Ffat3cgsVcoq6+c/aSBcyCl8sN0MvqX6yfypgRl6Q1K
yeLWkmW7wdrb3sPXbPqAs2MVKYk8Cx2Z2iUM5FDFgTwKcDlwW7eVv1W+C5+Kvi1/e7gYfWh97UJ8
nQ83Ej+3czQUqMA7VRvGgNsIatiMASE37OwciOm2U/Uz5fC48FAjjRIt5EFu467232NN650r8/QB
FT3yvk5sCvQ6E1GV63bDJlJE8DIJtj2j/RvUM1AKi7HdVpZfbOMhRadbg9p6CVpBUeuIDGnb3RqL
0Rve0XE3OIGPoZv4zkl4sWVWJeEc4oq7Fpm6MHHgZyphT3wIyrz57khASZDfrG7SFE5yPRBTN650
/EczivSWNkLDBzPxPiwYykYWJdbjaJdyU5QWqFiN4jCAbgr7wGuPHiyNmZlTZe5KhRsPHfPkpwHJ
aB8UjtgT3+63kjn9G2XTN3gusKMrDd13UwfEeD85oW0ZfQsbVPCOGAVLCHme4uAJ7Xz4/WC2tSUz
GtZEVmHca+euwQ49yqY2jcNgcvnGyvM/FrfLc9HJ4BeKk3kYx3EROQE8TXZlGqg3SODehIHdg+fE
O9ft84M7wSQX/o+j+5bFY/zL5HEdpVWhp1PBeXcaBhf1roTWwHvn5tkHbbGJggCar7FkxYPtZM1T
PuS/CLfVzkq8+qmtB7g6G4+9jzm30qhQAySo0HRv2zJgd55bgKfEWrhkUxl/Y/ivEz7THlY7lBmE
UwVPIstQEhYwv9rEdf1tLHNyBAfAvNUWKV/iWtUosSmSb6BMKRiAx33yI9C2cQ5dpvK72AZQqZri
soCJc1E/TzQrjoE/0rCkEA44I+55tyN3xb7Q7ohiz6n7wQbdF6ivIfUdHwoQuh0v+O0CMBOi2Jtu
QUPC+1rwYupgMByNKncj7RG+S4eKHsZ0ZBvGLRtuthJ37FkpYH/UZ9ZOG/ji7Fzhxfu0LBoZdn3u
yajwkjRyUEOwLwTP7oWHMmPdSXQkFXRrN7wBoIvS0xTrNOpHSCKzJkjuY8f1n40hzfM4lNMrRaX+
3gIQ78b3td44fuXhYqGf9q6vizYKiFBhyrr03WRQ3XBYZO1NZ5xw7Dp17qe6ejWq8cG4wNPDBteO
OBYdlAIH7iuLWftUwhh3m7ZW/zOuCO4uxryID4VMHvsKCEdp18NeNgRf0sTAHlMaKCRcOpAt87Pu
g48seaBN7+zjsRg3neeoKCckj2JrKG+R1u53YyKTm6lU6lfb1NWdj4V/l9Z+8b0wMTCxQ+ZkEZI7
7JY4lBwVPAYPmBaYIb5bHsvYLnYj0IXbskXZrCvHITQF1u0Ww9RH7lj6O8p867WGqAPuJo3vPg45
96coCxryq8PFyW0biPzeHdsLPcwxd+lYxm+FbfsfqVVkyK42+W0CTsHe7322GbVoTwNFA0AblVi/
5fCQKdmdEprCywTO6umLRxigY1w4j6Xs2hD1bcXzZMUmi2I1WN02aBPxDtIDPQFSATcHJ8/3rAQD
pBh5gYXZBVFv4t1DMXgcChPGAKMHlKL1TbPv2rR5rYCp3wV+k785U/ZPV4EtvVHAotw4NcYKXuXq
BZsJhLygaXqc2DgeHfDVnLClXR5ENB7A13OxtJonhuPJN0tXXG6LIuVRYjdPxmvuijQIK4S4KrAs
5gwm95Mj/KMrEkbv3RLFO1tbSQ3FSly9BZ4lT3YJHXspq/LAPIESMk+mNej/Gi60tx24hzL6H2fn
teM20m3hJyLAKuZbBlEtdQ622zeEPZ5mqMBYxWI9/Vn6rzw6Vgvw1QCDGbVEVthh7W8px9N6N+N4
3LuQQ9IsmXD7WiX7Km2YK15cQUjOjA8AX8fJS8+on0rjIZ4WKHh4ozSplgF3CmerwifbE3i39y5G
yci6frjxPBTQ6pvxYdM91ANraFPwENHOD5LpV2yD0aa1gMyaxMQAGkkaz8fN1iVuPiH++TY6y/BG
kkAkKfAdYqeUVpnGahEp5qyrLiObX7+HFS4AbyAfI3fty6ZlAsEHzJxVOjHXo9m6BkDWRVMwpGPX
xzunwrgnGCPrnec7qsRRCEBdH+sb3YOOAXCiP6S9ThaVkcGp3wMnYUdJfbcQ7rhqcFEj6M8RqDkw
zPVwJG5RhCHDSJVgitkHHffJmx/BfAW1cKDRuVoxaDe6vzBnxGB+OMLKT48gx2k9k4JhMLi0pnXH
LG4rC9hMi1JEqn2wHdN2csxjULd6Z0a4h4FYj55V3MiChZbtNtb2ByVCBp6fV7OHMG76YwtFx6uv
AXFMQQJ37j2n7g2aXB2Oe29x6JvoRfShnKD74SYK129k/fnQWsTLnUDTnLgj3+slogguY/loopWX
VUDV66TD6Ul0uEC4YR5gL76NoKwLoYnnSWNj8BJc+7pKAWYiZOecpxzs+fAgoMsuRuy3t3kUXV5P
HaWFrDbxEIdu5eUyFBR4dD/EURTy1SsqK5yvVNpqyiS8TD/qCAxez0zjPfQvaNa1oS3WiCvgJ0kn
sjHkoAAJOVaA6WxzNkxV8F0tAqakxqyF9CPvZYmpuWdLRaEC3awPRmE9VL9mN3KCPTjzUL74dE3W
J2iFFrAZZr7snHDcd8PoHy2NalQm/XYu46pmRyeUIUbNDHN3tk0SyOopNY+z0EFer0gBw3gCumlW
4GkmerNZt1oyZtITCGaMaeWLq2q4FY92fLBmjVS6WLALUzH45mkVi92F8lQzcxLbnUJ78NOcCagC
B3PE2AMuK8g8I2jqJ8T404jqAl8NzcQ4MkA8NGbX2ahwwrVmkWHmg8DzzCvgddJpxTfuEafdSN9F
lQvDDDd1NFbwIlJIcvRS3YwecXSacMctDKHiZjadKcZAyjtYRLYHPF6SmSUhOx2IAWIh0t1Ppq9K
NYdjOpMWw4WRD5LNRAjLTLKIfZNg8DlARPodUBk93cSbM+0c0fZPY5zQYq5VeNsFuC8gqtgeI/gU
PUpvUmE6DRBmD263PmAaxk6Zmbtt345t6KJZDmKoEzbjm2vhhR0Rpy5GXLtv8JsO73xvwKTe2Pdj
2SUs2HmtWnG3IwRJJaQg2USDrqxk4x58DCBjOjCZnt3a6b9bBNn7HvQhzHtqDrjbwnjOu4oHMPxh
Y5+z3jZZMLjrO3y9o2/jAKBqqwD6SWt/bSTcnJDZ9R5xj0nNo3/YKiHX6zibs4YDvIjYrrmN26ku
HKHWk5CLDEnW2gX/gs31mxtacWsdUf8LlKe7a1k1ltwKgnkGTnMWKT8PLF4SaqvNIxhwtitWeCLs
WuqAVBn2beljYPU22QTHvuEUhhyqRuLJyaF2g7HNAF7u35qZjT+N0/nvIm6DH/j+pst4PFCYaIFG
i9lHB2xLKr5OrHZ1SlG03I39qHLqymTvs2D5Fg7grTjjYF8n1+SJtSeL+WleIEZnETHVzdwI+dx7
iJPyWXStROnF1UlGnWrIm7DbdmPjWfBY4dqNLwVkSY4UD4CnJhnEvsVN8CDjOX5ypzE5Qu+xxrs6
rvvbKVrnYtmqaM0mTLWgv+t07Tvk9TErR90ji2nXAVmXN+XNgMmPtvWC1AV3FBl8ooEma10ErkoA
zjOPP2KBiLSgGwuih3YQYnqhLWRP7w1aZU3RIWluM1eM9gu0CPQoehjdRzYZ02TCOS+nGtNHtW9Q
vX0J+7gqjKJBMfhiaPM+keSmgvE5TWGtiq1MxnX4iXaETKlUy7cg6nyw3ZR/g0hsBk5jleNrpztM
HAXONgYYBXKDNxC0giavVeChHtIn5AAMLdCgjbXhftYCJ0KNdHS3JNU/FEDwR8QqUwrH4ZDmxgH/
Kxtbbvy8rvYK+YF8BPl3HTLrx5EEkXYc1yLpW9hoVgNrMweV9X+rdQCvSfUJAttNyBJkRZ7CelOk
sbfMb1ElGvw2mtx4jl1/1nGsS3hTsUzjIT5TwKFeRx5W+bL4Hg6hE8FFovyTKgHgfwqsy3yjl0UC
hRV2xcQk20EJ5nxTQptDghjtwAHovY3WyOcp6FPubl3jLldiafdr7IgyGgN212uCYgvqzxbwVt8v
fQ+Y6S2xB4toO0UNCJ3Iurf3HLlR7q0IAFMOEPjedzaB1Yi8iEERJsWdSERYhDWfSgcEixTUxXZX
ha25A8ti3WMBRxmxui8SSIjvBi5rpAJRUs4+CC4RMtn3kRMwusjGdlSQ4bFaowXv13aiwJn90tdI
lWjC1peIbaCY+crf+5XasootMSgNffwwJRW9UbSqGhCc/Sr3usUUYKAthxhbeEG0vCQ/tgDbFDAv
Fd8OTpXs5aQUBlWgshoX3b62RtofCB/5t87ROhMSV3iuYIGM+ERzc0+4Iy0icJQxWhWGD4Kp7tYB
R+O2R2cSNzTqRzuQ3OiTkrP6N1lBZofBI6yfW7k6CqApAqhwn7hLBicZnMojUqQ5ikmBgxjQXH5X
EY3il+xM7nCBOtc4UkCXW1FULsc0UAipBJpH0JSvxvVyXSd6F3RxiF6H12JIHBp8ZI8rEhXT19/c
WLRP2E11CkPL9jZifp33NvARa26qoKe0LIWAjZsUyogqR7JJDzPxsBUHNfU68xit3xFDuQV0edFh
3sx4SDrT302ONPtRTsM9wLLrU4T5hxKTtfQ4Rc1wyzwmfgIOnezU5sYl8UJfpGtnqhKlxOjGGElT
z+XrO9m8rYzCamUpzq3uXiXWPXaEzM9hMwdvDWMk57Xwmkwx1z8gEHRvBkfj+0d6LLVAt2dytvAW
9Wh6CPkWZDEyIFz4rtpXY7SatANRL5M12oe4KWD8LAYn/AX4HG7OSgpcbLSf6Ku7jCTer6KK92Iw
cQHHUp0U1TIAxjvVcYcaSMT6+JTVLRpUZ5kUjTLm9mQlV8Z83e6SceZgWa72Y578prRNQ+7jGq7P
mHGn+naCreizhD/cEXYy6O4zp0JMWjmrOXLkSDKbQb3/jsqf/y+R0CejmDZodDy84MGh6Io66wwQ
JLCiUB1AMV9/hyN9+6IHsgSPbBg0zQPwijBSCe7bRwRU0ivqYtGdqWd/zWPayge2RBjt5bZ7kLYh
wDsPwaMmNMKFyYaPWiXsOR6bJQf8G21WAs1HEesYU4c+Hwt3XRlGnBP31qNDvDc9HXc9F3Q3tD1S
IWJQ6w6TMf5aze20R5TTP1Y4SIsYipS9mof6F+8A4OhnHQMka0xZhd5448lRvlI1xogn0Kj4RhvU
TAXydgy2SG+/hGwqB926typ2DSxImnBLmwTt7BjX8Yfj0ypI+TaFQw6xO32sTCz2rmoRsW0SGXzq
+g24zkIAQlx3Djk0E0TXAGjz0sdDvTOQU6m0kQ1w8f0Q1/eTAzRlFbXzDhEhfR/lUOm8nhMPOdwI
IUM32GfrCcz6YUAP/WIYh9LSc7u2KsNJs39ixFCHmIvIh0w53m4Hi6IYYABhCGofhLmdEfZHbyYG
c98lnEqtA/qlWs1QWEXVmg9gBmchdv2zNiAi6FW6P1zZbMArzjRzLI6aagSHOmkp3YP0ze6qNdS5
Q7rkF1ucD9ed9A682+1tgEH1zkmAlZd6o+/TGAwP3mC278rrUJmNk7mYdTO89QgyCglWRu42fY5L
LHcxj7nu4211SgMUu7/Xa0+/hGMIgrus1QCqNnNRj10ARk9JaFCUD9AReINN8pzWTs0PCBLiol85
z1cHfKQlUE5GQqR2m2n7FtSS2L6qZknAGQ3cn662yQ21hD9JNU23KF3AmXLT8Q6pWLJXFeKzoUVB
neEeK3uh4oLAYOrQIMtbMwh8/DJoRF9qS37aqIqee4fHuP3wa1iNap2ZBfsV6L65XVBPOzIcLa8u
OFyZqkWIa69S972BWdmM7hlwtAsigX7I1xBpkJWxzpoQJVfSRcM7+pzdnePhuPZMbTJv3KIjhedo
MS6s/SE5QW0BPY27gQmc8wyaLbzBtt/SDS2VOUO9WBa6ahGoJNx7xsFQ7SwcUBC7evIu3irACGvE
gS/UqaGCQ+BU9kzaG766QYZUDJmH6WaE2KiDe1tFy1YtwUsNhUGOqAPXqtraoqkcAxyJEyUZGiDj
PZDt4jtmXLqUNgE2cMIFUJUWAVG9ssIzMBmlw6l8P5qvCYmg7U5chk8GWtP0YLptYiCvMIH/qicH
Nk9TXX9dF/phXAdOeKMWQQ4Q+pjDci3I0bn+8Da5/lpojYKcWcEWh0l6wVbWbIUf4eQBjUgmbmp9
F5XeJJp3MU/ib7YX9nXYGlFnnQoYEjkPPM8uTEzReGGbwuooKkSD4zKKUIYGFt/eaOYYkE1H99mv
N2z/ZWHPTDcj7Abc+EYhSilwjck7F9Cch3aa+nfA/G0J8xlZAv48Zr5qea4H3ISjHmwqEJXI1CJ4
32HCIdw1G0p/CDjZvUEYmORhVEOVWEVO4U9eshsYpRmIZsneG5WbIxKNiwjAIiT8fizAS/C+Be1q
Cm775Jb5VhShrdTTBHAoDPJ6hiKLU++HcUnuISWYC+UhxGbwqssRrqqyWjCAn+o6WtKqiu0XxITB
fdgx8oEJRqBOl9Ckqw02eOjUicxcd9zAkVt/NjXyt7RfePBGGvcFY9scrGvJ1EfiwFyAutu4g1/A
cL9QVOy7sBu++huAs5tVWxGMscjDeT4tL2Qnph3qvBUszibXXVM49sjMl237nYf47zbK/R1rXK9N
12lRN8lW9aVXofnkoJ703ra+u6+dRu/QykWiVE9Dc1utAXYh6qBpE2OuJ4qXd5xBKBRUfZILMSyv
nCXBTqNYsa/9MHjCLJOHHxKh7wIHGgKk/IYKaWnQBTgd24MBirFz6T9Q/JFvzlyRB5D/Sdk7lAD4
o8F7smjUtAKDseCgTim6R3AlpHC9Mxs6nV2zfuPhYHNEOvhUTLzvpAPA/8zW4Qaz+VEmUNsu4VG4
5olul8w4vcgrEat9Q7DqjUSJIN0Qhz/HzsBKVzXV0az9CrsOKw89QyoZdGtyU/kWkfTSsVe4Yv5E
C0YWK8xEimQBcLdF2pk5a+uWxmq8VtOxKfURWd1jhZK8QyBys3EQDFD52Q6VagxcVQDb3Rbkp6Lq
FFaxrx+nWuoS8UUcYW/7Yw6LBOASEVnBDXOYmj3Yg8tB+2i4ygcJ+XqU1mMMPw6U/rNRrhtJVSCj
A4m9uTS1bgO0LefgEUrltoEJSR9ABLrOvwYU+h8Cr5v0S4MCa522MaUPZtPYmG6DcVAfxKUfxN/8
Y8wW8kD50h7mKIzDbFUMnaq2W6IaVW2H4xuA5iZQBB4BnzZEo3c2KFQzm1qKLBAEkNMe8UnBhoB8
ixNt7xJh/SWdcBnt5GppHvEVBcMGJ6KuqiHcAaU5w3HA4Tto9bscYGGeDwgPv66zDaCkGpPuB2b8
el04LkBdhUGO/Q8mZnpb8MbVx6Sj7SH0wvD7sDB5qCNp/lnQ4prTsJbhXTTV5DFpEFSiUknu6Nz7
WM9NlyLRv2tbzKcmuh/v9Iz/G/A1MQW5xBk55T4a3kfYFNSlXAgXhVfLeQ8IH6Id9Ki6m8lhXdHO
rLnBRK39Pjcb0EtcTmOxgmj9Q/No/Wqa0NyvY+3vHB7SEp2pEIzuobsbuZ7uhbcKjJdT/4Vw33Fz
qVZVRAJJBLb7Uo5yTm55J7YnY5ekCOptK0nfhBjHGAUKlnPD4KKyID/H6YQS7UAR/3PYDiVrU0Sg
KSCfdb06a9SifygHrjIo0TEXhTGDfZH4svruz4NXwPOqLjEM3O4wy708CRLooke9JAOesT6ggC6f
XFMTzGGOdFe7SfIS1bV5jeBZX7ok7u6Gf2LiqFeI/GEE0Mx0whjE4A39vZqNUmmH5Zf5sADp0hW1
yG/AWGHpqIjdRpRF+LpbtSOEbresY8jeXDUF926oh59oe8OlhoI1/I5AZwHSJu48nS80WpqsqxlK
HbMzgZ/MUMy6dZcGFBScimgg+6t+asYRNYMw8MJiZYTxoq202oeLB4dxT63bPvZN/a0aA2dXDfC/
2elVOLeGYt+kRBL5HbZf6kNyt7XQXwXVV+Q+LIeUhtwE0dhgZmgSxQZZAPIh629oOvuLyYY4PnXm
4boS+EiIEIaahyrBt4c/DIgQwdbZu3gO7K+2cZysZ9opNMGIYybdzjywjdpn4prmexxLW9rYGpr6
qwFsCf5EDKdEq+5HjCoeN695j61kpUkC/q9SMzugxKTe4I4TZIsHB7ts6aM3bwnWb0MrsT62fv5Y
se/eBvT4vXJ02bKHQ1EFdxYWPSSw0bkT/gT5HaxzP1zjMowF8mHntPh+kKIwJ0Wd/jQnuHLweGYQ
RD3k6RsnyFKFvZ9gs4xDB7dgrlpoBkvuADCbRixCUFa5rlsEgYAtjueJ4TVRCKdTBbcmt2iTUQZF
0LjLrpnRQElstBQLsr6D2jBhljJAjn9FTShe+IJZknSZl/HZwmF8Rgq+DXEmfeWkJ4Oj/ULcOOsH
wx8FC5AIC5QA/ongvUAOy6ZciM/GudiQQaDR62hPpvCJggFAjfMUsg+CK3LoBBpeUOgkGSpZ9ZP1
kfm22ttuF7Qi3lkcB6/R6PM7BE3gZEYb348bE/ki0aaIZxuhuDPRcomRT694P49SElHgXudZHHj1
0wja6mO0rnfh0P/bzJLcj0Ew5hPT6IRzwsoJmUrqbr4oTI9VmnYnWEDgteRjRZP/BvaX04PFxZgH
bBElysE9XIfX5Li1Fkl2HAaFAze2NPSCGXWdsP/AbuseiUjW3VgF6yNdbXuDkk70SNH8yOB80uTj
2KN2QKcFNXJlqgIdo22/tRiFWJGUfvHjkD8Ebuzfw+aP3KLN08A0dEJHS+Gxjdqu+bRBBjF7cr6d
Zuo/eV7tfyC37gGzn5YZqpTVLX0Fa7TUoxV9WgntdqcetIaug2FamCIHQUc0Qt22QoOGmJYXroO1
2QHSmME+dLgD/D5MVYOaTo7Bw2qPNd0d+3Cqd6MHGm/KGcd1tqoJIb2MpooWdZPO96h6NJOEZY5C
XnyI0NBDfwm3rh5RM/cbz9yj/aEAzlu6d7iomDXTARc/JbwFN14BBtc2YdF3WEGfy80uiPHOLZdZ
BHJaFJ9sLQWkM0K6wQ4ig9vOMTFSx+rv1J3n+A9fVJ5ooNw4higbCkxIIUdA0Z6z189/xSXR3Jmk
cJoJ8s1k3I4tjNVO4JK4h4KKxh8N25IrysgLqr9z9sdmof7qNfwRNUM29IQT9/PvfoGUEZ5jP5BS
MBIbuLuO3XLoFoY0tGuyU4O05UPetePBdB4KQLr0TniJJryZoKlzhiuCw0u/66Sa/U3NmNSzxeEW
QDUs3qboZYBa/PMfduGlnBNARB0ja8MA0NHn6JiMqXJ+hRgk+PzDL6zb4PRHf/vWqJGx5WRig4MU
I3FkypyAYd++rH8Hwg2D0+P67Q8MDi6GtW7ro94YUsp9qweUL+O//PpnamFF0Nxe0Dw+WnT6/JpW
ObLSXRCiN+66Mvg7pW1A//sbtoTYwa2b+gitI2Kde9cb9tV8shy3V46PS4vnTC5cJ5Ov8FJXAHGG
rPZ/wUwx//wFX/rksy2NuivsH/WSHNxOlL3HCtdMb59/9IVRuHN4Rk8XyKDq4JQNjfdQH/47136Q
wnoCqTBIZdkW66+Ora/tgwtL9Zw+Q4YZfbzKLseQvAf1IyWwauye+8m58pYvPKlzi+UFWUnihBPQ
gdZZ7uqxT44EVP2fnz+sS59++lW/7QM1rT2EgCPGdXR3YCp+4Cho/d1Hn+1hAylai25WcgjA+Eq7
oXBkdM099MLhc260tiHFNdaDyLyPITIh3rqf0e0pXCYeP//yl/7A2Q7mi0ZRDz3xIzw57+F/qTNM
nv7buv4VDMuFUaZzD7UpkYGpZiMw97I1+Vr13kPtnkIKTD15ZcQH9aTQR3jq7RDf2X6Vy98dTedW
amFNZm1DTGLEm8IoKnXuVwQeGVtPebA/kSsv/4KnWnjuqTbXiMT8BAPZELiWDcQolI8PENQhpjQ/
jQAZ2Q9eql7tR2LbK4fK/wZt/qB8P/dVqz0iqeNxuJJFxrt3SMIfNuj6bI7SP8oycT0UDZQvO+6o
INUkafOARs1uXroqXanvwOrS+Ptugn8xD6pup4dWPUDMGJTodPsa+beBpKBBBSl1Im/4QPEe7L2O
T92+WWbTQEC02Tu6DHCT5f2yHxIy3bc2NnfEGvY4t5VX+guZb+d4MS/t3CKrmBbuo3AiVbG0WMQF
vq54bZUCbRPl0hiVg0EiMOjRmL51o2578ieeZEFi6l1lwrBMqjjqUrTnoD2CVVL7pfLGN8ivnRJk
a+8fgeraHv1OXg7TpG6AOD8pjWN6JJhsOOoqtDnQdhsMaTt6vyWKF50ze6Woa69g1u8gD7JorydO
gK7qupi7rYLeuplPUSTn4WMX+nrXjwFSJRMvEXK3jfUlM1G3AwvOu4Xg1L12aVzYlOfuVxq1OopW
THyAMP9UHiRAdofLXzEPw3PjIuFpSAQwwXyIEKRjYLRurs1JX9jr515FAQxcbNf5sLMbpkf4S6k8
qJxXq+s5cxHJjktfLH53QyDm/vzwunCon7sXBaxr3dlDaBaBurAzAkPtmPigV4KCC/NW7tnVjfEO
NFvgZHwcJjTl6NbAjx19teTIq+9NfW3u8M+/ITiHFmgE0rGeJ8w6+16cVTE7Ll1w7aD484fT8zvV
qbqhmz2AbXmjt72C1+xOVX1wZXj9z8uU+md3auvzyFcDmGvr8sM6D+MgYeH8V4N61D/9zd/ua4qJ
G58HrT4iXtpJPHtSJYWsv36+cP4cy6C1/99P51KCIc5BcpsWiAPc224VJVhnqcOdK9fPpWdzdq+a
KFyEgW3vkXfxzSp8lOY6/5305BoT/8/RHz2/WEXTdwEah/4R3q46dcX87vg8DxosV+2AO+I1Af5k
e2WnXfo5ZwEy2MuUygp/rcOUUYq2QTE1ETaEU18Zbrz0Rs42W0TCHo1FPC8011GrX/uCYpAyJdw8
JYatf/dWzu/NivGuX2oQSPwTGLTv4idf6ltv+7sxanruRzpQPa+zh19RQSPT8iUNO9xu2zVbpgvb
+dyM1Iwn7ZVYIH2a5dd5W17l4l0zBiEUa///xxTUO9vNC9T6KkAT8AhJRrGNBNDorvoSNk6TxrGP
Dh/cCRkq0X08/li37t5tzXcIGP8SDHvuVEo4mK2wWcSWBID7m6sbdnB8/9Th9q+ZoV54fOeAJ9St
YZ4F6+fjOpDvs6h/EXSgPz9QLuyPc7oTPhZxk8UgCFX9TwwIYdUOvXgM1daXn/+FCxvEOzuygsgb
YTYMLK9JwpcINc2UzMO+DTSm26T98vkfufCEvLNTSyoOrbdtgmO8tvsJ4zAqaK8kGpe+/2nZ/Xag
E7SEhD3VzmQNrex6b+IIxaGPCp2uz7/7hQPROzuiZLQFnVzrAJLq5UWikTh6YamVeOjZ+qR9uA4P
9ZUQ6sLbPvdYda2kW4WyDSQUOHvhOgGTmHFwdx67Rgu78CLOUX9GxagtdzrEhD0GZ9FwuAZuufAa
zkPLqa7k2gfMhS8Vuo5Iz+RrjWJ9ZuOp28VMXPPZu/CIzqNMEi1ewkf8AI7xK4/d1fiH9a7UGi+8
6vNAc5sD14PQLIQZIUSA+rbCzOdmMeBSgZbRv7ijuLKtL2R39DzCbLqZV20NQyNluqisMDpzqDzW
vwJQ4+49WGg3hSsq0aVbFKishe6N5zEbMRv1+aL+c0iNvs1/d83GodjF3II6khgCSc8k+iGpO1tA
NuLlLQQ/8J+bClrTJF8m83enwLltJ3QPa4DpguWIrsMPY/iPqU9uPv89l5bf2QEj/DUQLsGb692u
3KZ7t36Oxme/q64cApf2zdkp40CWqqsVnx9Bbi4k+ijO++ff/NKCPjteFC57t0Uz5Ehke9JDcb4z
IHNl/SKG3ed/4tKyPnvZcDtQpt6q5djGp8Hax4r2ry55nJCmOhMUyX8ZBZ1TWTE+SKSO4uAo4zXj
pE6l/hVdRS/87yj5QyBxTlw1IzqFjY9LZMi9FyhRM3GAvvtnchxu5iJ43DK/YAV/aZ8whvaS3JGD
uu32/Il/l99DWlwD3F5YCecoVgF9nmgxk3UMXPkK3fOd2uiVTXnpo0+L+7erDNrzKpomXPYunZ8g
evoSj9fKSf87H//08E7L77fPVkK5chlhRT77nc4CFg2ow9TLi2bdlqH6ZIIs6iBxklB+PUDgjF7e
vHrfGhpOD1uIwB+uuNAq2cE/OD0HXr+NxXdM99BjwniLUS2/WtIN7fofzaLX3QxB04MQsF/Wy8hL
Z6wjNAzrOCctV3+XbJ1zUyHNxnhiVZGjnXIKEBO+Fe3eG/N39Vf6v4bUb49sWMxiQ0jxjqTxH4iE
WakWL5/vyEtv+uw4geQD4/MtgRuP9aICuKW4pFZeI+1eOAzPvUOXRq2Y7Amn48LcL1MV7ZutadOl
M0+DCL7/1S8496GMKhUNvG3osUkkBmmc6GHz7Ovnn/3nAgl1z/aBJJZM7oa1ujoYW0QJbcWkUepC
VwHRKJZjTK7EjhfO3nMoKOyPPASPBLPShLR5GCYM9sACWtQaPuyf/5YLb/qcC7pEFpsudNbjErRv
EaQzU2X+8jGd3XnJhioSkFawK5O/rBlTzKPGTp+p+a4GY+Hzr3/pCZ0t1GGRikFOSo5IohaQ7IY5
07MYwdga/w5tSs+dKSOn9bdkwJ9onDDaxwPUUblX8X5PerlBZTzDgfHvfszZPTi7I+TJsfDB+q2i
L2uk6rLywUjEJPC1AtCFwI6cl90CCo0l33pybFe3vnFJt0D/5euvrGZbOSaYnUPhid6wya9vDDuR
S5xZXAkl/rzvyTlHtILyGyyFxB4hwflggT7aGeAHTprntidXQuQ/701yzhDtSAuV19QSdAiCsJz6
aivmaWlyDXljoaNm+kpip/n38xd2oXYAOsl/by2o12qAIDHOusRr8BKEy3CwZKufMaszH4LOglkw
he9bMrVHTK0CO4FBd4F5OZZET7zpt2tFjD9vA0xu//d7xJzVTmfj8Rg4Onchsw8ajDRfyzAvPdPT
2fHbRcPggDyNRJMj9z4cB5PiFpM6KCCq8AfkvsXnz/LPET9Jzk4L3i0uU15lEGd2j8kIAAbo0Bky
kzKgfiEmzGu0+t2ISl4pc196ZmdHRxfO2wj7PHKMcSoVnUQPU1ejSDuYRv3lnziLnQWYDGjPaHuM
t30nn3T1aOsrN/Sld3J2VlipgsgOjjlqFRYRW3fQseZ06X/MocRwMfRfn7+WC3v2HElKApgtc9W6
x1keMOaTbrMp3U1CovXt8z9w4TWcQ0kBEdmwdmuM9TfOCzxncuHw95mHVy6IC/Icco4jrdniO3DX
GI4KguY8gsp97wnQJqYFsmjh8iFzgUo4epp6t06koG3iYdDdBywkc5rMQ1+OXeNfWRB/vm0x8PLf
nYSjrutHGMwgraZvcW2Gx6FBO+rzJ/nnNIqcu4Z1qL3C6WzFRUXHfyJfCnCUN5RRan+SOSaF3Dd3
CWcgUqat+vV/nF1Zk5u8Ev1FqkKAhPQKXsb2LMksySQvVJYbQCD2/dff4zzNpxhT5ZdUyklJaOlW
q9XnnOtdLi2e4f+GaXDnmFM8RIHkzgdefeuoAvyCRXlTDIHL/n8nDHcXzQm30pPK8EI/dtvCbXaN
zb90On8cSLOWhV1YGJOQtXXyLEJRLhxojywz1I43CEfjzfVZWrIhw7UNfYcqBhJCVbmMkLTEVaBs
gGqa/MIuV9Z+6fsNZyZTKENh+WeQWaSbDkoB5xru61+/4GmE4cQqPJt7Ijlnzrpuy8DH1PZviCK2
I5gXErXSydJGMtyZW4H/oXBAE1pPVTA4O2A6fGfN6paOaZOENXFA8OZW0GOlc1QfOwC/4yCuahSJ
8j6RJwLY1A7FqN6WJCzb5zOQTFKgxnpoPYDEAJVd2QgLozT5Q52uYuAgj61TUX6RUNQGQTK5sV6P
mvShlksUvAuiqya1UX2c+dR9Ze0Kj+3CJjAlPMcUFEUgLsGXD+m8ZSUvgrHTYMnIGdhuRgmcDR/p
bdNkPvfkNajqoNCO11sOtbmxjeQe1cR1wNp5LUuytBKGX6mVAihlYDiZaYqw8FvLgSIFKum6ySy1
frbSDwFTIwjQkAKxjALnHZf5HtUeB3DfrcyPd7aKf5Ml1DMcCtSoyom14A6MPUb+N9RdCM6zGqFv
EDkIeCt3mL4zwEiyXTPTZBcLLdyN7UbxqXFG1P07Xc1BGNfGbDegxuJYtiAPoAQcroEXZvUTOOQn
PKKSvAsEyEQ3ZOw7APNY0wBpgqR/C26zgw2wG8q6U74D1pXex1U3/ejsOXwPm2F+8fKS+AKcs6c+
Q1B1lm28i5UQPgVpzKYFMwJqYd1i+prnmetPmLC7uSIymEHelwRp4nWvAIVWW0CZ7Z9FLtRLU5bl
cSJF+dy17RxU4xwfHNCYodDZAQdKlDFv2+ezeOg9NW9sgE3vKJhoPJ/rTB6LEliuzkpQ+EOybjeM
TCEpF6cgTktIvm8AFgWqKIzLY5mOzo857bwIgkkglADhSd+vELwvnASe4abFiNqKYmrn09zVwId6
IPJKgJP351SpoK+az9f333mfXdofhstG+XxN8aQ5nhoO5Bb08iY/0/1KZmVpDIar1nFXFapF42kP
r6m/T/FvLwL2g1nbG76ecjNvBpAOSOonCZIBr/7JNNl5Hd5ir7d98ePRtmE5QJuRXhEcAhNg5ZK8
2rO1JdUfZend9Q4uOkp0YKxwDTRLXKBC6yjqKfNj3T6kSnxist2pof/jOfHv6/1cDPbQj7HEre14
8SBtFJcX5FuokzcXNhCfoSpaBrwc3wfXWzmbL+4mdGUsuGoHJcIyrI8RtSG7VcNws/l/14ex0Lb5
NE2HsSpsh9VHOXd3ChB/vwXR78piX3TDlJuP05N2NXhonfrYhmLrhM33MRt2VuKu1X0ttX/eAx/c
fDtUjjcA3XgcwNqH1ByL0m1BFfMn0EmsXI8W9pOZa6QWQY2XHWno3mTpe1KGNCgbNz3YMptO2Rm7
7HVZ/3J9NZYGdP79w4DAJDHl/WwBvt+EwyYBL5YP3hl+qFJ9U2Ev1uS8ET50kcZ9VM409Q6S3uOF
b+vZd2HfrBjf0vcb1l1kgK5Dtbo6unap91rFzsFxQcnRIU+44loX7M4y7HuQqpo1eECOFUV6B4yn
tPqhUuE9Q4ilALMIBRHl2His92cQUa10ujQuw9jdjKeh50zeoR6Gn9kkXjmfvoOM6ZZnfayJYeBD
n9gS5EP6ODIogXSgvzlYXk1Bs4G3l+s767Kd/1PtR1iDq7Uo2CG3aLuNQj7sUTGkVq7Vl7066Bz/
u6lGMGnFnaOgfZ4Dv5c9SXDzAbXu8/n5+ucvdWBYeqa4N9baKY9uLIfvXZOAM6ab5bgr9QjsL/S6
k/31npYm6vwFH+xjcjuKcIZm0K6h7b5ppLwHK1W2ua11w8CHfHRtlBcWx7prOrjEgQWhXRcry7D0
7effP3x7PdhhJKsQ3165D1NJXiIYw20fbli2THjRgnxUH1meiafOYn86JKxXfOzSdxs2nZM5DsHh
2h+pakAn0ITfQTgTrXz5ZQfOpGG7EBUtWaQAD8N7YPYji6YETFuDmz5QMK3c93Ph8oA0cg33dNk/
MWnYcjXnrug6CDMDJIOqcYu4ewVSQlCqgsNZ5lAER7XZL+Q7vty0MGZ+sEY+NrI9xCHzDHa6JH0F
18pKsLwwc2ZmkE66ItCsqI58qgARDVHVADrIBxcEiF2euAGo2VZutwvmbeYI9ehGQyXK+piS4ovq
QdKWuNspJXdF33y9Pk+XXTgzZYvwYt4Ca9rXRzWRl3Bq3oQ3fW8msqbQvtS+Ydng8UkskOygXAIh
QZ3kIGUWflrPd9c/f8FEzPwYmcA3VUt8Pih2H4uygGCUAHHd9caXpt8wbmCStfJkjTgN+AnfA/k1
VLj5fQ9aUuKKlTVeGoFh5J0OO9W6WOMRGdf7lsTDPmu0vbJXl6bfsPK8hiLb7LrVEeIEYEYc4l+Q
AvCCKbstbmKmUBEfwhQX9KY+DjXtg7pOf0lPJxsk4VbmZ2EEZo5smmpUESpE+Wr4WvGv7fSUrcma
/a2A+ec+SpmZ90oJiu4IEPRHSOY07oaqkW8qLDZOTouM3zyH19+Lc0FJCerWbSg6dVLgQLjzBjru
qAJSpYrA0Ny2YJp1IxK+upn1s+OgPgbXtvPp+i5c8Jxm/izM5zyiKNc4qgIULlV3X8XiU0HrZxtl
gm3FPpMZupzX+1pwbWY6TYm+TAvHs48D3xBbgru18u3S2lrlO9JFK50smJVnugQX9MG1O4UHTOpv
QKAmf57nxzzMf0u2NmlLu+ZsbR+OfIiKKj2XkzgIUI+UYHK0SRBDAeT6NC21bjgGEKJbVglGjUMy
ecMuAzvgkz2X8fdwLrwbuzDcQgWGxpyOnBwYNlJTQYyQcrAYWs1NSGfsfcMzOMjKR7Nnh4eaFhVI
qvTDkMPLjVl2N0h3bUMteLe/mcIP6yCRmx3jMg8PofzqdX/seiWkW1gB88GK5Ioq4ShyAFPDiKTv
AM4fBI3Xl5cu7FDzxYrnjFgTdE4OVlhXUGR3nHu8h4G4qY4j2HYMgiXHzkrw2vV8i+cyELpPKbii
q2reD2D7hjNwhV+EHt1OcSS3E5Rzb7oTMX623A8TmoREOZRi4AVooQewTzXzJ5br7fWRL03reUI+
tN6iPgD6QGi9KR6hOOPn6mBbv663/TdPdsHbmpJro4t4tkmK8KDTzEGKvmubz7VUwNFGFUCHTqni
uzQEqZM/9ZI9IKueb2sg2k98tjZdKuRXNQzRF9C5r2X0/malLn2S4SaqJnFCu+swm72CxF4y9wHg
lb6Co9cQQYgH3viNwKVhBIH7MEEqw5vTlaexBV9rqiW5pGegmaPhwS67pxAsHiND6jXRu0kdm3Kt
tnSpF8OPNGWKxFJVxUcNWWiIMclPdmx7u4i5T3PYQypmsm7Jv1Jm1vt3s8OhONTA1PUJwgN+JL+c
pTxm5a2cG0ub0/BYSkpL5dBuApmFm4BBVVc7EOP8Tzl2ubL9F7wVNy4pPI5ZPYkxProSspfqZHnZ
Spy68O0my0dNIwkaSQE+78L+AVaZbBchhAdL8tpD8VIH5+jhg+WeebFJMVrhYRhApAYtKfZU0rp7
BgA3vm12mOF6PFRezrKAVyzru45GgZWvVdUvzLtJ6dENVQv+eJTWZOkAARM5JpsS4NGV775YwQMF
sfOUfZiaEOx8QzfguydrCv2yDd8th/3oBkgCFfanCGWReOdhvqzE/rqnWzg+TI6PsXOhp0GIOHhq
BA02pe9cZS+NxNPKHJfP1ztZWnAjBplz1rLIc8JDDFUXN39O3TYohrXSqoWg06T4UEnCWF664aGt
1WPs1L/SrH0CLva1s8CxlThfMn5jCo4ZZs0JJHWyCQMBBO4ByisbSLqtHJZL+8qw52nmUH+04ZKs
AhSuefyaRjdBnSkzyT4SmTS6gELB0YlxAXAAyJs72a4EIAs71qT2IJKURUzr5GhDm+4FWWnFAqSa
uLctSnc6SVwSATEdh/p9nD15aGQ+rcWdC1NmQqkQyrq2BHnxQZTVq25xLe29FTtc2LEm+Bmco6NN
6ik+2uBZZTx5dIfTNLmv1+1hwehM8HOmJw/yMZizdm4DKOIxcJF5kGvPIeJ2vYel7z///sGPJGHT
T1h2KGOk4FDUoBifwMsPnbkb2z8vyYf2IT+iZWQl5FAn0AdEcf4Yyc8yuQnqgx1rOAw4b7CJnx1G
6YFBMaZ+bX0X2WfS3rgA9n8/37MkxTUZLiNNAbKtY+vMvVLfQW3iNYnBIX99ERb2p0kjAt53dxoc
HBV0IHeWYjuwLH+53vTSDjK8RZR4FVir8gh0CdUGbMuiqR9xz/ZrqBPc1IMJd+ayEVUCWahjqv+w
9IlQ9omEjx1bq8tfCPZMuLNTUOLOFCElAxUJzSPonko4iqq7o3n1tWidNcTNwvFgVsJkBYXWA1SB
D3anUWsD2mTvQYImeMpg2cNzrpIVT7hgcyYIOppcOnmjEAcX/JIZJIKa9qyPcZvFmRhnFgnJJ2i5
HTzaf1EeJDlAofnKmrX1XtisJkZ48FCEHU51eMhT506k9qYgzcv1rbQ0MYY1Vz3rKaoqwwNVLgpN
oHMhJ0iJrN3bl5o3jDnOdAgafUEOE3N/sA6Zpgp6BAHV8HzXB7BgbSaiNqU6xqmFgHXqa6hhvMrU
DcZU+U72fL2DhSGYyFoXzJ0KqigRTmhwPdcw7IM71N62HEi4EtUvjcGIiHuaghH5fCMR4oV2OJf5
PucvAGFsrw9hYf+YuFoo5sxJ6nogrLDbe2mNgRUOKwmUBVdhAmlH6LDyCdJTB665+85i0oB7Nf5T
RpCItAravGiwta5M09Iwzr9/PNhADj700LA/ngmot5rodOuOjN24kQxLGBUvMrftsmNuRTn0Ohtt
7awS4JdyLNRD1kq9MmVLq23YRMKlKwhA60cpHmj7WSSfmvAHs95X1noh6LONOHhWNWhNRR0d39+f
DmT79JA8Q/Fmfxp8iBH6U2AFALf6pzD4zfzCR7Fu0Ozx/BQAd+xDlc9vNs0GukFHiHMevH11PxV+
6ZfBC9l0fuf/vv6Vl3E6lNnGIVkK4lh9GSbHMk4l6jFSG5o7YwRmphLQEgJsNsCEmicbBSqK3xya
IJA4nRU/XO9/wajNGqwxixwbsn2I8hB2l803O2OHGZo611u/XJBLmVmG1bVysEH2lBxnIbbtPL+1
ORHHzINygqX+WKjJTNSkfQijf28UFNryGsz/OqxX9sDl0Vlm/aSCkmI7FqgKjObwx1iclf2st0my
n9eHd9kOLbPKL6vLsmjHBnjm6LMHORT1elu7xs7NUjsGV36qTg1kmHUEuv7otgoKy8wfe9NkU6DO
QHIIKbiyg/BvVWwt1e951a442YVJ52dz/+CdYt3wtiNDe8qnx95NfbeFSmF3WwhgmUlPFJrKKEXU
cuomUIRDN6ZascTL3sji50X+8NkQv9KQbmrbE227o1OyXy3K4IUdbeQkVx4PL58Rlpmh7KC4M3Zn
evgEiJP8AToCgaWfSD0GtdYrJrc0DMOpogQANJ+Zk5yAGX6BPPr/IIx4SKF84ih+0/FjmSzB5TDy
GCxAChQbzrRFxbizBWSLrWyfpQEYDnEEmd9ZCLo6JtKNthqa5wEkjt23Qnjsy+zRauX0WdimZgYR
5HijnEjXnlAEjTeHu8wGJVOyu27BC4MwuYL5ANqliCbYTCFUxx0xvCIw/pomcmOPgBtd72RpBGa0
FGo4N44da9e7NkcVFFAn4Vop2oJvM1OIhQD9vkut9tRCGx5Alloi06edlS209Onn3z8YGyJhJO5E
3Z4kaAubCY88UF93V860pck3LNkmfKYa2vOnctp5866eNhA20GplaS+HFRYz9iekKIa+dUcoadcQ
oylRW7BNRg1NPrCw3aWj3X21Cin3lhe/2W3W7K+v9cJymOkxr4IYSu2BnDZPQZnoFvcNXcNHLjUt
/rsWowf9BQtUa6dK8rukYTve0hXSs6WmjR0aF4mSxMJKcPsVSqqp/HV9Nha2j5mbcqMsGpJKt9C3
nCAw4kjfgVoHj1f89Hnk/75iWf9w87GiwINRVRwLN46fW0085NW8fgMGcBHYocMDqy+KI3fmYuXt
6jKnCLVMwr4YGsp1VOcRcF0NCg11Oc2vKOUXuxnvJ5vZhRgWhKJpdaKN66BUIowf8TbEwKbQJN02
drPk5MWhu3cqFyLHczMM3whNIhtXWajH22Kak4AVUQJUlyh5BE3WwTpkNfJjPkfk9cAc2eE2XZAg
c7z+jUjXKp75GK8Rby3YpJksgx4db2oK9UtrnsHpD73VVy+PpPKhce6dwGx54z3YMnkDlRVR1oAS
9lCIPPzdoxwFd/leAKUiuwoyXRB3oSv7ZGkbGnGaVGB7ZQyG6EUQXK1qm24FVLl2FhPFjRZkeJue
9MUM8kx1lHELBRnc+5CM9Urx7SZDMhNoba/quNdNdLQa96cnyof2DCTNVCJWzqgFD2Bm0CKc13ku
EmSEQvoIdYUn1q5BRhe2lJkzC4eeAq4kIJ1BCUQ6vVOn5keFukt/yOmP6/Oz9Pnnvj+cU5ZIYRg2
8fD57UtdiQ24kVY2z9LnG0egbiZeKhGjoiaaj1byYldq61RgNQeu4PrHL5xU/2TL0i7Unh68g83k
A3hjIVDlHFX5KeEZNFFR95/bv4uEb6/3tjQeI20A9SZZ58TyDikbn21afp3cfJ+5EA3LIPdxWx/2
f5fDJVAfJMJzD6oK5zsOTuZqalEgConzTdw0KyuzYNbmw3tfWVZnV3jf7Hn6Ilp+z+j4jGTC6/VB
LDRvJupG7pAOhXHiENF8ONZyUp3fNNCisZUNL3VbJ8ahDlof6YHbTRxoRZ6g2/I1JsUhqYYVu1ga
g3GwR1ZMxxlFnAA7ss/Qp36DDgCEp/qVvbTUvGF2KUCgI4MG0iECUGjU4OsO8VexuW1uzr1+MGro
kzft0ArnUIu9hQxvVIN5qh9Xvv08BReCB5NcrqrHnpZwGwcFgagBOmbhN8hF7EfIUNpid30EC7Zm
G7aGynUIWGHXH8Is/F3mBHq7HqU+9zIVsLxfCUoWnJ9tWJsQUR6XsescWDO8AWeY+0QMz9dHsDRL
xtHZzEUsE2Y7Bwo9wL4pv7vtDOF1Bfo0PiLNllQvt3VkHKBtUosYwkyA1NR2+T5nU3sIy6LbZLKO
fhUzsBe6yNTK+/jCqEziOTK1A0TUtTi0BKpp6o678j6t7/Q87xLn7fqAFmqsLJN+TiW41VuM8oM9
emcE+DjwX3PBQXvWQrNzy1MnDKxyoLt67tqN09HxBSW0qMFNPOKuMfUunC0m+5wtmgIw1pEfRsbF
HQEIcV9B0+cQubL1HRiAjwpIkEJnzOYgaSq7lch/IV9q/S0x/GC8VUuUqAhxDqDmJT6jUw10dGND
9IB2kBmXGropXhoK5ZdWOG3aZGZfoMu1VtC3UHRnUcN5JI5oFIN4+mEqx/nVjlH2eYIyuePirQ6y
dEdXp8NdNHUOkBmlhLq3qCDZfFbatX0KNPoWLFMdyA/59D41UJa+vinOvV9wOmYat2gS3oB0hB0c
OX0Ox2IOWtWNPlHjp+sdLPgCM5E7QPVMQFbZPQwirzVUZzt3Z/d2sQax/JuVvzQCw9nkDIzoUJLx
DuJvDWayLePhuURN5oiaACeOAg1M+TwX52J+yGxAoYGSrZODmv0NSs2QRX1lEC122ZPCC7N29J2w
wpXJXfC2fw3x45azIONXRUDlpWCuq0kSVPwuz6anXHy9bXINHzVBaayfBubhchS9FWl8Amflyrr9
XaAL82oCb3lnWYkNVfMDUIw5QiXXSwIyQm9hGJoE0q6ehiKsKzdIh7Gt9lCCXxLN9skA6Ec+1+0G
Mm7O7+vjvLhLbWiT/PfghSNW0KAm8uhYbSBEvOXsGbIvKyHPxS2K1s9O+cMy9VbUi2qYIYgCdduD
1En+UvXuWtJz6duNkKTupkzUDCI4ou/8CdryBUgqJSiGb5uac7cfPp6QsvTwTDifGO0+zfO4z0IL
PJY2/3xb++dJ+9B+TyMnVyM+H8jfIA/DTVY8JmqtyGlpcox4xGogBKw6SG6E4b2gd03iQQ17jdWc
/mXn/mcPY2UN3xCms6WQng2PM0ACeDN3uie8f+5kBxIUL9d9MNcuP+mCOBsIBvxKdKl/Dhr/n3QZ
iA6HyXlz69jZjPFZTBQll9m26cJolydR5je6TN6yDjrxFsnqe6h2ixTi5xP/LJ0CED6eeE+QH2/2
btzSfUhbsL5a8XRADAyUiqoTeQcC7v7VikKxg/IbXITV/oipTjofBNHDp8wV2U4UXfZN8mQ4QowW
JSpJ4b6MEoIqhZDODkraEBCMdPbkQRkF3EHtmJ1cXJt9YlkeNH26HIIHfeyHbjrvO9J2p3CmIbQy
8TjUKkqOvB+SHXRaJfRnR/cHNEP7H0xn+TG3x+IPT9piD8UG/h4nlL81pB2eRqudH7mO5rPiMEsh
0JvNO2nTDFR2Zfs4ALLmZ57uNnhtHr92mee895IWj2TqUK7vepO6R/UWO3ZJ40L/MaE/wjxrvgnX
nfNNWFs0cGc73zPAIp89aKwf81AAYzP37oOe+ZhAvssmd91QJHcgqxq/VJyIe0sinQKWjMHZ2pQK
HwaWQDPU1SjqZmoLjljQTzdTCmpoa/QTO+9eqeD81HYV3eoK6uP+SEbmx4ldBAkfoenYAQfTph55
cRQtT42duN8Ja6ufNA7H3YT6p/sEsgk+K0Lr3lWNCkKvaQ/zEEJXlLL0oY7pG1ACTIPRxI3vM6+D
2ktcVCBXqdJXUnIVIM3rWDc5gn8gzpOaGuyGOTmpOJ0xR/W3NHHqrTOR7XVPcPE0w83fcJOlU2i7
tsBV18XZ17AfAf9Kt3MbJT7J8Vp3vZOLgTA6MbwlIVGaznE+n7h8VPZwl3qTn1qPtHuaEm9/vY/L
/p6ZXIjAPUredNw+lSkiQZSAZ0Dp21+uN77k0Yz7SYgUf9lagzw25L6fukdwLd6jSGtzvfXLa8DN
otC+n3A4SkseefdDOUUwQTIg4496WPWZZ9d4wWWaSQYQKlUzNDUFSkTGI4eEm681NMNr54+bleAs
sMfGdx0gh52mfbFs+XWUYAhNvOTu+ggvx3PYAcaBAyEpqFSxAmc996q72mnSTeqCkctvWjbd6Snt
n8Mpqd+yZoQj0TCvuanKT5AwK/83VWW0g+IiIr/OTaZAobJA+AMtPb8hMSSbaRfdDRH1yl3llsWv
uPWyMbj+4ZcDJpub93dPZrqmDYXaHRvZCZF8+1ZIlDrPbQM6TFrn7p0lWP6UzNDKdPOq3dRtC+3d
jPOHNHTHLQSb18BJC/vEvOdrgTcyUXoSmPI3yrVf4EYlz7xIf64P9uJDB8ZqHKycw8mEXY596NlQ
WJeds80qZUEIW9k+1G+zn6R26sNsi/6mQjh0aRhWpiBUiMocyEGJR9cGyLsJIKm5snhL82UE0gVI
K11wWEGgy6q/iro8RHF8QmL1Dbz8K1f8BcdgXvFZRDsxZIgy07APBheCQaz80uj4Rlk/83YPHkRm
k5l7R9mknodLLN6NWZzUrzFNJito3WKNiu/yZDETB5slUjtRG88nmT9RvAPZ+b2AQjdUUVYOgctT
xUzwa5s2jZYQYzvaYOKBnlPQ4gqnIexyffMuNX/+/UNIG8Z5xRUdxdFuvaBBRN4yK8C78krzS9Nj
ODA91PBFLhYCL4EBahyiDbzZHip4j0maPF8fwsIRZtYnzczGuWsl06m2gYZUZV8gd1HfZgxmiqZP
kH+AdLY4EkcBO6mRJq995uYQn3q9/vmXT3lu5mIUiUswyUAyZHQbn+kBNKt9IJr3siE+/nFlIZZ6
MdaZsWxMdU6xzrT4iVj6oZFAqklreO/S7qFvnG53fTiXN9Q/fGRw92UHeKlzEhDu9muitxWrdCCI
9eO2DoxrkjuluAKTdD5NqOFPs31YQRWerWRrL+/XfwjJUMXPvdLCcjsQEc562x/Ej4jd9yRaWYel
6TE8d0dlO6qsgRp6xA5WNOF6WqpNmIRfr8/O0gAM5z2TOC1dgumfNUg/ZNVXD+yMy4nxGr/XAEJu
b+rHzIggOQjZAxxpR+G8D0QFTYG8UZPsHfK/6x0sTJRJRzZUzQBcrppPQ4xcARf1Lxmxd6XWcD8L
E2VKHoRVV/URFHGO+MMv4jgg/R9dx9tijaztb5R4IXo0yci8mLPZAq/MiUP083nmdvUJ+ss5hO9t
566m4Gfkwzz6s8ujYhNWoJ3pCEu2CXi9N3Y+k31NBNvXVcb2sZfy+yzE0zKhTRIIB3Qvfo8bnT+r
iKCmIaJ3oQ2IUVHNyXauSbMBvnZ8nMapu9OolvuKCMTug7aJnVsYMGxuqi24oIp27HAQx9qRfwqv
jzeOV2xHzg63rb9xcjhNAXBqD1ZQKF5We+1NztbqHXXnOCS8zRYtw5Nw8BeMjDJx7AXZxW2d+5BA
fycJijiuj2HB6Zr0Z+mUDGmO8umjUBLsnywPH6PafeszPFZWERY3L7R3m1s0hRfyHpzP0QzHgtey
2P1ZxLk/Qavy+kAuGyMz6eZDC6SGqHCAQi5UgWn/v1E3Ps9WDsDL8TOT9n9DkBm3azrUuYIsQOt+
t4qs/w7JIfIGnlJW7RwdZrmfAyr0y3Im5BhuG5Hhh7MS0p427gUQfp79If6d0c4f6pfbGjeccOrA
yfct9LgdbzxGofeepd3Bim9iALIhd/jfCbOcYtQeCFyPtvfS5V+jrNn2YC7V8xpl7tnG/vVckJb9
bweQfdZp3tPp5AwdCpxR5Oz0uFzfNDkmfdQgJHh4c9xdYh7j4UtAusNKsMDZSknqZcf+D3cUYADz
DKJl70gUUGbxZ6gf+Sn7kxXP179/qf2zjXyImLnK6wpouflEk/uQj4GTvcz8KSdrNC6XnQYzyaOS
huscJRqIEFD96oejd08aEQe1lT32pfsSar1SFbVg1MJwf8C8Ih1MCnHUSltnEam9Q4c8YHMTXJ+p
pW1kGLYchwp8omQ6dRp4hPQTEiM37iHDem0bGuONgxgwsiGu1sj5UNI8RSpzjRhuaW4MC7bjKFFV
hEx/DEfxqkcaB2XJp7sxa9d03Ba6MCmkmGp7sAydp581j8Juf5Qq+1ENa3H4wjYyWaTyIZ7rOMbk
t62Qd/PgFJuOZLYfx814LO0u3Vus/nl9oZeGYiw0Ukh1E9qcHa2ut4NYlNt+CJOtouGNTsPkBaK8
o05Zl/zYyn7TTeWBp9MmwaPCbQMwlptZliB54+anqHX8CTtpAssL625r3aQFCtu+9wDThuw4EhM+
qCByZOgGL4i9wdpfH8CCqZncQEnVyWh2aX6qEQ5m7k4hh39by+f99cHdTdKu51SK8hT1Fd7hW0dB
5GjNVy999tnHfmg8w3sLCqet/NS6UN6o3shahcNCTGECXFIoEziUJNgvVvvipdMjNDE/eTH0PKJs
giCVtgMa53fXp2hh+5ugl9DTUVKmWXWKkhE8sIUEJXujyQbloCvX0r+5ygsnsgl6obgEUQZs5GkY
W7XjGqraCWiH/RxPNC+1bNkdmbiCaq5wPkdj7BwLaKsBhR51m4iD66kN8343CIu3PotKceDIhm1Q
VoLHtzAGaE3ncf4Oz2BvUf+hUWNVR5umz+Tr9RlaWGezMFsmOsHXQ1aGy/5BOXg3J2tVXEtNG6dY
Zg2OK1VZnJxEiKCp7dBvvHRz/bsvbiPoqRiN4+FxdockZcdMeZ/LMD+AI38MhtzeZvFQ+Lmb3I+2
teImLgYW6MzwolmTitzLR+s0DaD9s2yUZ2SooAzyvtliXXfXh3RxvtCLcXTOBKJmWvDiFMn0DcHS
fSqjm0o+hQnqKBFL4HXSKU48rpOgcMeTbeXaj1N2kzPCS6ER+eqoIG45cOR+SHdgDmiRQ7oyLxeN
GE0bMW84x1XjTk4FOVuw7kATbMh9d/59fdIvHsZo3HCivZWCrqG0qlPY026TZ+F77KTPTuoUftHD
BlOhV67NC8trgjqsDADNeqytU5Tpgxv2u9RrX64PYmmGzr9/cNY9aM2rOm2sk4VD3vHAP8r9eO0A
W5qh83g+NF7gup+lHsrA8JTt0+i76Kt9LF4EUBZtTVeuBkudGObseaVtDy1zjiJ2P3VJ+Tg0uFB2
kObYlFa2jTK69gC9YMsmfgLCBoLOWRUelddvB1R4BRospcGMh27fVeP36yuy1Ithy91cWTWdYXBg
/1RU+gMTQYfXB63WdOaWejACI+jzChSVdc6RsN57jIhdb1gjwn2sVLOXU6xuOUKpMCEUncy7RrBa
Ir4T35mu3gpCHryErrjWBaswa6Y8qwbKuGPVKS5wny2Vv5owXmrZsGy8BXu8bEl9ckbU0UVuTzcV
FDNWzv2FQknhnNflg1mQvqn70RsLaCBB/Qy49R1y9yIA3GQ8QCmmif04mqpPqZOobWdlYYDHJ7lL
Wh2Ffps3CuBeAANVuVaXvbAfTG4SnbkSrFJNcdLpFGm/7kT9MAjdHinSlidtq7Xc3FJHhj9IaWwn
kTXRI48svaET638VHsjwpe3GD1wBFXHdhBZO+L/VUh8mmBZ61mzOMSDH2mjaohI4D3A78j2CJ73s
seBr+hpLO8U43kGBIyX4HK1TN3wnqX0Hlt/t9TEszZXhBmQLIB82AwIHy9oMNWDRHnBu4UuSTJvr
PSy4frPU4v+cXclypLgW/SIihCQEbCEnJ3Z6KJdr2ChqauZBYhJ8/TvZq3q0SSK86gh3BSSSrnR1
7xmQAhWMk0RhlecZtIdIXO8b34Z8jIzNxhawMj5LsMXc2+mYFFJHjZtFspPIprcUFFcmeSm6YtN5
tHoYTEeSOF9jQ7/1xDXw3VNfYXwNcHcJK4qJfCwL+tez+68VVTBHZB7G65zz6TxaVR1anXyIreb5
9lysfcxiSzBJy6RIS/vcjeg3t5lqQrfpfrUgnx6LwXuqpmOevt5+18rKWuqxcFqbdhgLem7TO8HB
0ZW/oR4YKL1lOLmysJY4kbSHVV5XEgIfKfcZiulvyTBGdt1vieauPX9x4nuJP7teX09nt66Ouiqx
c75Z45ZU99rTFyFtg16jx1zCrrahd5Z9VWMd4Prpx8VwuD0Ba0GxCO00lhnAkXo+C2++8Cw/VfmW
U+Ha3C6OdtXZfe/knn0ucyfKxzyAKv5dk3yVbCMQVl6wBHkkXkdq7XRtZLg+1TIXAY3hPDYm3/oS
vZbbA7SS0i2RHolPY4JibBtJ1wkL+4ttDQG1Otxqf85eFd5+ycosLEEATj6XZQFC2znLyNtE+08N
kqHbj77eXP5zsbdhHv7/B7zLuhIK4JScvab5As2GF06kA5PV+oIoCJPGjnSHNg6Ziy3BwBU5GW9J
vpDF1PuExfRsTepuysezTOPA6tVO8E+pVYR1Th5BwzgQNQALmO7m+Pftb10bxuvf/9oZx9JSyFEY
hrGjT3M3vTDJdrcf/X6BBOO4CHQZt3njwQIv4rJJjx4dujO8xk2275Qp7ws1Qkl5LlEoQJfag2Rb
wTL9CfS76c422h2gBlT7SNK5bR+Yw+cYoNGaV4Ey6teohg7qOl7iTEHm2PqpVA38nMd8iLNj0895
WMEk/CPIKHzHYktJu9Gxu8olZ/ilv0BiBrLTBZSSiuxDjS+8YLGjVMTxKzPi+CB1ZaBvUuovjjfV
94llJU+3J2Mt8Bc7CxWJVbYu5jnB2Hj6QoH9Mfx5zjZi5t8d5J2gWYIPBoPdBDL95jzWjdxZTcoO
aeZ1T0y36UlXdr0jlezfCstyM+CgmyxsiK8PjqTJyWSOv+vdqXyxNbd30DbK9gMr0AR0fJCg6qw6
icaxv35oKJYoBuo7jRpy00ZD6l+wpF6Ij6v55J8he3m4/YqVqFoCGQjxTQkMon2e4/aEvlcSVth2
P7bzLTEMqIob4pmGn5VLH1DfucD28mP53hJA4PumKmlrzVGZGPWdDqK5uK4SW+DdlUW4tE7L0s4C
+MKUURHLc17UaG7ZkRjNafaHjUxs5exZ4gco3BwQwO0YxfND6R4YLY9V90IhBMmTceN8W8n2lhAC
r6rigYPUEDXO7xZCcgW8tFSsgo7JQ07uteds7KDvQ3Ztbwkg4BlTMesniKPIOT1acVoc49FMf0Cg
2CMVZ9FgGhFUommeGePJkxTecCypZ06yItkpn+kWbGIlrVo6rMGFdc7dGLo2Bmbceyl5+0RJRvfw
M9piXr4fNK6/KCTC3xgORgPkWij8Sk5taaDx0aotUdv3P8BdOqyxhAjPtcQQ+d2xduOQ9fGepf1G
TK49fVFyMEmRzIw6eTR4E6g3+SSB9ulzekmHstmoLL2/tN0l9UDnDMZnLeTH7NrND9ZUT2/Q1m8A
W/H8bA+qB/pLyu2HLUOmtfddv/Wv1MBxa88ap0yeuZOFk0PtHXRVH8jk/oEUBUV7wvt8e7dcyX7c
/0DqUTrw2dwOkTYAX0HvEyTben5La/USgwexF3z+1oz+c1kyCN7RB4kkAdJ6W1oYa5O3zFOgKl6J
xPPPGrC/zrs269r9aOaNtbG2rhfpQ0Uro2nKukjGxQtL9fe0Ux8rvrtLbzYHSpOM2ogZ7UEiZ2oe
7FFtZSXv79bu0ogNzSriWlXRRQXuaVX7CarlQTNNQSq2MC3vJ9ruEjTTUhDFnAmbSmsKdz9n81tJ
2KNO4Kdhu3epH0dxXT6VVrVRclz5oiWGxkmUB3pa1gGmSuzdYM/uq2f79ABK2DebtFs6gSsTvmx0
gtMr+pnAwSZWTgKyWp6H2LnlRvqyslqXWJ1B9P1sW1Yb9cVupFmYwS6X1vbHFqt3Hbq/gr7Wg5X2
IoZmlvc1BfN+Tn/dDvKVQfEWu4miY9nZLoTjqGLfmmR6U01zvP3olY1qic5ppkrGzqCvW3t2cKhz
6Rv/0U5GCti2DyBvP26kR2vrZ7FRwPk6dSfaYL3q6+FR7UT8O3VeZrVl/rH2gsVWYbWW1/RN0kcU
CLg2w5VIPsXQv+i3UHD/FnH+m6a73uKqQfMiNqyHTKZ1Gg5TKI9kD5Tanp1MsxsfQGvbzeH9eN9c
uktxqp7pl/wxPhQbi2tF48BdesANcdLVzL++vQ/gNRvnQT7uLbOvD1c39yZwf99eESsxssTxWNNV
IBfCERH3L6rHNO0rsbv96JV1vMTwdLErZg6eKRKhYldza591W53ttUdf1/dfsQend6aGDL96tsib
BFKudrf8IVdCZMlYqZsYeOccunJ1178WLv1eZ74K89n/Lu32ScTDRpT/W31+Z30tLdtm2Honk7Do
uRq9l6YQKsiypggdOLUGwpFm17cyhoq3usToYkHYxTnm9nTEBVvB58nZUcuQ45QmUDd0hzZMtXto
CEUAtCxo+DCEJaixh0LD2hKAzjocZsApuEPUPukpOsSOMmGbZ+yLpWoCuJBvbyT9K20feFb//+z4
Tt+XVBSQIbdtfhqzpAGNeLwygHxBy6j0WP9QpxAOGSeuw8zS8wE2CsPXUQ5y2BOvH76kpJ8/y9nQ
j63FJcjFMFES0av+XMyOOHS08i8sVnyjM7uyGS3xLSXs330o98MRUjTJUSG//TSS0T1P1MDUgpnh
2+2Ievc91BGLTc8p9ARPe2+KkuGLFiYAlCwYui7gfbKx77y7HeANi00PEn1111KI4UyE/bIaW55b
6lg7DTXw/e1veH9nwysW9ZUYRsGg4MNypQNJIsyqbDg4IO0dVNsXIW4xUN6Gh+TeH8sULvSTvbfK
1N2YqJXPWza2e6WsBBrs7jmnHDZkru9MD6Ku2ikoreKf2x/47t5EnaWobC+hd8n4oKKstuhBNSzZ
F7zcsrFZe/r1pv33zleIFCg29IKhQRHCT+Y7BFk+ki7hhy821dH3hoRkzDk7ZXLgtDuoefzNvWYj
BFfGfqkma09Twznc0s+sHrqreboJ6ozt5nYLsLsSHf/xpOqsalCmnyIQcAuZhC3/0tZNOMmPRd/S
gko3NnyWUTtFKQGUF1vreudoKGKZRnkHt8kPt9fP2mcsUieBwrVOOss55xD9dotA5vGO5PdpvZUE
rk3EYhfp5iHtIdEExqFsA11dAC9HvWlj819bn4sNxPGtri3yXJ5T0Kom04aQrN9YQNcl/p8DE+tz
sXF4o2PqusuBFzFUBG4M/YjehoBiYEHt9zTBYz70fWlehi6fN5pAK1+zRGwpS5LU075/zmxXPhEh
k72dj/7GB72balBnCdpCctlbtEXZwDc6aCjbSefT7Mmw8ZrAzFtgnrVvWIS1TJQiM7oC51lZsB93
xhhyr3Tjnrj28Osi/ms7Qsm6zDoYH+KYeOaW/2e2vN+3w2BtcK6r968n+zbEZAp4Hkalw6wL2E4n
kDhIyIjnBsAjP5fiQ1cJTMNiybY+sPIQfJFnGzh5liuIUcMZfjRIul9vf8tKSPPFyhV5VdVdY9lR
IiyYN7KwS+kZmkqBm/28/YZ36wMUgqT/P1oJ2DOzY4x7ToC4CeOWlwi8kYTVBEkHp7CPaiC//Ln7
KTu98VErU79EJUHoTgwQIS4jC2YRfmhS3R407q5md/uTVrappZZTkhQzdWO3ivKp3EML3kUZMnGf
bj987ccv1q1lD2ncikJHA83vM4qiILU3Evu1Ry8WLvJo0YDwCfY+SwLqvk3VBuNl7cHXv/8VESn4
52WmAPO3gerxzEXFn28PxsryXKKIzAiEJ+gb4ow2xlupUZWFu3zQVxUYSKPeIkGs/fzFseOkpZvW
Ho5nmM2GIs1YMDJ3Swhg7eGLGOZox7hWl+iojWUcJJb9T59V+9vDsxZbi+itHeYVvQXKFPLWcM6d
C8+tY1mR+6pnF2Stu562hyYWx9uvW1n3SyQR3MJ5ZilQh5vmwZN2ELN/8mRLY2/t4Yv00ZcuqOw2
km81VUFhubDmhe/N+MGzZokeshpHj6SGP7jDMCRVAVH2LN3qeqws06VzE9zN2VS1yE/teA/nrHCy
/3HaN7vbWqBrz7+O2V/xlRFS0ZLoGjXPS+0qiM5GufdC+o9tOUuwEFwZRZ8WAB+Kqx0zmgO/HTZs
XNvWfvoiZywdh82EZ6ARZA2E3Z0WevB0zAIPCLFDCuL17aX5vu4oyGmLGC7T1GQVgXtJWynkwWU/
jEE6pvGRp151HLsKHGp/GiOrpvQguJ0/OnaZzYAjkmx3+zesRPpSPKbv65oBBO2dO6t8yeh00PWW
2+LaoxeBXiQD1bnossiG3GNgpWNoxfUW1Gcle13iiXg/GD8doeMzAa9SWzkYBvNTar6J6ZOTQrEE
fPiNFHwlxpegoiLtTAdiJnIyDluZzq8IHH6g992gDLTxipX1toQUFfNYEDJRfvahGpeSMjCeCUX7
yqqX27O89g3XF/8ViynqKG1V40gquAim+Mus050Nzsrtp6/NxSLSRUVmW/EOuWUGIEM82e0hqVzv
VBRcofzQQ0RQTW56V7TFh+qs1Fmqs459QgoAbcS54fsR8OZZoCZmxo2gWPugRfw7OpeTkYKfraJ6
mAiPULx+m0wOiRTgQyy4zvdtb2+8bG1u6GJuVGxBmRJ8SV4YH+EfXzI3vbez+EMGlRirxWGO4lBf
+C6+BkbbR2Rp96TV54Z9cAf5tzD119oy3WibhiLfZ6h7Fr4HxcP8dHthrQzNEtoDbs9oQx1XRQpM
TOgjhv30yXe20BRrT7/O/l8/3FNVmvXejKiDeiUs24KsGnZzvoFLWonpJRLHhcdvUxa4yqnyWNCX
3v9D+3Obbf34tccvInryIA/v+PjxNLsrW/4s1BhM4q4m5evHxn4R1MbutOCAVUWa9EchxNuUIa+p
SXt3+/krp8MSklMnUOgjNbFxuIEWNrq8CbxkK8dcm9pFANd1JuVEGhcOLsVjOTOIjo5eWKrNDOH9
ojx1llCcyfLa1i+SKhIm1qEL7ZYL87o5rGccEjCU8YPWE34kXG52aqbx5zLR3mNR9ObedcvyUXQt
DI5saEFsbMJrn7yI8lgkIJ7i7IiINYQy+T3m7c6FeNTt2Vpbbouz3E00vHFiyYHDFwF0o0PPdGFj
eGDRLW+N9xcEX6JwPI4mRxz7POqcOUzt3dhs7bDv/3i+ROA4s0hyrfDjhdiV/JvKf+rxZy0/NDR8
qf6JItpQ5qRmUSV+cv25pm0wqxfQRG+P/NqwLAK9aqESrqQUkTdJBxCVoQnKOd7YYNdGZhHkTtW2
XUKvIzOWQS/vLVSQe++HcoaNKH9/VfIlwAZxMAyMZThB4XOecxZC7jYut5bM+0UtsI3+fwfHUEPq
V00UwKT2EbqVP8sCpkedb/sHWAVCd7bvNnbz9zMCvpSlIXoUlqbaiXzbBK2RAdOvDgVMnpYhT3+0
JPtQGPMlrkbpVJERFYnIqb2TGol3kF224/28Jbe/tp4WkQwySmZUgi8hVQI25ack/Xp7oa5MxhJT
00xFnLiCCiDRkvbOr1W5K6dy2oP5WAS+M6P0njr5/vbLVhbuElAzYYSABxx5VE81mrks+WUa8pQB
iU/yfkuebe0l1y/9K0HQZVFWld06kSplIOJHM72kpQdVx40RW1lUS8hL3spZdk6tI2+e/YMU+fgt
q0YJETg1hIWbwbd2iL38lMyJv3FrXonHJRimp70guI65UQNaRFuLk0SDkDtbqeZKN5IvETFeznQ+
Wi6PXARHV9Rghx0bF6blcRHO1Api/uiDM7YNG1o5iPlSuCZjgkvoiLsRTSFE7v5M558NpPqMeiDZ
G2t/EZCg0i9EPRqkL63z0uGueHsN/kvL+G8HhXuLzL2oTE5lBVWVhnZhoss3AcRM3pQQMJriEytZ
IKzuzujk2FfdH+PN4y4ZxCtJ4rvUdg691ntbuVs2pStTuwRAFKT3eAUIcJSBthE3JqwqeFZYL7c/
dmXb+A8IoUznGkraAND46jWBmLYf8z+3H73yw5fIIBhjW7Xkyo5kCjFeeFw95yn8oastJ8CVn/4f
7A8xqenzyokSG8YiHYOXiPp8+6evPHoJ9yl90jmJdEVEGiAvDKjEzZaq0crms4T7jE1jEgXkWlRA
DSXzYDGh750hB4NhC2b5L2/4nfW7lKvt0hKmvNino4wz85DoNj+i7dFGSSd9VNRyGU6Ntk5QUo1r
0Pzs+mRBnvARxk78ZI/C7GINk5icU52ERdZOJ9bFHqDT0/iPPzvgCrl+imZ9Qj5Vnk3e5qTsfgrb
alg41l38VSuYDVCTJt/AP3KeU7svTdABr3fv9FIc4tGzLlCktvaOlulDU4rsVWYCzSRTee5WHel9
CDDl7iKH6DjU5wGwaQA2VcNvWXHrEMu0Phnitr9i7M8XMxVOFU5pnTyNLQzyAhSD5NM89eNxbPtk
a8JXzs+l9XUHdy6h6dREdmWxBzCYONBH9eQ/1UC6fy64LvYl6RN3Y/daibolMMseeJvRq8aCbGsT
eCx/KzvxCVyqreL1uy+w3WVRK26UPRIBtkuSfjbyoDrgldSHNjs8/Bo1fx3N9dAgHWZWExkaz8eG
Zt0uTnn1oAX8mz4Q23jF9bv+ekVe1f2AOcF8KO+hjcWd726RIem/l5r/hB4eft1Q/no407BIzrvS
P1cQdbcCqUv2yKTO52Aoi/7JrXGpbLJZ4NAU9THmxYgCSN/pcMpjGMgIKM4EutRQcU07+s0jChiw
aW4AYOohb6BOlIjyZYSwDgknmN3/Tlq71oGoa3VhFPKhtU0cJGSl1mh/FTDlyJ0OzuWel0bgDrvh
rPwEUA8Sh0b6/idRdQZM34Tyx7YU06Gas/aJyD5D0ZqkD4Wj3DOz8wa68uxYKO08l2DChmVPzRcG
ktlhGll16VJmv3Y668FgnMhBcqfxQj6OyWuWpPyhNZpfIB1m7Zhdik9jDs8l269++CC+/nRacGlb
YquAMEKOs7Ds39wU1hczNOwHSFrZIbVyPh4sx0r2RAzei418vb5UTm6SMG1M/wTXKPtCrLo+VL1v
7LDrLNxk8zSbaNBJr7h3YuJ6YVwDcbeHnKn4nMaWDfcK+L4Gsx/TBwXBpV3deu0xB4J8DHJR5Awi
MbK5YqvYvtZ1fXGSTL9g7+Nnp9H6UU50eJBsKPdySiBw3kzOw2A8/zkhnbhrXV5GXc6yB9nHzit4
pS4YFXkewXOEHSeYd3yHR0hZQlmQeUGTQ48pc1RxlxZ1e5CZrH6Vw0j2vT8VJ9dz0jsbEsLHAfz2
ozuD4cYgMvzT45YK4sSJ94Wt2Lg3E2/21gD5e+akyRdHdvVXAADgjkH04GODZb0fwdHPCZTVYaul
UGbEP5U2xMDTJ09AszawZsbCTKgiBX62Eumx8yb/VNUVFp+Z+wMvWutIGBtPDHMXwE1NHmk7z3vu
DMWd3Ul7n6txute+6iP45yaXofKzU82FD1H+BppHNfx7AwDMxjcYZMV3PuB/z7GevcMohagDQ5l7
0KmjxM4rKrpjRZ1EecnRChhcN0jjatxzQQQIfbhFAYgVh66DKpmth3k/es5I91PTy51wGje0+tx+
tBTM3uCUHj/4JDHf2ipNwyxO9L3xbYiWM2nfZWk96lDbBNJeMxPgxBq3OwgciQcHymLf2rKUu0ax
NmpaV98pWft//DxvLoA3jQmktDoIOcU1zpFdYdquD01TN15Q1XnVok4UF03gGF4c6OQ5KNSL+QvQ
j3Qva8I/DW3ML1lj5/teTGimAaUwnn0IyVroFZTdvkoTctfWuJE2PcwGmraJj7RJanjWF+mxRIs1
hPFjfhitIfsEK5ji6Ev0MYokfokRhIEze+5O5LkdzQApBkbG/6Du5wIjMljuzknKaVeg4XzB6exG
Qz7boWtUH5RdVu2MtiEoXI7mqRWTF9/ZrPf+pIzHBH1XOHOGQ+WxYwKCZeD7U7wzc+fxsAdMQIbu
bEiQYW5+2bCv2Hl5hm65m1b7NO+cCGLC/eEaWv4Qah/WCYI1qBUCEv9zyqAlbgaT3ikGblhMhAKE
rE7+SLfDVYr4MzLVrD6VkIn6Y0RLHoRX0J8lvJVQKK2rUKAdckr6cn4sIJYbQvCp2enU9h/SLMmO
se+1h1nOCsCSxGEqTKjpHiBAbYMe2tKThBhr8ZgX0j3YCpJBATMOvFl53aif1KtScWfhP2Xg+UaQ
IM4G9OjTkeYPnT+19c6aR7hx4NzseMRciPadbp9ba+fuIqGJfSgoZNkkz04rnD2sGzr4xIgoBy5z
f/sN76amOLwW9x6gS2VnqkoCHWOOXMmfw7WwWuX9L/C0toht76bWeMminimUj1637NuIjs0TFLqA
vTEbKKt3My08elEC4TCSsmpeQt1rCKcHTcM0283mBHGm2+Oz8tOXbYuuzCxrbhz/bJryF6X/8Fx8
uv3klbldMoj5QCrSDlxFlZMGdZ+FCakC29pCw65M7LJnAXEdMDg5tAvdgj3n7XwCyuQg2+kHa7Zk
4dbGZpG46QTiKyOXKrK6r04Kx/Kft0dm7bnXEfsroUKeXLYwk1JRo+Zn4xsAGeKNq+/aqFxf+dej
hxEYZ7uCFo1mYk+9+yIp7/zi0ozTxnpZm9VFxHZ1LuicY0yQSmXea+kejbNR71kblkWoanB6HNvg
0T79p1KfqNyo666NySI6a+xjbWxlOhrdT3HtHYiNvKiTR2dTy2Ptly+CFIeAZeWjraJeWXYAJRXc
hrJ8A4j6/oiLZa9h6Ce7ttxeoe7djQGpPLMriF8GvCyS4+0FufaKa9Hvr1WjtcszkI4UNl7wmEDd
atwpGhrncPvx7w+PWHYdXBa7sEKFEmvXSwbNf+cIjkqxu/3w92dXLAm/DoPheJfJJvLIa4qzF52H
XWfSXW5tXbvXfv511P4aHTYVrXaLGDuNVX/vfP/Bd7yN3X1t4K+v/OvRiWZIOBMQBqCx+KeGKkcH
z7mAxFtNh5XnL6smZd+RbCI4PZT8VHEkuk4Lv+sPocltsbyWk9azJtsS1x2+21npF8FhCmJtITVW
hn1ZI6wTjeJgDSeu1uv3FgPVD4j4D62ZZYHQNSaJM9CCz2i37euSsZ0o0out3Yvo1JZM9vsnt1iS
XeAFiSRb9oAyUADVKw7ji7kcXn2AG2qn+gfkrGmjPCL+LQ/+94ouls0l3asx7tUk7zo5WAcaAwJi
CjRlejZmh9GO833bULN3nAQc2NnJkucMncAA1bI8Dq/qIuNBQV0l8pTsnizYvADBVduPg4jdb5AA
LX6ARNU+gEyevs5NAmXUGCjjZjDJQwnc7wU1y3rvNNN8ZC0kn4ClYg+p284xWk8E0t1zVTVJMPWD
/WeqrWbfZ9Y/ZTpOP2GW3ey6XKXFjhhvrHcj4TzBVc1rX0HaggNmphw0GLrS611UTYrqbk6r8a5T
jBZhM9vmkiQ080Lj6wYbuyAyBOlq3lezq4++YckBoAn+MlAw59quA3EmExVcGTgbLLhrsmlnGXBG
YniYtAWxdlaNOkUvLHMR2ez+nFlh7idpsoMrYPhqD/OgIPJpYAdliQSOlGLMH6DNM3/TLuoD4OdA
aaIZyvKUDO3YH8HlYN/hLgrrOIDAzaFIFS6yfpqRQDZFe3FlLC/JlPrHbLKzlxl+czvb63IL3YEs
eWhxmscwwCzFgwsG2PdRe3XodYV7yhJH72JH2RCLSoZfDp3tg524dqhmU7xOuLfs7Dn2d7A0YmcU
Z9gvm1lZ5Psj+wzt/3qndCxymIdW/FAkqkA1BKps0952ZxiJWjJGT6eZwmSq/6SopPyYxgH1H5/w
l1KQ5uQkPg+JRdNvmYBoNNWW+5ZMbPzETZt2uwJftHPKFLczd4DkOf4aVFVuoqzsQWUEtPuTI2tI
/VVpc/IqE1ew97M8f1cqnvyAZ7F/zdC9r4q2iRckjUiLwBrgbM9lVh2L3Ad5RY+wR4XX6wUFUHnq
Ifdw10wSN1MjHYmbotQsws/MoJ0SO6g6DLlV1mFTu2O1d+N8Invt5VWE1FqfBcz+no2J+/1s5/MB
SoFKBVC2111Q+7z9Rm0O3Fbeaf+Li5CCUBeO9zcAj8Wj62sk5LZTfM9m4v/TEZn9mlTlPs5FAeUm
6tLms1CVebVLgmIy8eVcHIBhFPCwdTmuzb0Go7eX7QU1tvbcO9cVMDtVRBvmP/W1IHA8NSIcsiY7
QGjWRoU51TpwNZvQmhqtQ1tNzYkMUu0qnhVnVnLIwNfCWKiCsPysPVDRuK3TQ6U13BJw19/hsuKg
wqX0yXW77n5AXO+FbRTu5o45OnLO9qWv0gPR4npVzeGjOnUo6+Q9va9og1KMS8Yj1HqLk1Y5vM8d
3aEKn3dfKUroNYoGFZQDphoKDqQ1w3M2xRncJefu+Xo5fcJONYPiZE871WUMqq9mbrBy/RxuW0VX
PaGan70Id4RoCgZgOnp2SuowiT11V/R0PBg5tw9odhZ3qCt4rwkqSIcSMfs7hv5VgPtwH7TogeO5
pit2Q9s0nxPPdb4X1cB3Q50ND2CEunuYX0Ny1upicBGNkpjy0jD1XEKcBMLGjLXtVZBNnyxbTDvT
w4IVtIcJZqbcCxTn5TlXxRyCTmU9q94r3BDlGO+Yd+78g5KxOEE2jB4kK/hXXY7lzxjelfsCG94x
98n8KU+kfCOzm90NdqKDKoHiEkpWvLhPbeo+09GfLimfy6ekToddTnxxMhBkOkuC6VUZehslSYYT
SJuwvqWTdSIQpN8zE4ufnmWgSTDM3Q+oncxoZTMSA+ehRIgeQXpy6ybbTy2pP4O+Me50z3QG6SUv
PpfYrQ8NZ+Qhp2AA4CtQA+EWSBiNqeQhy1jyuZzkDHdOx8A2ybAimIgacXm8YhpzDwUK2Gkpkjjh
UDTxCS6qOiw7HwoSPfwrLbRcMkXSE+GtvKtd7j95tRgBQhGofwaVV6iDhqhXZENq+EnDNSlAiWa6
+IXIHzKfmHLHjcsPI2ca9TqRnDQjmJYx5vekHotXKUnx2hdQyrdJ5eyET9PPnHTF0RFxHgEAXz3Y
HYmfyzFND2Wl/fbY0rr8YrV2N4QOgu8MG1xUt3ihjxKEll+WSHtUf3kbMqXpCQRWeZhrhAAtqzws
Sgkz+BaS9CS1hiNmVwWplcJ2xmY0LAbcdguIWtCAeeN817ethcgtFSwsxrJHvXx037IB+0mapQC2
V9yHUBu31T0spIYvYyMM7ljS26sa9K3JiDis4R33peFk3Ns9zIq92BLHUbTx11JO+b3t9smxk/Xw
0qBftovNzE6jgRIJgZttELtdGsYVbc9E6CKyOAX3zKXeBOmYnB9k6c9hnsdQHkNd3j6oUnfhkI7F
eUwMC4GKlccReMlgqrG3WP78025F/B0mV5AmoJazx/+UQeqBMgcqr8a60t7OcXv/Psdt65FAsq5B
VdzSv5OiGk9drJ03nD80klWD7M4esIschoG82pZR+1iShu4qk5kRpohJ8ZR3ozkALKfv0auBi6Ec
aIGSr+p+ID7419ZDlR8QTL2jfGhe1Pg/zq5rOXJVi36RqgQovqqD25Lz2JNeVDPjMxIKoAQKX39X
nycfrtWq6leXC1qEDey9Qk9vU17D09qm8Bgg3bwPQSJ4sVD6y0Ve3eC2pLFyWucOe9d5qufQ+zMg
W7yXSEkd/FI2J6St9WNYsfYEiB7bCZY3N9PcB7d6OIPPa9d6yBuL7tJysB7wdCUn7djL3usnIHyC
Jn3iRWF9aUvavg0cztpqGgR0opunvKqQj5f9sMfRwG9sR/TnY13dFXOxHCcsyZPTOzZqC6nekxTH
eufw/q4K2+BHV+AA2Hv5WRyQiPB+gNYJUiuFOk6zNbxrqFFHONv5U0mo+7hYHRK0qMB8baWsf5VI
HQMMjrTs3AJ4BA0h9gyHNPLsF6V88qCU8s8cDPLoQ6s5GXrvxS3b4tBkDr+RQSfvspmSL4w01nvK
ZPVFT7V7Y8Ouezp2iDQPIZf+41ABdhQ6RP1S8Pj+66uAxvjg6WB3aXObF6nzgudUeBMu8/zm9LCL
8ybqvGtXzD/gKEMOwdClx2DQIupJAx2jZfD+iHQo710tlrcMKf0sCnOhvxQ6478aLYa/OOZbICqy
pfpV8L551tyDoyZml754pQ3PibEGtivqywwJ6HCZShvRqqnYweF1OUaZTgWe1rLJTziwe2RPiSMe
QKOAwkdXhg+ittTdjOLxAcbG1ls7EesRMPixxY3ez5FQHj0AiJivYrkEUFqwq9wH09ILxr2CIfkb
DIol1rpsbktIX+/z3tVPKH3lkWhwBbvhlo3UeUW/Ehtu9mLyqpuAyeAmzGW9m/uKPAs9VffCG9hN
XzGcXIVkd/BTavctEHcPnM6os83VcOMPgfsEoEf5lk0VVCAnr9MHYI/cQ9hZeo/Dmf3Szpl71fph
EE0oN5y6SYZP42CzfUktB0WfSc4HjF/4nuaF/wXVj+lc1BsOECUgd4WCnmQE2T44iOvQ/h7wAf5j
1UhAwKX0Nug9cqsrAPUwefN8oCLLHktAPbuo6kAUmNKU7Bs+ib1FXOfFHWHveaAoyjxyqNk/hJ1t
H91iHA98AJEFUIvsUeYuf7A8ix+XQvnvFgdtCQWRyYsQHJxHu7P2jkUghMz94snHhfNBI3H3T29D
mQFqqg2NnCkbbt0ZFQf4Ys8wDmm66T7DVe+5mkBRFq1VPvcWBLr3eJDPiPFDc2B6vmE+826Amglu
mDO3z0hoOq+06KxdVbrLoXAadTN3KE1ObU1hVOlauLaTvPlHAWz6xKvc3rVKeS8z4xUoSxnj7t6R
YbEBtlx525swPwoFdzfD2zLJq3rXz99RYY6wmC6/kNcaN3JmbITSU24z+J6k8EKVsejedbGhFLqW
sTGyZT3KCLM1oe0B6xChH5YMUZDt1bAFdlrJHJjoPimpPTgakqqza8ExIX/0py2Fv7WmjUxZ2zW2
k3YWMmXhA459vEA2suVrDZ+zCB8yQcvSg8hogZng2VasFvcN0KyNdPNKIsKE7vG2RYFqcuBZbTnx
NHjfyrS6Q8UJSMeZvbZpsfEJK2vGxOsFTqHhzAYiJtK4+0GjGOc9FFtioSuLxgTroYIT4m0IDhX4
QdFIu2Nh/ZAy2C12drhqyZvgvFlqGIjnZ19Vgfcjg3bHUHaPo623QDOfw3eIZ2LwlOWVVqeRyR3S
qD7gAVXu8n395v3wdwMea3tv3kgZrw2WsXtTuw/9CTy9pOohWdxEJR5IroVwVF3l5IhPMfYw1JbH
IIDUZRK4CNOdivBoiSBXD7Xh4+XpWFm1Jlxt6INRBC1y6qk/qp1kWSx4dyqkrfbQ15kinyOZc7mr
lYVrwtfqumQ+lBObpNDNYdaPFaTvy/rn5cb/5d59kpszQVvCTnEZRWLttuh65ApQ91n2+VSCPpkT
7f4Musr7uoTp2OyqqqsflkFwPI2q+RbJYY8fUgdgkorSHpe30XqfamAecoYH3hgAnJL3wOBe/qEr
i8bEdFFS2FNZwTFlWB6IKnccu2AGHMWjVxV7cQH7b4hrKW2AiwhInMLR+y4riYway5l+tty6ipyI
jLSxLOuMOnWppBsv0t7J8RbMPqSNGe7aG4fuyiD9nyOe7dK+mRiNfZJFQflehU9AaIJOvTFGK8eA
aYcHt64gU3xy4s7Hm71g1Ym39cY5sLLMPeOI8TkM3oAEpHGRv/TQaB/Dx7m/TmkeWIv/Tq7ue+Zb
IMFhl+pn+IA+O0jpXF6Ya2Ny/p4PR2MNCgnJFFJGQFl+g0NqXJX1/rqmz11+aJop5o9TM0BRnnQH
ZQH8zbvrBFM9j/237b4NAu3bFI8fNQJo2kV9j1VTbAzK2kKk/21dA76K5ywWClLVYeXvG7zJuf4i
0q0JXVstxm7NHc37SREa400c1ZCoq8iP3vt11bibQlkZHsezA6OpOEx/AaiyS+utu9/KuLjGBW3x
OdJVoUtjm6TDERWL+hTidv5INB5BNU/rq8gvxDMls5ZlLkNrzklMgyDcQftI7xjJv/tWeLw8RisT
YIpm8dEVdUNbiAQSsZuCV295mCAHebnxtWEy9pTKGl81gPDGfbPrPADsxPei9aJWetcFSlMxC1Jv
foCM0RxLpCX3/VIeROoecbV665CC3/iKtSEythjImKCTnrdYFtRguy+RJd7DZYsst3IDcY0thlTi
UrQVYr0tvs6wqiIncVZOlREKGBsfsDYNxiYbKmsK7DSkca0ZSnTZXnb5sVN/8D7aiBNrH2GciA5e
y1C+huZQOqCCmr2GRfaYV38LaAO1vrN1aq1MhCmW1TOhdAeFt9vGKnE1czSLw5BDFJH57VsJufzn
vC6mIJr9kh9RrIeeaZGj3CMEkglIAwPfVpa+eloKe7wjnSS3ssxB2MyDftedKykRNoMD/J6G34Gf
+y2yYkO7twEt2KlGNXdV38MLSY1NfwdDa/lQaAIHB+m6L8iiegd/1POuokP+FdcOhXQaBOnGqC3z
4daZynJPKZxIIzKC9gygr8YISRErPw/UCdUvpANV7ZxcmQ9fPZpumfCsTI2pAUbygLao+lHUEUqg
P8sjmDcQ/xq/SyArO91tPLfX5sY49gmovg6bSZN03alFcrCQeQQs7MYKXjmcTdtGpJqonlsYpLpQ
+uyYOE7Su+5wdowYxZZpCpBBhZpi9hK4brRseeyujYhx6g+cl6lHOEz1yp+wHd47KNQNzrfLkXWt
cSMmtfWYZ8oH2CV17Ihyfmj8V2i6Hq5r3YhJGuQ7lHSrJR50Yk3h3lJfQXDaaPxzfhqBSMt/LxVz
P8+cB0twy1kpql0BscCjZ9eoBvoa/url0CRhHSJvWQa4b+yCtGsPNdGw3QU39wHS5+ERotVQUXOt
LZbe2nAa8atlIA60YPPDJGT5WZXw8Apa+8ZCiXJjAa90YMqnUcDUmQSJNraod+j5l3aR+6b/5/J0
rewOUyiNuHaayfMlqvbFqWXsl9s3f69r2tjWMInufMp7GofAR6T5E1FbI7L2o8+H1YdLcZCJwbE0
RiS1pxnyyrg8iSncOI9WTjzTh1HpoNdlc742+fIrGAtvrHduigA6zgVEHC8PzdqUGvtbdbYnHKBR
YkUdCITfg8oRTeWWP8tK2DYl09LKA1xOOnY8t7+rxTk09E/aSQhaeAeLb0zu2igZ27wAvD0PAGSJ
A/9LF/ws+/CwdN3O5WoDE7n2EcZOT0H4BK2HQmm0Ldtfru05Jy5sO91DiBpoq6JUBKUGf/p91YyY
/CRitxx8sKyLBSpfj70vxqfMQ84+o1ps5LzWJt0IFMPS9MEwFHbMHFAcS/dQyunklT8uf8DKnjCV
2YgFZkNQw0/Qc3Qk3J/E2Wh45WebDo8OQPfDEPQknifXP6KmkLj99JR31pY/8VoHZpywKNRSa2nH
PNCnhYNwPmfBI4dd2OWRWVlJpjSbWyySMrlMcablvcaFLWoJ+yJ7INxY8Rsk+435Xevn/H0fopIY
vDLMc2y7AdKyh7yp7v3Cv1nmjkV5aMUehKsvf9DagBnRY1aFFqVrLfEyzBlojG56DK3QP7hV7dxc
14VxR8gLSUvQ6bNEVmMMBvq3Sqc/ubdcd6T9n1RbOJLazbMxLnUDIfJgD4beG8D4G+GVnaPQJxlN
U4cNdVJpF22K+OqAYJT1loZxb8sg8j+ACTMC/iajBRZ2v/x+Igke3s0bwQUcysxddgOeIq+hO3i2
rl7KsNnlWiLBAIDtaZIiDMHRzTjQQmAB3lt1NgNhaOXIx9fW8AhzH/ubCGj+dVnc5Z+MK3lkEKJ7
1jm2JuTxreeCNno/+hSQskXP4/vlCVtL3VMjuqTY+ymUdfqYdqDtEQWrl+DkpuJW16AG9eK1HdU+
ZHLHlhYuEc1eU35dqDbV44D9thXtuiGerGcOsCXwl/ctPHigJoBk8ZaM2Mr2MpXjdJsp1QOTAfFm
1eyLulc7P6dxm4qfZenBo1ltibuu9XT++4eN7DY013bW6VjW3U8601dWAMg+ZCAr1/381wGqdCM0
rexkk3jrN/7STr3dxl1Rhru8tMlOs9mPtL4qKIGQbRyjVj1XBcHbMUmrQR0hS3jbC9DZJm96wsv2
wRnbjXRK+NmWQ0fG+svmIRxDYHiTUjEwsTIgfh/cqqT7TjQ9pIt7F69hB4AdX2qgBW1X51sZtU9H
Edr455/0Yb7gaAZQGvB+CQLVV27RGZIR4WI34PK4/jURC30YWTvg1UTVF2WTzPC84dmo40XnxQ4m
QVvOFJ8e4OjBWHV4R7C2nByaWMx9qNzmfZj0ljHpp7c1tH3++4cRSt2wtUtej0nbyz81SH2RFJoA
q0W/j/aWe/LaBxjnX5l3UIf1c/j30OyRz/K4oMJ6ObqtLC7TIYOoBc7CzJsTJbKj4oCleP5dPk87
BXP2buQ7AjYg87aGa21BGaffInUqc1aAiyzkHRPz0yCc31labfHt16bjfGx9mA5cDWwxZPD9S+FX
iYPIRjFrqmV4CM4KEdXSOVvWXGs9Gdsf7pVV78JgN1mWByHvnVm+5Mo7kU132LVJN7a9Daw1yJrI
VHjpN89/kuNW5vS8sf7vCKeOmYCfYXAcSEfSZJbjsZqt3wCvACk6BncDqJFsaX56Vvn78vJa+Qgz
JQ/FUKf3VO4kii/3Djw4IjL1G5nHf+/Jn32Isa+Bl4OgAhj5sLKk7ZeWTsETY2XwVAzB9Dbmi7sP
1dL9zZrG3XMvFNFw5gEPZWVxEFw9QMNsC26q/uBnh7HS2VGyujnSkoYwuKuhHecrcbJGhnJs4wTP
1B3nGNDkcT8NbXADIjAA2Fmv7mvpA3quvS1Fh09PSeqYyUFecaesgoEBwwLYdC+z6dmq2vYWDxG2
75paPzRe6X29PEOfW2hiORgRbJT2mI9N5iZqLMob3gkshhCQ728QDpnvmrmvXxdR8302cCge+CLd
zxbLwWem1rFpqhxKAarc+DEry8UUkg7ppFgK2ZbEFQrIOy+hhX0N3Yo65lsF6hA9fG9GLxnFjCDH
UVbBa26LSkv+1YP8ZDGarvMUEmm+b2EYwbgA23sRwfMgi/pUwo053VUqTZ/KAmqbkMew5S/RBORL
FmbefWH3zWnWrtxNdKG7YcS/QoDECm8WZ9T5DoZR9ckZCIGWm6LVfprs6kTmMYzxJBrvgPDPD05d
+6cmddVd4wt/Lzzan3i5BBDpdUHUJDau5pZUflTUA1AFxfAdU07vx0FBSHR2/BvBF2/fOBB6EmEa
HkQQOrcqH7xnwE4lLoNSPEp4Fz8MBcT3RqSudw0g/FXkwY34VFjwIYR3sXPTecNZBGgMF2AfGyiB
NMv8ihprduNTD8eIO463gJyz2xRhP4xynRYPyG8EO4+F4U4tnAJTbzPnTwqt1qSbwX3xlmn+Khh5
dgb+O9VDAnBvcGNPVb+H7AK0MjxgKjN1zCye7rXmPJ7tggN73HZzFAZpeAu2ewPmQlb0ewW5XOj8
Lgxo/rbfQWQnBaG6KV7mgC+xjaVe7AWDMRZAtf7wO7fAmCKZANWVgruxr3VGTnZbeQdMKXUw7AFQ
mLlf7PWAhK8DEsMT7rLedLB6qUsgCkuxBSBa2Rmmy43WKGiMHa4AoJ+EUbGMYqfybGNvfJ78RQw4
9/rh2OR8GDTLNUvCRp7teZdoyJddMFe/yrRsbqXqfy999SpUCUpZ2h16OK8oCSbTtNRZRML2y+Vg
tBL5XON6AJGOYBYqZ0ndyD8uvBAHv97TYfR2rWx/t663ZRywcnqb9b0QNxrSd0OXWIE7RbXgiS/y
V2uGSmjrDM+Xv2ZtzowrAoXIvp0PwCKmIAzsaGo9kqLagBattW3cDrKpKLOKlSQZalZGeTo+DUDw
bFzJVxo3S3qUcj2ktIXmUqCPHTQZwFq4PCQrE+yc//5hoQlUi+yycscEG45mBwgttk8sHNSPwBPj
w9Sk0K4eRL3R28pt0yxQEcvpagJllqQJs1M1Dnt474G/uPE4X2vduJXPNRDl8LjEs2Ksn90W3kdZ
eF/W3Y/LQ7XWvLEnm7INKg+uf0kLzdOmqfeZ/l4PW764a60bO60OdT1mXjYnWduXERh5j2xy/sBh
p95d/vkrO8wxbuJpV3hycVM7cfIeiigNPVFp84jM8s/Ub9U31zoxdlhVyNYay44kZfpNofpcVM8O
ElA9/XP5I9aWq7HLbOKPOOZqkvQ4cxVMfp3s1HS/61p9KZuNa+zKZjOLUJm7cDI0ADt2A7cBSE/v
u0VslVxW7vpmEUpUIod21uIlop7VSdP0foCCURhqbL0MdNUp/+mNzcZl/9+M2Cd3INO7p1aTQhm+
mRJlBfpJzzU/5VbG0h14A9lNEYb5W+P7en5hxOPdscucwd1XaqBd1Fky3FPuV8esCgp7l8Nfih2W
jOlbC+YW70PYw/G1AZv2R+jkMFr2LGBCD5eneWUZ/evV+TEq+akKRiuHau7gwGwoA6pfHd0F205a
GyF1pQuziOAHDqd2Z4vE925Z/wqlq4NtpfACuEoLAffb8wr48A3j1DeAPEAiuUExnvb1jdBvob6t
/fa6cPevOuOHDoJsHMceulVQAVORc/Zn0A/TuBGpV9IQZmlQasjFkPM70eNppNSLD9a0KJ0ogK1P
g5sc3nCQvwg3JmMl+DEjtNpchjmuUE6CG19kjwyPPBIT+uW61WSE1qoAwCq0qvNASSB1cbuH8oWC
PJlQ/saCXYlL/2bnP8zFILQ1FlaKNAp4xYEaTqEKYssCXQ4SDGAHboSmtW6M8Aqgst+B/N8mExA1
zTxCeUrcKpWwGcZ1za/Lw7UyGaZBTilBv7SLQCFouPOJaitN3Cntjh51i+frujBmxOpBdS8aXyYT
Q25uBOt354JUt4N7VLO73MXKUJl1FwZlE740qUw6p7xxJ8hLDbb1C2zGNMotfQdW0lYkWRsvY1Ia
P4BvHWcqcVQ73ebAIT73c84g0h8s3y5/zFqwMo690FH+GMIIOWmpNe8Z92roKfD+x1IX8z21/XJj
6v8VyfrkwDDrG9Bk6CvovzH4D7DmroAi443smvw9rCfpHFgAiWICuPJ48EXlPIOdWf4teqf4VpDQ
pxt7aeX8NasfhRChC1O4JslGcKFlO4NPzrdwhCsjaYqLBp4VziUHAGspOuSl6vdeIe1AHbb3J4gs
Xp6utS84d/4hGnjzIj3IHKJ8PPFYecUpANv8ctOf/n7CTAkym9WB7kAnSerRRm445xD0KNVTQWY7
gsPTxmPm01sKlFvPp8KHD4Bir4ZAYt0kUEQEB1JC3QAnl7AOVT6cRFDHfNrQx/9086An45TkfZgS
vmQyWbQLk+2X1lmggfHl8mCtNX6ODR8+I1BsqVkRiARKimqXth6PlNO9zMuWPfynQQa1JWOi08zD
U8N2WQytQQm8YFmOe+yM8mX2oG8hNVCSWltbBa7PP4eG579/+Jxh6aQ7BAQhrZGxgtRoqL17a9w6
XD5fWtS0XKgoyK6lDc5V0NF2l1ZhdrdkATlo3c03s5TVzeVZWevHCP6lB2PGbACUV7VQr4f76usc
WE99bvE7G6zUy52szYzx2vFqGApAKJPFY+bOkLTMb2HQ/G4P/o0a229+0R0v97M2J0bw9yo1a7UA
Yps16h9q011dFr9G3W8E5LXmjcA/Ww1Cfy4hhgmByCCfIfF/z8n75d/+aZgi1KRmirwtAc+aRGJP
Oi5lfrKydH+56ZXfbdostGNYSlToWYx8yw8rs+edXy4/0n7csmZZ68Dc2jpv077s7YRpiJ00L0M/
RIV/VVCiJkkTkk7SK1w2JSR7oBAVghjEsdqU/19ZmiY1E1q+eYETQiYAD6gThLvtF2iuyDtS9g7O
9rA6BhIFh42r9cpuM7maBQzPyom6QbyE43tP6R0tSg5rQvbDT5fmyk6MLc2o4n3rTx2U+MWxmW2k
kr0qgSLwHxcGC5eX1NpqNXY0AGXt0Gv4NoI59UBK/So42Ui3ri0mYxNXQe+6EuIYMc+9CGpEUVnb
0eJunEL/ns3/d6nCPjM3MSUoghJtJxYUzVuPlrHjqJsssN8h4rTrKhL7izqk4fx7rraMrFam3WRs
hrwsMkgJLknh/h4p3UNzJ+qK6kTdt8vT8XmZCio4xslN4ZhTOTPCuLVA0TW0dHaC8nb7CgFW9QAM
afdFLBaJIbTEbtrQs18nsVCwZqj91bZE9aQme8uR9/PrCjWV9aDO0/U46cHlzSc8JDooJozR2I0R
pLjuSfqP2nIKXxvV898/nMB+xQsqJN6mTC8ClAXv4LHhLZ3Hb6nfbFm3r3VyXqUfOoFxrptPDlCI
g+Kzi5KoFz4WY+feAMFV7wdYg7TXRWlTeg9SYzTg8L9JSErHaCB6P7PsB3WHazIUWCJGWOh7v0fS
mpAYGDWo20B5/10ICOdkoqv/XF6GK1HBJMoOUCCflRIs7mT73kGFvrHDl8tNf5oCwa83ooLVgQST
N3UKWtZURc54NqKxd5DXe/SH9JnIAFrW+h+my6fL/a2cCyasyKvZLPt0XpJcf/M96F2paRcEjz1r
oAT37ao+TPyQKyrg5UgZxqM/71PlQnefR9T7y8cwgkrM8XIvK/HURBCNvittwScSF85ya2WiinC7
+4aKXbC73MG/r/hPQqqJIJqY20716MKEAOVXss8bAGOKnoq3PM2XZjcLy4kGpoCeE4AaAWIg8keV
E/Y02TB2jnzZQXXHbd1YQiUhCVPhfgk9z+1QPyvFT99X5WMWplWx82YIWwn4kSRqbuDIffn3r6xa
zzjLRiqs2tWDHRekuMebas/KbmNPrzVtrFpAOYnr2RpUhNlTj7wkxbHPC77hPLzWunGUBcVARmQe
YJ8B0cHbAWmJBxCn0o0dsBL5TOyWUzdN19vTkEgIKgVzPYIvnt1nOXllEErfWDtrn2CE11SH9dgP
4ATBTXx4mHPHg9JesXVCrC39c68fgnc5T6QPznoqioa3WZC+AoIYZ4t6u7xw/s1TfLbwjZDaTQVQ
f9DYi3tH2qe2qvM9Bw3ySIT/l3QZP1plQ45lp+CcUFTsNheNc3Km1ELCqH0vHRTls7AswMPV3bMb
NuxVQntrI2KufLwJZArP0si9P8tE9uxuKLz3sW5O0m82ruUry8PELrUz13A2p3aMZ+pdBh5o+BX2
g7As2cIlrv1+41FBMtlCKWFhcQBu4y+o+Ym4h0ZLzMazl9LlGVz7iPPfPywQzVUFkPTYJ7V15xXy
2SZ3oFTegAG8sb5XjhETmJD1gCvRygMHYJ5PyvviB/6O2wHwm/Xe1/rmus8w1rnqF1GCzUBjrgqB
BxiJ8VWQAqt07Hfzxmm1Nh/GYnc5W+wxhRPQ0uunnvU3diiOoi6Pl79hJRKYmAMaqBFVbzXHWru4
GJdJL7cKWGuTYERhESx5HhKk6WhW7vvS/eP1ATztLP1PPXvVTjnBRkBYOwldIyLPEOOqNUcCjf4c
vk9HLz5Ot+oGnmi40P32Xp0v3mP2ZN+lCT19qe7zty0ho5W5MSEJ/aIsPQv0a9WvbdiioggHDn66
amb+D3BH/an0Za+STBU/ytH9QawtKYWVSTcBDyr0M5ExJD06cOkWj78E3pUyBAAf/3dvw33OLkgO
J66+UPUhJ+RvtTTQ7/PV4fK4rAQPk4VbdHYeFFY9xi4szB+KlC0vdlnOezEv7Fs2e5si1vjBn5wy
jrG7tZ59afGuhYVVmYQVlObmJoZW3VHk1sZzfm39GHvbrllN7bnAPHQAftX11441r0UBkuDloVp5
E5pwB7uUJQS2uymWjUY1I+NQIW5f68l5DqB6V0BWeC9GZEIu97Z2Lpts3XAKYX2hBG4Vjv6eOgWY
RH9d6H3zdHlo62lvUVhweSoeISO98yDLOwXuzrd0NNjNzmcw5eLlDhT660KbY0SFDCJ/E8wsUEMp
x7jz2E26TBtrcGXiTHgEqfqByRA3HAiSPwq3frIz60A5+3V5JNeaN9IKmZMBoawWlYhBFDufsLe5
XmSU11sLbyU0m5iIUoTQWk1rxJYZjoR3SKqeQpZCsDuHum62v+4rjEgARg1swSQKKEDPvQs7TFq2
PM5DpTfW20oUM8vzwGmmhDoW7uFFe2RVF7nFFsl7LV1lFuMlsuZLu3QqAWLoD6JwUofWW8ZYtxtU
eWiH+Zllw2snyBGkoS1fh7VpN8IBxBO109RwIQ8WeYCe0x2QACfP2bo6ro0X/W9kLooM/lp40CUN
DC+G0Fc7K1TXSZZRZhz2emJsGWdUZ+fimwAjx/P/UL2xkVeSECYSJitLiG96OGbLZsyr/Vw1/Dcu
FvbOCxfyp3eG/NEevfGNtRoCBDCa2uh3ZT7MQrCbavjxcrySSGUx2O6pvz0vIOqh2Rao/rwVPjlj
zDJvWs+DoMD1JHIArqeVx8q/H6YgTgFMvrwJV4iC0A3576xrAkJsvnRN0pY9JE8f+fAAGVhkwAGR
tcmROcsDb6pYIvExyEeSXpmPNKE/s0UGqCo38Cqa+gJYUHzebqn0ARK/UbPA0WvcSLCtxDITns/9
gFX5ImTST779lsH9ca9di/0RdQ/ZtSKzdkQAV315OFeWhAnYX84AVKZ8lM7HxBF852VDFPTLdQvO
hOu3FJnB+dz6MH0rHLnLkDEMNx9FK4vNxLQowDWhfovjGRca95cFLbCzRZX3F5rkxZ4udb4xIWtj
ZISxitoenWrEzpECtZ+KyFUcZOV04wW8EsZMUAvXDdSLWy6Sxepv7WE6loxu1EDWmjaCGMugPCUr
VichUmVayB/a59fwJQk1+bqAW0xeXiG2K5B8juMS7G3qRXjckbtsgV6/9q2baQndQ+AHV+lmUKgP
/nfr58z1ybgAQTiU2j5ULW12kEPakvv9dLDQ+nmZfXjEF5L0pbNMbeKmHbRwbPt7Pk0bS4ie18r/
BUY0fl5bHxr3bJbBjgSX75T7IRgjnVqeCKmXrwRqt3BbbBZrJ9o6eIb6tHvwYOpwsoNCnDonXDjs
ln1A5iGKHk28gB0wnVgE60nxOFhIv2pSBSdwW+h9oBGFgIujex66Th9xGJJvrNJPoxI+4DxqHz5g
9uDkAyFNBcXTrIUDl/ctI8MdlKN05PtN3Gf5Fuzu0+2Gnozt5ruua0MAUiV2iA8uwuGhDIN5Z49b
/Oi1Dox7Q67C0WqneU6qTC/7krBx13Wp96MgAxQzroir+Ahj51mh24/WCCaJ1bw6rN93069KBRuN
fxr40Lj5EJBUyk6PsFyE1fwEi43MfdDFcqCbjlwrQ/R/ST9ocrMFNjmJghoHeCv7MX0Z7XojE7DW
uvEc8JEAqiAdEMQOLKDd7s6qHuzxz1UDb6oGyhF2wTJYJshl6WPlwn8IRkvDDozvjR+/Mvgmk6/E
ghWAW5MEkNYICNo4q9IdJJxO7hZMd214zn//sNWyukv7hc8EXMGfpPkOTWkPEsPXDY+xjcnAcx/B
CEbyvjw1pQSYFcLz7Wj3Gx2sDY+xe4e5zeegIk7i+4G64QPpj0WlBWDoDRh3cHLdONrWBon+d5DG
eSoyUFygfiF++PYfF2pByxZtYyXWucbmhYyU8l1vWJKa5z9dnybSobcQ+X6uuA2kQn24bi6MbQwb
P9LyZlkSAhem2zYk2TdI9IuzOe+wdWSet9Qn546Z0YNfh/SaXtgJ4vMJTszJAj8NCL2NJLLAXwxa
66elpo05+fyVCc8mY2P3kDjmXgCWhW0R/+eMoywEhUAV+YGEffuYa3iyEJ0PuwxaoU4VlgcX9g0b
J9TKyjOTgO0s6oxZ6ZTI5b4c3i3dR/b8UKZbRbi19s9//7AtmRzhUQLzmKTV+qcHDZaHpq6sgwsR
vT+8gdnDVavCTAfiDdOO/GzSWXVVeajE3Me6ad3EsegW3nRl75iZQNm3IB2DlJ1I+c6LYN/SLMoh
pHf5A9bGyYgAgg8is2UdxF3L41T73+SYQZeU8QNeh/aVo2Ru/1IJ4XSBDxnnFNZmj6rXEFLbOr1X
roJm4m+p3NzLsXjjotNH4uTP/+PsTJbk1Lkt/ERECJAATYHsqy+7quwJ4VaAaARCQvD0d5XvxH8e
pzPC0zrHSSYgaTdrr48v19C072nqnxbk2aKHpoqCLIOzry/pkPljGez7FpNIIHg+ilnHn5sSRFm/
rdUWwpt/Gyvxz+t7nuf8qZ8nfmzm+i6ohzeUMO+JHj7+0yM/H4AyQosOBxaIJe/49fLRa9Wnua4x
8pb/2wXO1p4IOyhMZY13itpNV0P7k7ClBn6qvPHqq7K6S/vXeQUuimglEzbGx9Kmmmdk2eGA7Kt0
aTPwoUIPqfGV9/fCG3Zej9OIpit4hM6nOlkerFgepLqmqbuw/s7t84AsUgEZ9HJa2u9eZLYrb3Lt
fX13Zfi3h3G29hrMQPQYlV5Orr+dar4ZmTs0y63x3v7t88+O33mxPcqG5XJKYtqks67CtHvvfU/g
vUT1cq06eekRnK1EDpPSAdysCCJKC1qkoWVqOL1yGF3YYs+rVImnAoGorTiuZkjn6QVA4R0flivJ
96VPPztnewXbVmdQVxvxpSu/3A8Esu5rtrAXXqDzAlRAoPKRJRYboaR4ihKxHoe4QPNfD2Sf1PM1
PfGl65wt6g5FDw7qbwItlj1EXv/TDEm2xHxHuvlaKHfpTr3//bdDOyAesGiwIMBoJvN3bYEiawUJ
eS5ace00vfQz3t+v3y4BEAhMlYOyOPYQJRWA0Fof9UG5bqblGqn3QkD6q6rw2yX6QS3GJ0sCp3K6
8VaSk+imWJ8b26eN+fD3VXfpTp2tajCYVWUCXIOv06btyKETzUM3J1diw0s/4WxRJ0IWoMkMy4nU
0EaTBkUj6LWqJ93CPIhTmLp5bSxf//5bLpRbyLlUncSrH7QDFgjxlMutcS5bgRdEGmh/yBizp16F
NyFxZABLDDQw40b/MeH9eoTfjL114/AKjYg7aNDIPhlekHQBbTazqJlvWkXtK0yb+AatE7IHtxUe
GG0srqVoF0L2/1TWCIaBhg7WIyU8M4IkzKoICM9CrW+RNTyrDfs59dfcEy48lvOWwOpqOKRjjvLE
q64Av3GAh7nxlg0pXT0C2xZ4Hxvp+/9YejnvD7RTDbJXD7RZ24VtBqTNHRxuPtIwfPr7g7+wp59P
glkwdQey2PXkNVKkQ+h/lUt8pYZ3YYGcm90h2cQ4NSnXE8DNOzBkEBaU8r2ed627/cus9Q+x4bmJ
6xov8zh12p1EV/vHvnPj3QCPxa9JIMbMlut3gGJpHgg+n+DBKjaA8QLxEq2Y/Q6kWW6EKZJc1EO5
iQQUYv9yS8k5tcnKZShaUJtPoTJAAGJOWBxDOD5d2XYuPbH3v/+2tbVdhC5qmDi4YMybMFiPrb6m
17n0wM4SkWIoHOkJsFxsfY2EPc5w5OnoFbfUSx9+tl2aKMbHgzuOZrA6BKaotlOpQH4OrnX7Lxwr
v6Y5f7sxSsC3WXoewrgxgh/Rj2jVsN38Nvzr0fgrCP7tAsx45v9d4uDL/bCAVxq91w8DT27+/uJc
2MfO5w01FsyYjNVyKqdqfISHrQCDlAZd6ocwHVBh0z43kHB8qZo5vJY8X9jOzicPFxEL6mtbnYhQ
HwHjkfnYmh2809/QRivSKFRXyoyXLvT+999uXoM9gFcOm4HHb908Zb0oU68YUrNG6VRcg4BduoVn
EdIcD6sPuG99EjjqMavPXfGqOeDzKY5r/8YqNt8UJAw/IZ+nj39/bBdebPL+999+mYhBZx2LYjlh
yhIgILct9bNw+spyv/TpZ8u9Xhto67leT5Hje+umQ1iYPPDDK1HGpY8/W/Kw1VYMgNb4iOAll2rH
6yn31b8dLuRsyVvZcOvqCDUHbh4BW7+LhmsWtBdmtFHk+d+73jt/rOFoixHg0N0LWd4hQroLK2/n
L2ihTfx56sc7zwfvuxg8eICZ6codu7DNkLMsqKvEGGjM8Z36uQ/vPNtPh9XENB+rMNjreqmvqqne
b9N/TzfC3ysiv71YmHlc/XpBgAmewbt2Cd3O0XrdAXTNl0LK9k4DW5LOyxLsE6/t0j5MvLuJRTRb
5AxT2b+/3n+uvyCD+d9vMcNxs450hfoLRePe+GD7TnNw1/fFFlXex6WPQYTtlmcMrH//+xUvVBXI
efHFBGzwUdBPjg64YRg5643qw205RN8wSgE0d1i/mAL6+Kr64Hrvmmj9witF+Pum8tv9DoAZ7mBC
iTSdLDf9IHKOVjmaFVsMwhVvPcWN7fAUQKMDMqYI6uIwMXdNV/DnnYvws/1xkaPyQ4vTS9kwq90L
xtFTNCePVn819f1UXavU/XnBg9H+vz9SeD3sDboGAaWeuxTQnTUbXeGnsMP/p/2QnA9oh91g8ZSQ
SgCkZzHdN9fw/7imybz09c+2QzNGNcaYFcih9mMc8SzwWdoWzf7vb977p/xpxZ3thsSvpW4ETEts
sTyEEz/A8DH7+0dfer5ne+GE7mYXY1LktMogrtJpKpejNCDScYlSaTIW5DPmYewxCtZhubJ0/3zm
En62R9KWk2EVAaZe37H15HO9vHD90xu/xdWPv/+qS4/jbHOIbdBFRNj4aISt7jpvzGovlhncma9F
dRceyfl4dsKqkkPltZ7IGL5EYZJNi73i7/DHndxn56kcBo+Z8spRHNEs4CicUXVwgJEbds0Y4Y93
Bxc421CSWcODnUfiGLl+N4+6Bmc6/kgXS/O/3/4/PmBc4GzT4LOk4E579TGGPHw7OGZeppVVB3ht
K53WSwhvGdrU11z8//gscLmzvaOY4WaZDFaA8GfvWbDsa6C+/+2XvN/C3/ZewI8sq2uIbRpazfei
NWlRxGQLnSqB4YrL3pkO279f6s+PnZ4rDZIq8hqMxFYYSPJ/Rqu/awo5phXyQ8gCxn/TptJzycEq
tQvKeKmOE/w2pvE1iX/+/ev/8Tz2/+OTLPwa7Q+PVcd2DrJQkk+JxuhJ3Z/YiNnMaf3RrvGhklc2
81/Ks/9siXjmZ/tWUZYFLUfHMWoFPIJ6DpHyjNTs4SPhYXJe+l1K+y8JfI0zNlVHEMl3QK+na+ff
EYDlgzB8MMyiYY5suyLbMO5v61HdlWv77MP6ja9vcRX801weO88AG+l1mDLxK4xGjT/LimPiZ/j6
97v+55eGned+fgmnpsRv0J8DLdav+E1LdN6CXD2oaPP3S1xYzOfpX9LXMeDCRXWMvWYr5YtKzGFg
e1I8oDp35US4sILP0z3tNb0VE62O/opZGPjeVupa8eDCKDwjZ5uRsisJfAwfH4sxyGCcmc8Jdr02
yJX/qQjl53b6EHhT2jmFPRxEH2pOUXMNCXDh+ZD3v/+2fyykSZJpqeVRlqiMjt067VuMxW2VcP0R
fgzDlYd06Qae7VPDUpAEPsbiCPunh54beN507srD+TWp/4e1dp7TLJaN6HOJ9lgnfpWbVYYZnMNd
vioX5VKYZjuCtxlvCoACREqCvtqOAMrDvDwIdqaDOyBUO80OQ1yosCgYbKRLRZedWGzwwXT+cLf4
nf7UR9OYuWr0doGWPzGhGaTMleFNHyXxaeimwzSsusgQp5Ap62QTPg28BscBU0jN9yaeogOTVeHS
oa7WeT/p3m0KUbZJKsNhrjMP5su3LqzQdqqgeKuALqu8n55sxU/Jbf8Ax+Nk6w3FSI9xLWa503ZY
s2jkfmrh5rSJ2qnNem37jZ/4yY2tQnrbmOBH0If2idk5yUjVFI9WwSB0HIP+BV3zYMPLInoLar/9
2PeOpopWXerBTXQHNoV6tY1a74BfdadAe/PufSImgdahExlNQLl2HaEZlfZTJUiRDgnsdpMluGa2
9f5q/Pep0vMIBk6mY9mxujnqNlBI0txXYcdvYaJ3f983fh2/f7rAWZixRlQUSpTiOHVSdiBxvK8A
ngSogmEO56mXfpl74SQzaKRJPjPHbmXJvgFfP8LgQ/jJvp9J8YppIPNQlpZuqjGOPlz5csEvK4z/
fj32y5r8t6UZA54p8VqHx27xyy0xermfEqH2GAjRazpgSqxJCZPtN5XoYdwjrrAHU6zkJeBATsJT
IxzidMK8zQuLvW6PVqf3MQzG8rmZvDh1QRLcM8+vMD9UFy+iWxsNGnnNbrQI5GHsogIQCVK+MNZA
MmrGPrkJkwVy9NGf5asD+zzMgPOJdyM0as0pJp3aUK5KmPEhUs9gPaRAi+0q3oNpB+uDBtCWHN31
Bj79UdA8dirW22EMwmzyGPSnDJDywYcPSEGwJji6AtuWrlWfFg1AhGmzMLG1XQgHscgjBxgRNHu8
RjQXrNPpjAEQnK9ASGEJLM0Rc8vsOXCq22lv0dtuKZLjMsOK3EVBfFKt8V6DBUXu3QSz1m/TQr39
giLYN47ubA53Sp1VetAbQSjwrROD9APs0KRLLZNeDolRAb1/FM/Z0PXxmDV1VSJfCwqIkGAWWKVt
RegzzGwH9PGdSI2YxnwRUL5zCiaHDhgs5HG/MLNFE/N9ppX/xQiD9ctGv/oAOoCCrHz5Ma8jxzMO
NHsys543elQKazQKy238DvSQDQp0jMP6RY8V5JNqjoo8UGT6VjhhX3ntls9JXfrPXevLJ8r6blv4
In5zs5maPCa1zPtlTXZqbty3qFoAxPVB54Lkd5mHez4Mi8xEQ+YNkZPL/cVglWgD2PgqB541XeVl
ABr1aHk5ggpKgfJahiSZeKlpojhvekF+VqKJPrJQ9/kYLs3BX9z8pfFVcsObYHmBAeyw8Rduf3jI
VzZ9FFn0yaTJG6RIH8MCYMQMPvNJWpR8fpliHp3wXOgTpuW4SgvHF2ABR7ZmmJXo4qwt6/Doj1Ic
cO/Zzu8C/jRoF/10y7TOKW3KFtDUqPu2uhCmYZx4X8EU4Q8en4CtFoMnPlMatDtdUKNTFId8H24+
GsN+Zq6+IIGGXluohH5tfDLN8LYG2WqxHdxN26bmcU4K1yWZSOqQ7SoG9ztPhotJRzhwHwCBTp6m
Ymb4xyzJQIiFYDf2FPRxYwH7l1ZQtaN0AaOljU1axnJIBcGQdwbXtrFOh6bAhxZxsUH1pLqRbTA+
tzyJb4RsYEYY8Uhj0UXS33C0ohtwyj392srJ/GSjgVWzMyBNxUub3EDgxTaBPzRN2pF13ZY1XY5x
jFX3zuvZ153/qdYdNN+2tZhs7uY3EQh9qhsKq8CZD1tZq/ZBU4QppHuHZPmDSDG0XGwHztxRqjC6
DSwPj/FA/YzZMNo6o82dIr07KBirwfgXc0GHZrL+xg8a9bXXNUZsgt4+2bhD/99r2xQqHHuLb5p8
Wouq31YL1XelgLYELIY+o6bM+WTzJMROZ2h/9PsJ85AU5NKdVJXcURh4TFmpHSabQjvzWzU2RY6v
zF4t8Z+HdzuOpqjltuEh33rj0OYw/KtvuSxFl+k5NHfjpGDrW89mY3uyYCG6sdj79Thj7rKyc/eu
D5IbABGjQyJlsDeq7H+StqWvWqh1D4v/Bh4U1gUb+P5M7z4R8ZiWtWIfNcaG95EDwCiNq8LsAjms
B7OY9ibgNnhnkdQbYKKGnDVxCRJzOecRA9fWNTOkXHOJmfyygElJzOs1n2GxvB0mrwNicjY3IV3I
h4XVHgyVSPSpUXM3wD0n6lJsvXKX1LzbIbmT8VbBAS2NSFKls/IwRTUqtw2NF7ysnoofLC/pFzrG
bb31l0hCccCt/uRqP3rsmF8/eIPudqBuFK8TSLGvhbfE2TjXU1pEGttnSJqbdUYD0dJG7hOziO0k
iNoUvo4fYN5abilZqrcI6/4W9vRxrqNY3ay8I9A5w1ami2hwX8Ztg9MDFifBgOmkqY3IzTh48R2i
NJjWci79x4nAxXuKp+QuqWKXVss6HjwYxObrHL9Ng42+TCgozKkdkwhgaBVOzyA/IOAqqBvzCIXh
KMdPo7nUc3+oLV0e1x48baNCswUf1GymrqhykAXsi7C0fRpEWz162gHpwUMEQMr3QU6YJJ6Hbbvg
btBV8aTgHP8NHI/BgkBQ6X0TgzHaDaV3a+dRHIIWXd0onOcWtkDdCJQRjaMUW7c4VTTu7+K+Z59p
ULOTj9v3tRWyOnp2xpsUgtYrBuYfEsfaDRGk3UbNyPH+xwLKJUx2ZhIohAyvUL9FVlR8d6sd6R7h
tnnURcJvCqReX0QPDkkjTVDlta78H8DStR9sw8RdRCGgXYQXfsa4oHn1kkp+0EXP1MaZBaVcFLL9
DZu6XqRTH5KXuIqHNKKQDwzeyl8bzP6teUVKgHWqIa4xsBHynWqkvC1YOW8dLBUP0iL0JJ7HDgbw
mR0Lhumzazy6xSbpNkGAGIEJsGhqcOGzYRhhxEMgo8HZPXw1OCNzPS0T6OTAc6Sj7sudC2SUhmjE
3sICtE+92h++J3z1thMi6t06cZdOMdaTHfryU+yTMtdGxh9LFFmB+ikUuCmkulugUsg9AGFPSz2/
isiZr1M4kMzGjf3u23WY0KNi8gHMVfI2j4O+pQb7kE/s6qXoNxU14v6qFlnhK/25D7pw78qglena
++uNWwTaaRzsCHAQ+5tpDfj93CYEC2EcQJ0duiArDML5bkTTLW3NSh5pArQNFAzTRpay/hlGhp3g
LmLvxrga7kB7ClG6eIfJeGQo54NUksmcuyRZ7tpKr7uWVRS2xdH4kLBQbklF2QacjPggFtp8oEzY
vaTF0u1j2rlHFlfhNij1sEGchQTDE/GmEnWQE995deoLylEPReTFUx3GuGssHAFaKbjZ9VVRP4J7
KUluYR3TZ/MQc8ANpXueowBbcAjP6XicvD1yV6Tlcm3bXFN/9DPhAxSTT2xWb5bKDv55OoYUsrMD
v++mAJsgGweTMQVTjFT2FflsWm4+Fr4DBJCP/T0kJPSd9Mw8WIhUpVQbDOm3u3rSgAeYtiYibYPV
tFsTSyRhSevtFS0zz1QZDtUgX/2wzmYPWVuv5mEHdi5vMsBnWJcDZtfDFgNOal+90Q2f+7Wijwqm
zTJdukkmYBIH/UOVQNNsScQexRDxL27gzQ9XlF1e4gAsAV7x1+2K8OfNaL7AAX1CasVjQrHngnZg
UiPhZwBuuWH3QGLC1Y+Ran7r6jl5NoTQY+Kz8EloDV6UiHSwscKWOVZbdN9g6O0WQom5y5da23uc
WD7CqDkmd9RWfNrMQ21xO0a+5YO0DwksJX4AWdS1qEAp/weQQdEdLHx6ljWQ49yEQUTfn0so6yyZ
Z/EC2wayU6uvjuE6yVdOyu6EYaY6l2XisCHL8pgMCjO4HDnre5AcYNgJhK69prNr0xhooB7QUt+/
90Jod2HxAv167yWCb6iHGges7wE97EoY8+AwCb1dP9ZkO89TO6UyYgtyqoR+nPCaDJ05YuIDtkWT
x9+SCa8HTmRJt6ZuzedmiFwGwEO4G23TAb40jN+Q2pFuMyWyzI0q1gy8ofVrtWolUlQhepz/yuMf
uJXxklI5d58qz4uKdEHafztK1txObKk/Npgs3ZQo8D0BX9Ac5agbk6+1jUCBCtFFWevS/WDFUN+F
oPps1Oj2ISt3nLH5jsm1uccpBe8Zr1/qbOGRBFs1Foi7Pf+xgUnbrsEkfpKaxXMbiB/NMbCxPvEl
njaGBXQXr4g/qoGTk3G6yKlb4pfZmuWhSSR5qCi1h4bPIh9NxfKuHZP79z301iwaNWxPVbmD9OGm
b1jXpY0v2pM/STyuLg6j3YIISmK5mfhEKAoHrGTxZqXO/Kww8QpZL9AtkJst30aE1McY78Me04XB
tmp499jANm3vczh1Tjrh21jXNgs8f8nrdY2+oCIQP2rkeXDkl3BMhx+ayvpQmI1zExYkkEpDkPoJ
m0xWL2S1aShLenSi7x/A5G5/jL1FetFJscDS3w7bJgphKwyVh8i9rtRf6Qwd3BqrucppE3Y5F0J/
7Gq4jXgqIUMm5IhFSsXqXig8INCLrPi3ziTvGSNV8qlmpLtjfVsMN9Vqk33AV/XoMMK1H6dp2g0r
RXDUJK4ddsVMmhNBER+heg/jZDXodU8JxNQ5cQK1HszUIisOcVrIZNolmLIBD3308MNk+QOmU0sW
GSJvO79CHG8K2KBsHCPLj14JCsJJBweneYl8BNEOwUU2yLG9KcB2Fulate0NfqSfZCxiWJpwe4qx
9KfphJZ2mSZdOR4mLP/Mp0Tvbd2wLDATWodzUy/HBbvhIWRJN6U+CBx3VRGMeYtHDzGXrQdEQ/Ug
85o3wwdSE3C24JL1JGM//hIvsgPHi5C0whd+ilgVfB85W56mhoh9b8LyZMcy3rok8O/4qN9PX2/a
NkBkmVwHFSo2Cn9+WXuCEDluzIO3Cu+TDqn4Lnq//hB7ni0w0Ukx3877GUyZBcCwDTbnMMx1XPVD
XoVtpDJpYu/rBNoGwt2lKya4unVk02te4YXlGAPOvLDtV0iq3fpZQsQdoP+rqg1GY8MTr0OLLGci
MEDGvEg0pXaIpq0fKHNAoZukqvIRmPAeEDC/aA8WGRdsvmexBClBNSddZxLlPGnF7QCLlq+hC6Hp
VHML/cQSYp6tQiovMAqYo+3in0Is9W0Z6+VN95TuujmeXQpgYnyaTLLm8MNuQhQ5whaOR7XW94Aw
6Af8Z/kQAjqoNs1ayzKVNFJfqjWkWdSguYLCYHtkgRSbaNLI/5lr7KlZ4M8FI8x+UwaGfUOhIIRP
pg6bbR2OYz5i6u6mDaZiU6xNnBcOdZqi5RHqDi6yW4Qq8PWaYQLyw6/QtmvQj9yGbuke0GsNtuvc
yrd2ho/GnCB4I5FoXqIOyb8yRnztFzltJjvFGzsDoaiQbLoUELIq14nvva1zybIC9aG8EK5LTUWb
IR0InX/QwFNbyhLLUGLsX+dlJUfrVdTBabUWp8HYdkPHJUEYHS+vCQxAkcA1y/Cp7sfprSiki1Nk
OOxWRVOXk5B0ONFRuUF1lB0JVOo33txEqC7RIgMDjGwN5/3XrvXmHiWa1q1pHEw1mqHTsgnmdkxp
GU2ZbQaXI6/uc0w/IagUeobaORKe2a0YGrvrnMSuLhB4uXntcBd72Kf7cf88LE5+Mii29qldjcDu
Db00mHkr7LYVO3WxDLI6cPUn4mK3db0eX+kKlYRwEFUjx1cPET7msydm/3VlcbSfuAxuALhCzSfy
dciB1kY7WIukglc7gbx/JXH98F7oOAET8f4mASyJ4NQq4A8bWLwuIEc8g8osnmlCSC7mcT10w9Lu
BbLA3TC1bYaVIvPQBdV9Masim23k7qfO4MRRM9mOfGjuQqjjV4CPeb+f11p/Dpe5uX8P8nI/KkLw
wDnxv2umklutV5KyhSJtxFjaJgidyssJgZYfDhWyuibAjcPR7+t63Hk1iqirxBui4qLZxiFqaWk3
kB72P335HJc4YpQqVRbhF2ZIZzpM9Nc+8JRgFGddV7DTygu7tVERbRKcQNtxNj7CZJ2gT6jm27AJ
WLmRUUs+FlOEiMuJcYJtseI7a/xwsxQuOngoz2exMd4TQbzT53qeyju8Gj3JBtV2z16NEaOUz8x7
Ctys77nkcB+vA/PRVNLbSTl1NyNpzVYFldq1A/KtlHDK4JdnBEl7WbrPHcJgFOZtV6eyRCi82kLc
LTjn33zt2++9S/hz51qVt3i0GeAikCZFWPlpXRT4xpLqus1LnKXw+/CAr4Mz2HiHFbyeYj7oLWBL
wy0UweGBSjFvO8sK6Kdm7/CeG97Ni48SkX03iJJ1j4jLaA/aH/AT+yyIonVHVSk2RGsPNbWGP0zh
GMcpq4YZ5sA+/QYm8jziTYv4hxmDQ5uujxDn6al7YPBkvG2Ix+H/OMZiG+jJQ1kaEROW3gijzaJv
csL8EXbRtTrYJiwemZXVqeS4N9swAfSsTIKO7BdvpUE+t9jxjGXdbVTbeKPsXO5UXys0wZhdckne
I4ZEqc8hb8INpVybtEd//iYqrH9YhmbY1Ijd3urIU7fD7CMbKMLiaWx09cGfjblVcUD2drUlbi9b
V+ReGqXiAhZ6u9Dx5BAxoQ4chuPbBNXCtMUmeKM5OOzOyfErStdTlmhgZRXUvcfFmWgFfBitgDTq
HFVpg5xe7Rbljx/DUQ0wBgrqoykiO2Sor/SfsM8P9+1q6YFoC8pO4mCzVzX0DuKS9h4Fo+JVkknd
RgkVuRhBAPdVUeccjnw4+ib2UCZIrCTcZV+juURi3vk1eLeErruEht7PYInJZvbgQ7NrYyt/4FCr
MAJEmgb6Aj1mLZDpjxNrppdgZlNKZ7zuSzP3t4sUYlehTLcd8D/nhYI120JRtmYsdncFH79wJAPP
VazjHPtUnPIaquMkEd5tsvT+TQicaT5QUb16ZaQ+oKpDb9RIWYZl1dK8cX3ttjB6LfMYfZUwZ9jT
b2nNUSqMyEp2qD80yYY4L/iGyUqDXZIres8sXBEeMHQAZyUCwf7TkITFh2IQ9t4NbvxQ2LYRhyZc
hmgb1hN7qycc21kIKDCyzbkYvhk56YcqZCPJYP2I9eRQPv9AxIwuHurUJOVjUR8DpLbeNlFl+MJ5
ZR3Sa/JSrBYZkYKviAvlc0SKVgP7gMocXb0IxdrK1zvPBcVGEYQ5eUvHGc7lAQTwA3XAm5k2mVMC
VFPmBowkJmA4PLumcSptB9l9qZ3Q0MlEUfiYRBLNPxEXd/PouWOBzfCHK3v5mTXKIUzu9EdYnet4
gw3ZfKrQP9/zWliMUkfrNX+xSx3zM7nWpAJQOVgH+cuinls/DtBukZ/QjyEpHF8RsTP/7e9trD+L
Lti5ktXAa2pynecd2pLr23pdMEYJP+wH7lXmKSjm5rH3ZHdoo0XeRKzl+79f9tIPPJNXAaXK8HqW
6APR3jvYBI28CvTe3BFiNwHvYOEXsm7794v9Wf/o03O96eLpwsde2RzDUAc0Q5ipv4OyQzPos+Um
mofv84SiYLoGjJ7QPcSpZZGtP5uYjM9XvsP7L/tvs5CeazDrVRZYVEFzNBJdYhqtKbjgh16Oe/RE
EP3H6oUDvNSACR3qa03KPzf16bn2UidNKwrm6iPm1cdXsqKmL/uQXrmvf5Ym0HPF5cx8lM4pKY+g
Ftcg/ExsmxA+31O0GtFpqYtrQ2+XfsaZNqHUtddBo9UfA128oRoIVrZd5yuN3Esf/v7337q4ywCC
DKsixIxrKVC7H6InErTmivzr0qefrWSMUfVJOPXiWHtNGgRJNghxRXh5qT3OzxRMox/zntipPybe
FL0lziZPBO/Z19DYGQ6UXvQShm5AUFH5+xn44DS2qPlzBOw5QAcLApNmeugDr9pFrk4OsVeqK+6f
f17eQHH/7z01ONehETP9UaEom5Vj9VphPDhlsnhmjpJMWFtfEQlcECHws52Ee+VEkVtJQDZK9Mcj
mKTWELMgCZ2u7cb/x9l1NEmqM9tfRARICNAWijJUezM9PRtiLCCEEVbw69+pu+qP1xQRvbkTtxdQ
yKRSmceszKF3+coPK6Rjw5xAkQlzyGM/U8jYtvxOV3780olmGKCa1IwoWrVeXvgAsYw/Z88qX2ZZ
blHJ1n78Yu946HhMjh6cEyAoD9DNj5J83iAMrD368vcP40KE5E5RY/3pjgGTCVmgt+vBcmX5LIlm
sERCj0+2kOeeh/E3cVIbmiswpBMXDgwwEH0f5YAfvF9/29okLLaRxbQbkwzIpxk5pjHc2fhn5hvk
sBWRQttbbIUOGB6kSE0djaWRw/SBk/OYp4O3n0rTOaDUntETKjvJFBAkcOIIfFF8zlB8JyeKRkDv
CyrGLRwWJuaTM8hb7BXXgcIcc0QZJaY69ob1FHvws3Tl/Id5wL6iQ7kRmlZOhqU9TTvVxCrSOomm
eIrMKjmYUBEvrF8k3Vh6ay9YIIOMuhx72cRJVBQCreiyAx2qJto7ZHPGz9ZQpmP4pdWxlGuDW2Ll
dIADR8qwah9D+NBQowjcaisVWtlFSzk1kpeezBTNQFTKbmxVHpzW2Fh8K/toqZ+mrQz1RazAaGSD
z+ByxbrEt2eG8p0Vki8ecUu3C9cF7B9CT1nUzDNB0UVe7jLZbJ6uT8DnGaq5RHYmkLhr7KlLYbTb
H4Fu2E+Fsxut9GziriwKfoDza0y3lGTX3raI9ZoNMfwpp/RMZudkou4PPKkPIMWNM+hbM2737Zj4
uL29XP+4/xQq//+WNJfwThSNcqDI8vRcIaWpA8aKwXdi422sqrw6OQmreWCn0jiPBrKTrGcKsiq4
23QkAfAkBcoFUL/UKnYOylLfLFXAw5fX/fcEgI0JpadW/eJ1ncxBTnL5UHWW8U6nZEBhdHBg7pFp
/fv6l3waRYm5PCQJMEIo04NhUrD52dDxGffJY2olbCN2rT3/Egk+HDbUhR5pPYLP3fToOGRpG5om
3wNetyWM/J9s2/+bCnzB5c0f3tDWveu6eTFhKmoDoN70z2SL4cmglutDAr//V01TcXBy75bY3rRD
40HcaLAGgAkz+XupPAM4RNcMWqg1PaCPT37EUkM9hsbDLXBfzU/gUO0TBAwNCHUMKZQGKfVJKX/b
cSVCHPkygNVzCsv2yfpGeiCI3W6a/vXgRR5yjw+PrEnrEPiz+eSgNAdWxAgUH++aY0kmuPxZzq9E
WXDDLePqGHOB7oqehu6MblkK/+AGjyaoAM4+96oH9FEiILYe2ViZDwVK+/5EpfhZDfWU++ji1bcQ
zLOCGgfWFgp4bQYX6QLgZGPlOao6j+a7NkFHqdqd0v+uL79Poygmb3GIjxw4RoBGnAhAw1sHq5ob
xhcfvTjB0Upu8iFNyNnwgC+IZ4fsnCbbCjifRwD88sWh7AAQaiHqVfDTg4MHSsupsnZd/ZyPJuK0
54tRnUZ7jrgF7YlcAv7VP7XTFIpyDqD9eJhQHstq75gyFU5QrUmM/JDP4722IBSqgdNIv3KVgevw
JWR+2B8Zqy3PAQgzMkoGNIQznwwlN9gYK2tj6TanyinRxkCn84gCYIe6ate/wgNqIx1Ze/oiqHcQ
7BcAJ7gRKIjZbW+j6BqjXwM8f4H26vUFuPaORXxKYzTqS8AhozxHVf4Rrn8F/XX90Z8e4xj4yys/
DjzvwSC6PFq1sLkdf5mDQFOk9Zn1o+TNF3//Yneia9MNBI2PyBLlndvJb81gHUZ0pa5/w8r+XHrF
IUdgo7JLcMmrKphqoPzZ3L197dmLvT80KCKBPzmdLbRgUvNnLTdW/NrAL3a+hOhRY0FwB6qP5k5m
Bfx2KjQT0JkQO0WTjcvy2spZBABXQ4xxLEGzh7it71lvg/jXbCnoWv+dv5+caktLOCh2TODvNcOZ
GP0U1KbTHEfDGi3UQS1u7JgYOr6z3VkPAazjCBxKZXeUQ17/gBRPeqbZadYzOaikrk5NJ8gDZ0Q6
QU8vehROR01Au40LbioBbnKf0RodOke2ee3z0s40whdH85zU3ntsNt/HNC/hRqcnILerZm82+Yzm
rTHucb55946jgJRy7LSDNEQj6++cxUi1bSLb3QSMur4pB9E2QJXMaEwAnPmcJ7azQ81e+1OP2kYL
n4SzzFxco1jphkrZ4788ccXPAVJ6QG02IhwcwDzcLieHXDf62bUMNgY0jsULV0mfPU4WsLRwkCsy
dKwZ4BiDAUxSZabsQOHd+Dy2U3sSoxVH0hncvRGnehfnRXmSvYQ5asayo9kQK+iHrgcW1et8muVN
mKNvUvjSbvtDV/T2AWBYt/RpiWozaL6Ed5cKeXvTVQXPgpFV9q6iRnVOKGlfpqZLg74bvBFQLuEc
DTa5bwZHQy8eu+kJGMEp5OXg3bml0z1XZVrs7cT1QkUHGw10qDcAF69rG4bolvOSN4LdAnvkBiZ+
9zH3BvoakxlsEXdqAS03LKl/SXTcWmDAqi6EoO0thJLzsBnb4t4qRbnvSube96xuj8UQA++O6ASg
Ffz5zvHc6BCzbdxo2yM0BBxY3Lmxm9/qLKv+9rKtsmPVzDkqnmk5qdB1neootcsjoiV5UJ4Sli85
dMDQ/G2T0HLhWQm5yKIJPKTfgQE9gDeFyjx+p232fglF0wooZE6dEI4cIgVMD0bv6SAMkAqMdK9K
YLlBra13uh81mjzTeLBqNVzgB/WzLAn7zdBhCmUcw2RwcLwKPVjksq9NOqGAqdBgf6w5SAoB8BxG
78t5Hp9nPrXhCN90BxK9ux6rdFe7z4aNs5Zyw/49qF49yc7K9qas6m/ozrzkMQhLBNKk7OSkQxlV
XqqDZJ67oE2K9gj93beZODNUE/HZ97FhAnkKABkwb6qJKbtJzMwB1IJe4DRgTBUbR+NKXF5KnRdQ
Uk/nSV1kmPgM7lech12lu5/XI/NKaFtenoH7GSZQFb1IUKMPKjAZJCWvzGRbFY21FyxOrdae+zhp
O+tM0D/vNW4GSdOEMfmanxvk/en/nr1oYpLezgwW1UkLmxobvJ2slCh3ue549OI03rjlrs3D4gwr
9OQo8E/EWUsgOHJCgPdWKcgV1ydi7fGLkywzLU/pDN7yQCSQUHNRnvK+I7vrT7/kOJ+dMYsTzGDe
NM2Dy6LCOjhVFiRIsIA60oO58fNXpnkpQp5OtGQsZ3aUlw8EOiSK34phgyy/9uxFKWmulRyJl8cR
Nd3+YcprtPuMGChZnrKNG8TlUZ+Nz+IVJNFa1KKZz+1kobOlve+AOCJiQq4RcIv7ZkwO0mm/lrQs
rRG4sKTd2YMXZey7kziAbQmUY5AxqtZ3yza8PuUrn7QUV6dlAlEHwKrPhM3jubeA/BXpIHelxcfQ
xvKFE0o3gf9QNBsc6JVFtlRbB7/adVnhQKVE9TelpbUPo5zfo9eeWrnFVF57x2WNfMi0AT/uYqNF
CSCVY/2NkXF6Rv3PODFXsJCmm+5oa0IwbBm3wBCTMHHJzsz14gNFFT0EyoMGTQYKti/kmL1y4fJz
FZcAD1RxEg5NMz5dn7uVYMAWMa20Rh2PXh9HBD2hesRIwjtJbdwjPi2gEZMtAhlJpF00WuI8j2GJ
GDczHAPM5o/J42Dw8Epkm2IktyKL/17/mrX9uwhtVVr2MSyavIi6Xn20nPFoAGrqm6m1RY1ee8Mi
vJFu5OYIWk40EnsHGWvwPaG4F4uNKu3KolsKs7uNmvhYY8S02X7vDGfvZuVN3ybP1Os3VGJXJmWp
xu4IViUeSJLR0On+MND8oEh2cuoiaEu73FmG24BkpsGb2FKFWRmzpQR72tRS0JHGUeKSW0towMbT
EAaHG0FuZQkvrRhR48gyp7EhewsYdjsb76BZv39pPS1V1+28mYe2t3jkeW9TAwK3N4S13LgGrw3L
Yt+Dhaky6KqhSprJPSDF71Qlew+usRu773OtAmLai73tkdZi8Ca4KExlBCQ8V9y3tbJ3dmwNYQ+E
330MtHGIkmMPvlIN4mRbGDi0TeAQOJt3s6PN3dcGchEJKlgAuEAeQUZWpbuyrMHMTKe7siimL75g
sfOL9iLuWlM3GhTOuLqf4sBmxUtrbtXmVlbZUsw8tkyRFVaKmkgvDfSWR30askaG18dnpbqwdCpM
XdvykPpX5w4yT8JIv4FQ990S5gHkGTD+ULvdWBQrAYZe/v7hVGupVVE5SOx+Fv+LzfgHn4p70ZOz
Z9Atqdq1j7ks+A/vyLvR9SrojZ+pk1cBZn76TTwLVxh7sn7AfGi4zWEn+HZ95Cz3MsWfZFRL0XSh
TNcqgAI/p1D++OWOSZMda6C3WDBCMq8/CTBHg9GmtRGNg22/Uqdo34wafDYvATeXZVbxBF60EH7S
jfLZ5kVLMeRDdgQyffyF4rl4A0TWq8G4ZcmbN7TljZUWNjgxliK7DmyBx9LjuI9KQm7ti9yS3wN8
PYbu4ObS1/m3TP5mpLppzRmS/rk1fwd2EPPK3OaHp1C9o5muf1uzgRIvrt8xqhqTaL4lVc6PwmQs
BFR4uOlV21YI0mb7Gz22DjhZdIEaB+52rjKhAKjBcHIodCfMKbHeiN2CdsRhgOCQLL30ma2DNvSo
kQQq442N2bgnPSTOXRd6i6nBnuIC1Q9ousojMI7leGKpUVq+WQwd+FDyTwmVRn9MDOM2A8EmmBOv
CEpwB3Yl7/pQaP3ejjEFO2h0dsYAbgpyW7JHKbR+mQunGELcu+kThnT+CyFb+52mbvM4TsfBa4H3
B5kR/HVau/afphJ/U4fg3jADFLpjdQGs7uww1LABvMwEMOPsWzm01Z6VcxPZUznuwZpEF8F00+bV
nAxV+6QwMOteDFFRv2qhexXngwv9o04HcmQ9KFCS2SEM9NJ7MMKRnORm69409TAA7oXOqJsKaHY3
QNqiNqLbbF97Y0nw/YmGDtDsNHt4AsRHiOYVkWMO5GiPsSmg2he3x56L4tWeC/eN9YOCc7sT45pC
Eu8E0WT7SCcPd14Uvwo0YGsMgkEHnuzk3E6/Ey3LqPZ4epAM5EcA/MHOSqcJGRMZE50GKjZGn/XM
ALMlB/q+sswCzPS0Nn2owla3jZsLaBJ5SQg7SRmYrRx2HVfsF9oBItQe6GA+eLLeSUCCBZUGL5VB
NWbzg8eL6dBUpL2zUXK6r4ggT4AbGMcG2k4qTMGYs8HJT9JhV0j0DkGXSmQXCGqS5+s7eS3CLo4r
XtB6gppbe0aZ5zypJ0bYVxACxKSL00eB7wWT7qY7c2K8mXXxl6D55qXzsSis4PqP/0/u7LMotDiA
4kJD2B3CNOdEYNBUW4BBXA028EEkjUjflw9SpNVubKwuDlzYUPE9IP/jL8KqCSKxDQfrnxqK/Evt
JHmBN5Ko/V60pIK6AqgHvldUyVZevjbSiyR25s1ExtJrzw4ZpgDN5QECfVtSmiu3waXHQeqNHLsG
Tu7EhFFbqeLzmBX36dy/SAYWdjyMwQDrs+vDvnKcLe03y3HqoU8/wzYefmegefueOmbpXZdUG/O6
kqQtXQ/gXV1hhTd95JnDUcUJYOxNG4oEzN+vfcHiQIZOSeZMQJxC0Nn1IgO8egX2pHAg/FhW/xCc
86+lm/9pn304lbXhJoabAdanCXhK4ID/jF1xV/Gv+TaYS9/NygLxgheqQ++y3etZwgP7T5O0iBkb
H7Cyav9T9f/wAR1xQMIdKjAlSc78eO6+gxa+ce9am+ZFhHCb2S3T3lbndOqe7TiOeGIH5jA8fm2S
F8GhmTg3JkhXRm0+9UGOQylgU4lUo74doE/1xaW02NaZ1xbShGAvrK6ck2uSxyRLHoqh/ZuTaSOS
rszBUk0SZJ+JwqoZxmHu2NxMXpLdzzpRG7t55Wq6lJLUqVOkCjBZSKYdBvD5Bvd7z2Vo97ZflSDC
yXSfmF8craWsZD4baLLDE/AsZwV23T1Kll49BKXcaOV9LipIALn43zS4mEGL1tD3OduH+JAd9XMV
dffjrXWEbEHgBkMwB2Q/3Th7eWwidW8ey0N/dMKt+tXaVC2ycAr8CY9nLOmBZT7EyWy+USRdibnW
5YUf9uGAFKUD2wJ2bln/AhHLbGfp+EnBe9Vx+dYpsvbrF8mAntO+bJUEkRoGAE0XPyp7y7Fh5YBa
ij3qPgPxy7M5mvJmEEM3ADUjP4U4RWe/a/hD5M0X++hLqUazB0G29lB+nTmPeuqBKli2L/Gc/PxS
WFnqNarRqPPRA9WsSoN6ctCSuJ/a2m+GrY7QSlhcqjXmtK3NwmXlGQIiAY/Rc1ODeq3ceKOOuzLL
SzyfAYjSmBYUXLm6vyVJHlIk4dfHZuUSal7+/mGV2qLoEpqN5VkDQKVu6sw5x6YK+Pwysy1ROnKJ
358kfUvE3gR6Lvgq+cXJvH6BiF+MxZOyW4uAJ2TBXfkFDrLy0YpjHkw9Vyi6GGbYCrSjJ+Hk98oW
DXiSSt1UJYxnIOrnTT5Ny+Qw92Cm+aORsx2QuG8GNb+InVsK+RsQVKwM0IUjy8bddtahcUH/m18s
YC518CZBs1iZyAKqOQE0zfkHq5odb5NXYqiNVb+2KBehIRfQoQWjfD6rS5fWqeWpnGlYJE2xu750
VgLEkgeFi3Q2mRqs/bklz4bqux38lL+jXMd2g5E8TXLepVD62Fioa29b5AYek7YVK/gHVIL9bJMx
mk1+dscaFE9aoNAQ/6stc3/9y9b22yJDABAQ98mq7c5Slt8cr7tVevhz/dGfzorFl7yq3ILyXZyJ
/lw2IF0qXf4hUDeqNegX11/w6YbGCy7j92FDm56N6ozbkCiP31TxkDrWCSopUJ7J92DNb7zk0wHC
SxZRA1p/TZfZeX1WWXZnzSSahNoYoLXfv0gHLjJsikI/9iwuYtkGmGlHoOHjN9gOVHut3R6wDjP9
fX2wVmhufKlPD3LZLOKkMs+ytErIumUDLplo1HG/McYMnrsUgneMIeQ2pjc92ykFeLbuM6L9tk6b
jdvT5wES43kZ5w+T1rksTlnfkkgPxWNXmONNSnKosAJMG0IfClZo1CPiCBj9HIEHOOwz1fy1R1uF
nm0auz5p4G1FetEf69IkkK7qYRCVdwM9CgZHLoYC1w/ekuYWEvnJxhr4NL/Bb17ElwESyGhaY/sr
AEW6GBQfz4aTyzein65PztpWIf87KIaYatT7HBzb2j5Cuh4c++4XFAG37AM+jSj4gEVEYTqWhqta
M8pQ6d9JBvUyDd3BUFg1ZMTSGCq3sZcHxQgFgK990SKuWF2ZJkUxQg3OYbcd1Hk7I37xkq078n+p
5f87Zy2+VJctPbPpQMu2orIYnmBg8UI6Hc7QyYTaEnC+8GSDcJNg4qRSpzsmpJZvlQPVODy79w06
NmFbGluWJSvTt3SRM/KuYnafWBFKfn+IzO57SAYEsPvbGMyVQLFEz7dgZRqoAQGhWkxB2bw4yvAp
H4Je3sRIhL80Y0u2WSVEAZJ8ap7dFHI44wOw3j5pDl97+GXkPuz6PPHmeYLmbgSwIQlhBRBDcZKg
VM4h0Xn9FSub1FsGFtlo2uSY+7wAKUL+GchpLuHr9CVXH6y4RRCgQBgOQ9rCeKyzhqiDrqgvu45v
DNDaFC8igNd1EJyauRNRDy1LzuEDQHz0GHwPgkGj+OIcL+KABO3DorlBo1gYxjc42EJqC+SoU58y
erw+DWt7YbHxE8IEoPZMg3Z64xUplLwPDdnqG/93U/5k2y9R5jEZZdkrCxCMOcuyAHT/8kkY8HHK
nXQu923pqV8VtAugOmVLG5qw3uAQv2riPMN/x+pblbvkb9xCFWg20+afW+ao0dfSnjbu+JfV9tkP
XOQk6E8oaEwUIFKWrvCJQg137ruNZG1lbN3L4vmwi8pMlvkINHzEh/KJtg0MELLylrrWt+tzt7KF
3MvfPzxfz1lvgGIvzmV9XwpyANo1UH0DAbok/NobFnGgbGyYbmVOduYy/z4D3RJkFd9r6Az4E9Ch
G+P0X8Xms1lYxIK56+O4JsSKRNdEgzR2JeSEkcmh43SEHON93MOK7wd1zACCReFk0l2X/5ic9A10
Cl/RH7gTbeTya1O2iBrCZlDYqqmOIEeev6NHTMNhiJsg9+x0A76x9opF6JiJifYwNAojXsvINSrc
OKs99zY+YCUw/ddj/bAmVCEm0lGbRhVEjg3nb5xTP/PuW8eBKdaWY8/aJyyChkQiXMuRyzMEaHUJ
ohMKxrbDS7UbK1iZXV97K1tzaYAyO2LMMkY0lMS7G2AaojSrNuLqysZZwug1qyDXzyYd6XJ6pFCA
LGAMLtx0V0y/rv/4lRFyFnGFwKdwLAd7jOIZslvQ6GsP3mxYoapytrGOVpLEJTQQcl7EoXMynkEY
+2dVUCIdU6UjE0dT4VcDg7AOkRA4Mtp5Cr/2VYuA0yUQz6pJ1Z7t2DVCOJe+Z1YzIp0vN1bv2sRc
hvPj6s2n3EsdfIWTtfbDzAr3vga4fSdSesHtQObq+oesra1FwIkzECBkgm0ep+4R6lOhyc0vTssi
gpRS9qmla1hVkkePPRu1glA+oj8w8t5D0g0bU7H2BYsoMljUVbATzs6wjT63NXsBlmEjJVgJIUtP
oAuqySnLGdLixVuhbgpIo3nWQz1H2kiD6+O/Ms9LCLBtOFk/daw+u+p7hxPdzNpwoBFU2vbXX/A5
JtPibLEBa6fvpQn9wwiYLEiHeqkP6l/v45q+b8wZhKV+OhZK6h2ETm+Adj5df+/Kvl8iaUfRunYj
YBpeQKJtZ5KaR0gUCz8ResvraPXTFrtwiPNUAe9tQ8GCDM+aNfrWrlzv4EyshupRooPc6eNd1zQu
GFQlUhqTOj+vf9+nDR4M62KDdp3Eqz2XRi3TBBqvWT2EBjRaQ8eEsjSvWxoaHSgCUJQq/1mDUW3M
59p7FxsWcqKWV/GawA1reh27svZLUoccngK+LMazobt3U3AgRZDBbeywlW2wBNYKlWHTTq15ZuUw
76pxBJwFIBNfkBEv5T0W0sU54Pq4rmznJdCW6hQ4Toxs1Mn0fkyKsEz4Roq7ll2xxS2i1yWcGAg+
JJNAxYSyD/vXJEx39g709OQPBOnru+pB38kwuZ8frn/P2gZfZAizjosZ9gzN2ZzoKZtc69aGfA38
b8Z6lxCY+lx/zcqwLdG2EAW02wYF0TMSN/MEYa/yFR4QW5Y4Kx+xBNrCOR0ytCa1IimcdzGhhgWd
3dNQi2k/WJvOpSshYwmuVdqYZQ/449lyD1Vyr9IHZbxcH561Ry8iBZl0Y9janoENvFi1eHEVDnUd
70DeKzY25trqWiJsmQN47cXtG2mIbFN/SJFDVcKxX6uksh97rXG5M2AcMgcWtfgfG9CqHLyrAQqg
oqvQrfPmBA10Iwa8AdqyvROI/lI4NCG7mitXbfzOld28xGf2ZdKkuQki70AciPZO+YvgJvG7urrL
h+KlKin7WtxYAjRTh/disBi0DbxXeKHAr2SnmPCZ+pm1eveliaWXCf+QJ83Mi7PZhfWsFP0A6c1L
gzhBFbqxky2poZW1QxdRowXtZGp5i6t6BvzTKGgFVwjwviisqDYSjbXde/n7h6+gQLS1s6eAReD5
m6TZs5MaXxugJXLaTUYJDJ5rRZOTgAg486NNOolTX27gKFbWk73Mv4o67tgEw08Dc9tPP4es9r34
BwCMPnW2amRrA7SYg9x049iwEgzQnD/CJAaAZVx4ry+htWcvIjQdZ7cXGk040kx+U/w1oS5w/clr
K+dyhn+Y1pxoGMcMpXnuskLfAB5TBagBuSeeEGsjf19JB5ZYbmF1vIVzNo+aTtJdPfQk9VGwhKtI
qWQI32tRBkr8TBqxnxWVb9c/bOU8oIsha+ZeOawBuzVJugjAfPD3QTJrqir0DGZspMbsv97zJ9WQ
JRwa/PfchdsIKrtGku85LKKizqrUX5czeAbM8JO+g3+IPfgFavb5wcnM/NhaUwlvsdTRme8WUDz1
KdrSOO5bFQHBqwOYGth4ltuEFYiV76Yk0s+g/7AD03m2Awqu7gSzJhaf0P11ogwRMqi42e2GOaZ/
7cLkJ2nhzgzZzcy7owxsWgs63Tuzg9gs6Rxyk6UjhE2ll+7hmwjt2EK7b7wV3otlTUPrO2PGnhHP
xV5zXjswslPTrTEWyQ1xOwptdaeEc6eo4gMQdEmUdGn1CxXAYS8lNm5r50UADwSIx2ae3BMUn2Cs
BuM8DfAgZFwMFSYeHu6TdHKP8IhxX2HWlKCV0ZuPEO8dbztK+qix8mknuSwCUIphMdRBcUGqLj7C
e6M8erkFWdHUMyBdyuZ/SDedAwPqw294AlcRo2Mvw0VSxjAd84DccNgJQYYdhLzBmy9cfLg9ljcG
BAJDDZrgc59bjt9As/qJGACVQht4dmHQwsheK7M4wf4TKWwGdHjlQA+4sux8jzVd7nMGMSQtVfMG
XXx6EHoUr40DakSjcG7bOeDa8CEBtcyBHOEvWKmPO3RI6mfFpjaa0goSBx07t2yAdwX8Fk66GpOw
GmZYEHRms6sVGE8yI80dWGnWI7Nb9xdNOrRBOuWiclCNJ6csoFRrJv3ZFZO+5dpK9lPtzngU5Etd
z/7dmG2HzhTMpuA95LMWtglwnXEDmKvNvs3TB6MwyEkDbb4HbfBP0jXshPq1+WzZ7Usu8w7itIL8
BrAC8tO8UsM7gaNeMEJiXPo49wvl5wmjAXTIi39QU66DctLTKVdNu/Nqme0AHHUfBPDZz0XnabhH
FTz0aj2/wy6pelWqau+gIJPAmXH6B83sBgBxLe4hshtjAHR627rtq6PqDEqRZMCEVMVZ6wqWr5aj
9kCW1T7V1TeoDKR3XGGErbwuTjGeeIKCLxxYZMGKoB7afFd7jn6LxThGE83MA9IcCj85aMCZlZPt
nYkzv6rhISidqjnUZKa/CCjwN00GhW6zm4rfBoTkT3zSA7L+tDlQlL7CzDJjcLsAvFXYP05Qwcb2
pmEw2/AoxUcWKg6wousdVyinw8v0P4XndC96hCQYNQFwbyd8B8OzcW/ZRXpkKbzSSoQUmLYAgenN
JNAcJqf5qMsdbRx4tcW4s353IBf8KBXEjCEiku7qvE92TDsQE9aW2YeK8RHGLd0cMok7HiThYWfR
GkYGf3YTjIgEniePjUfNB0gTQBjeq+pIN910KGhroykv/sa0hMcKE/EuoUB8xNTJjo7FiedDtDbG
WeRCnIKpebjjZSkKiNtb/HthZsxPiYsegVXE4GdUA/eOus7LHxbYI5kvMD8Pei7gTdH2BNa+JWga
9xCB9u6kzZMfjmV800XRuIgdDa6PKUJICLF5vi/U1N7MCohFSFxAM7CY1C2S5B4+NGjfOSXKgiV8
geF8R6r5YU6xClPpzDtTJd4Z/mx9yHna7HjNZp92pXtndUN3p5Fj73NcgG9TuBCcO8tV37CqxbeY
mvQVa2d8wiV9RDw12pZBAn1quG/KmfnTzKdD3hDjCW3g+jsQ3iaIKZBBKOK+voGwAjV2YHzGQd3R
0T1ZkARpgtqjLooMtYNACrH6ozUaHMWOHnuzICl5aWQG174UPjCGnPWPdmygewT+RmhkPE58lWc8
DTPYg2ArwBUp6IqMHGXNYWMG9mzQdc145JTS+7lR3Q7q6MVdBuDOcRrgBphZHKVlj9jFUU+AeppU
mPdjKelDkUIFG0py/R47GMu0wl6owVveC3PsDuPF5QO2cK0F/zzBuxM10/oVJgztjpr5fCvrrNtZ
mbD2gpfeHTFH/qQLmHqnM0xkeY/LOGgT1j30JYGHbkjyu4VLxL7qVXqHIxqjYs90JxxWBXnlogjD
zTgaqTkLPzPjaZ9d4BU558gbkLJIGJ5INj5wAIeeyryRz2YH9FYFjYwQ7l75LcQfi5cy17FfzEn9
koscch8jVs9JVSZMwEdi7msK7yeYZewy25xPdLLNH+j3OMcYZnRwoak5ZD3Qr/XQf/YZrka3XgqP
Kt/JxjzMZts8oNKpHkvgFyIt5+qNwRw2lDR3D0C7eodh8jT+96KNak32qZqy9qWiOY6uuoqfBthU
/EoBjzwAFuI+0q6ZDlIrgX1i8sA0GWzWDOWcIAsPQwIodt30KOWfbQTvd2oZ44vs6j8Q7rCgbQ9R
5XYYlQw0WkC3fav1nc2N9udg1/D2aBI4n/fJsIeszHQzTHOeYog1hZbbqHCY55ByQwDHKgrzAq6j
fj/YamdbjvEdPV/x3MMY7OcEabXdjLBwT5JOvHct/EJikpYBMWeCkTTbV7grgGxhOMC4u1aNgyUW
zU1HRvqzn2eYk0BcDc3jKjVOcrpcgrq+6Z87kwEFXDCxo+gqHXSCAub/cXYlO5LiWvSLLAE2GLYE
MRE511wbVCODmUfjr38napXPnQ6kVC9aym4RYPte2/eeoU0d9ZC0TfvHmgr4Wrk+Bw/saqwkZxiW
Wll+FdnL7zK3mF6Qt9UdUi+F7rFyX6pyre86pLhTSUjwl67AsURNNzoxn3HoqgufRfYAgdqitsD9
m0XxdYb1+cGqm/LcVPZ8mibpXGy7zSJJFbNReKQwbSNZHxfZUKN57C8p7Cf7tEI6b/yzu5bwGIOR
5K/cma4WSUX9BFoxe759jjV0DnSCBwQePNbNgJdYUw/7j9G5aytylxbTwa2yMzwQXNRo6MZtwHBo
1gkeKAr4SD64DTQjvRuhPs5TMYS56M4JqTYAzYa7jM7xSPsm4PnUWvFI1hYkQDCu2nfRRrENXb/r
1W2mpnkNRczCirum+9L1HKHXQjDw9kyYXly7x/sNxKn9qQvizIN/2QrvohjEw+p91TGd0EGAsuTe
AovHznXG3SrlAlvT5dvtVzfc8nQyRzevjSgrnD1wDqsPrLDr0+qssPvs+bzBCzfcsR3tjl314IDi
eo11SiBl5E5A1S7sDhvYt8avX1Sr/tz+FNMS1a7ZvLIhuQgjsBgneQj0QMnHDcJ5ggk8TFpu/4Rh
oqnWFWJ2VTIY9U0X1pPvYnV+zY6/UYkwTITOjfMWQLDb0gM1BTY1IdyLzm0rHixYydx+ddPoaLde
2lqceeVsw5Gs20n711DJuA/2LXgdt3/AMDY6JcVLLYz3QGFt2OJoMUx3g+DvGxudj1Itc66aqrMv
afmFIIsP/fOgtpqVhuX5ryL6KjN0OfQwqiqF8a4Ld+hEIb0XpBdw+BBHCJvB0mJEhfH2GJl+S8tC
a1XCC31EwSNdkvrSuf5xgj2Z18NmbmIWBdHQ34J8GnYH+7rOXn1WYA2oLgYroHqSBZFX5TArdDy4
v404HS8QT4eb0wLAa8K3tAUMK0zno+DUUcOPwC2wRQIO4Uk6h0p2X1aA5eAhJZ5uD6GhZmRrISgS
KwfxO01ilb5MDZjAgxVV6muVViHkFfb99M2eN8pTptnSEhedcAqC6TJAyO1fKj+P4xPMYxfMVU6+
3v4YQ9DrxBS4t/d8GUh1UVZ3rhl0gZMpaiav3FhvppjUgn7lSVpY0BqMlQs5PqtzvkzLqDZKXIbh
0Ukpbt10eeCgwAWjFojm8ubIKVj+dr4fmfwEwZeN/cMwSDo5pSaQYsQp2o67Sf2BNcKHfJSnVjRb
32EYJJ2h4kjZVd4C2JLX0+ZcocfwMM64wN+eYkNU6NSUXtQ2OJ7AvVyN4uGBF9nFVwjG7RvCotu/
YBofLdLbOiBuUENeZA38Y1D5v5OiykLI1m2cM03jc/3760xCu8J1fdAZcV2DckN3zKb2fPvVTUtI
C+bBFo49KRtHmxRaCx187//CKTFSGXoIGwccQx7USSS4hOD67SiIr5SQR8gDe3yCRZK41PP6CJvO
A6Wp2pMk5RuzYZpv7RQySDgwTbjgxbULC7Dl71Ud3Mp/jO/TXbMDS4vp1qvJAm1VTPeE+zau9m37
x21+3J6Qt9/e19kj1CEMUhKOjztFd3JF9QllinJH5u4RlQi2v/0jby8oX2eQiJ5BxGFmdnxVOSBS
fSqhD7KR8d4OBl8njqB6M/qDm/px21nwE7VeFkJ2E99ABb29Xv3gOmyvQ8H1B/AIr2zIgu3Kuhcw
YRx93PGsc9MzWIMWYIvdHiTTTGhR7RfMXqchUZegOwUt2bPqZ17OIcpmGwvVNFJaWKcitboczLdL
h4J/wL878qHgzcYUm95eC+xasBwlHaCxQHP43NQgC9so4lZAcodB1m5lbtMnaBs07LvhLpbK9VK0
wMs6Tv7crK6D0pvc+AzTStWCuQIxaKiC1oaCeQOzluE3KfwNPIdphLQwRklrqsHzQV5y2R1Ecb6u
OcxHLfsD2sB/by8hw2rV2RpNPiurkU5/YZAlHzx00drW/VAJ/mFIIaoi62ILSWoYJ52KgfpsYQe8
Gi/T2qLi3rtfHafeuLgY0Oe+zsPoC6eEVlKDhxds3ZWwnQytho37NQtOvJnP/WIdAcD9DM3U745d
P/KMflsC8TQq9uzl9fNY2B8C2/pwe1D/qbD+t6/n64wNq7cgOIN+TyxmHzxxnlyNW4vl6HoE5g11
lz6uZZseE9a0F8IYDKQd6pytlE4/eDoGL3SWoJgpWn1gUH0Ja1IOn0C0Qkd4qmEHUEO95APrAPIZ
pxUYMGtpH5kzO3fUbn9TZi0A3TfOFAZuUD1Crsq7W2roz/RtilpTWpfPyl4lrLqhfTv0yjmWEAI+
YASXkExTcp/gNnNBHcS+L6m7nAvccqDR09oHW00031kBzKkIRaNE+WMFfxVSfivhcRfVjrJPmbQh
1sxsmPIW2A3a0vYvBakSAAuBiFQJ/gMQ1v4uGJAZVdCmD0IG2ZdksfkJnqnNYYFiblQzpOViGeeH
KeDeRjYzrcBriniVmdtWBi2F9RakVKpHStszY1sysIYso1Nc0jKAU50HZE8AO0N2V/BnJjcuM841
2t9aTFqeXDpojZbM7S5TzI7tHbh/UAR17/ip2qX7+uQ8inPyyPKwf8BV7b56nDayj+mbtMwJGfAA
XXWIQ7d+abf7aqlg5Tj1Nts7wl+2ePemSdHSZ1aBZmklGXww1PqTNevXEla1G/vj2+c6/z8WDTX3
AuFyBw43ZLjLCgZr1oWtUEqG2CmKvrCzHLgfpeU6frwd+YYx01kwdGRTkPmAcdhSqO9L12cQHw7U
CB/IeetCaEjZuufCanVe7fvUASLI4Z8gRaMeRc6r2HbSbJc0vXdM0qx8ed8HXV/iVcxkPKGQ+bDU
RdI/op12mYsysv8uSSBo3183vldP73sf1phFTWMPuQ5CfQM7lrmP+ri1fl3AeNsIfMM+qhsxQLMM
PbkrJdFb6Dm4luZcqwmLSexhaPA+XKfPrwv81bfgmsvqph5R4B1lPOb5U1DNG0dK0/trGYA3xZTk
8Pa9DHn9ISXrKbCX2FXtxyzzq41YMa1cLdpd5eUc4d5eRgvW0INCP37JfjoJ/fy+haTHOSv7Ii29
IK6nZjxVuVzveOvXEamnZSNTGlIJ145LULuBbS7EH+MidcUOUnO/Oua/q8Dg6zySOeGJ7cIbKPYC
QKAhs1Z+ajq0XBfYIWy8vmEGdCJJl5ZlCt1AtDZkk8Xz1FFUp8UhGdctkJkhc+g8Ehg+EBFUlhUH
NP2WzOitg2D8G74DMKNWX3LJdu+aa12cfkCYDTXth0sXsKceNmBhSdsYIJ4txKKBMu/rAvWWEI3D
09WLPQFojgQsCLIwHtn5a7CvQYDqoWnVJ3OslvLesba4JAY8vq97vilP5O7aCSfGpDx2dLE/SZmT
GO356lNKXR6OxAr+cCGXLwPK9J1lFxtDaljbup49oGh2LhzaAYAxRRn/JuVW4JuerAW+A8BBQtCz
vUwoc4R5Xnz05ZaAiWED1oldFkxDHT8f+0uv+ju5FvtFXLx2iger3FvrB9p8ur3gTAtbj3xXkLRz
c3AGhioHMGb+mF19QFLe/22L6rECJPn2Dxkysc5mUU2i5ODlkGSt0x1IM1M5hm1QgIu5dWYxZAGd
zcJ8eJOvkw1BEwEsH6B+5XmCB3dkgVj2rlYJ9KP/f6fCg4ERV4kHb9tifLAruwiFXFlUt/mv28Nk
+ojr8L3aC7N0zQGhmAD+gTt3PnR79H12dr3limB6/PXvrx4PQfdkbIOuvbRFu/NEAX8oDuSedXrf
22s7OYc0ViVL14stf9pTH4UJ4Cg/0wIOCbd/4O3lCn34/3//pYYjF0nbOW5msYajE0QQbH3oqPg8
NG4WFpWbHG//0r/O2n8vD5xr0S26KUHO75NzwQaEH4AnL1S2DhDMLvAlCYRNn1Pasa+1W/7NFvC0
FTyCVvVEHVmc7ARcNn+a5y8wjIa7LURPwibnVrbDhS4JE89OPt1+T9OIaKcD/JjiPLGmuATGWiiw
cNkDz53Q66A9u9XuMv2IniXKjFMgtPp44c0lmSGin8L/MmSy3kvqWtAUyzauToZf0k8LXRJUmZLN
EM8wu9nnfvUtq4aXMRhfetydoly548ZS+teEf2OC9VODDbuLBgoI6SVJXAiEpqobsv3iFuvfpnNQ
RVu9ov+tGDpse5q24gkmRvaPVWb8ETWPLt3jHp+hE2AVcx1CTZad0J5bH9u0ms9qLuY0VCkJIt/v
2K/J4+qXD+mvOirEWBxQpaAbbbS38yoi7P8jYiBuvaIbOcWqTKwPMHGikeA9efBRuDlVExr0t9fZ
25mD6yeTvGjtbObTHDsuIR+9ue12U2CzMCsTsrGU324+ct1W1e7yGZjIfIz9US0PY11kT/2SsR3k
pbO7is/pmTIxQDCxk8VTwtjWXmtac1oILROQfcOKEBorH+DZxt8H3Qp4V/mUeBQChpumBG8fGLhO
Gm3hRTax1u5jPxfNw1Cu7qEvyBbb1XDG4voWO0GrGlJzvIvHtciBn/PVhBLRCHFu4ieAwg6MkqdC
zECgtirgh4GOOaSlurr/e3uNGL5P34GrHql/gGdkTFPSo9oFFOyQOhuHfNPDtYXO3TJbynlMLz7E
qqtERJz8uf3aNjM9W9t10zZzlgJWwZfLdxJ+dUM3rMLfPPJ3y84N7++j73l46ML7r5dLdH/AP4/n
8+F8uI+i+/uPjy+oJoXnl/DX8fjn+PLn/GcO/4z7u6fj+Rwezx/P4fnPnR/u9scy3D/E8X6//3Q6
4V/f4g+7U3x8iHd4ThRdTjv8P/tdvDtd7qPD4Wv0fP3fdrvoaxSdoq8n6K1vxLJxpVyD/NUxgIP6
Q+WChUhdb/yeuwF7TtplimofVcpprb1HGwabe8JLYISLqtv1Fu0+3h5t01hf//7qt+HFm2Q51OxR
WeZHwFh3Ys03lohBQYnrdNR1UW42FB4/r2kA1gMJx5KcrPmn8HApV92JkZcln586B1L5/AgX50+W
68EXbUvUyJAk/8NQrRWblxX6HNZqsbMkq/21tQnA61kiNg6IpuHTkpW1Oi1EuDk/WwPkX5zPLozl
bk/M2xYDNne1XZ7Ak71zegaxec9qgZYV30UgoZyOkj/cJqzCtv9MkmXpiTDRRGJurY8TW8uPTZJ7
fyXn85HXDXTY8kIMVuikkKYHTtyOpKv2OTA/OAktp0Uy2Ms1hbjrLNL/6GcFGZtVNSq/gjkzJ2Qc
khDw8XDwiQGcr5ZgWI4KMli7hgM9XuYDMCKZXPJHb0SzwlUA1ak5wzUWCyo5NhUJ/gSNSnZlwRbs
z7UtYNiXjqCyQB1dAMYfdBc/qIPjSlmwQvdsSuqdcpgH8aMFspSwX1yWi931QBvDDBiMH8+ZHp1k
SCKyUrX3qtR7sNJm/uhDYiiCll4SXV3xdrRxy6/9vNSP3uDNOyb9bD8MaljCmVjppyopymihI42k
BNO0GMb+ziPc2pg+w8LQab55LjMng+cW4LJ9/pQUqdjldVdsVHEMxwyd5usBCZtByJ2fXfoi/Rel
1M4nMSu21Nz+6dK+cRrTGb4uVJwKf27dswy6h2khR56W56EJzgTo5dSvd6Tpo6qhT2kPspEjUGqr
ko1ri2no9PTv+QroPbDv1hpn8/5xSD9vhBRy2lsfpeXZ1bIXVjltH4uWDMeCBusJtN/ukfPReZg7
q4zHxA32t3/MNEVaYq1oBpPJRlRxC0mTy9oU471YWHBhFrRHwm7utwC5ph/SLmEgIHCJAy0/t3bU
zT/VwMNhemh+3v4MQ4UKXqf/v0HIXMzN6HUidoPJYnD8AHHqZHfwIglVgeS668cRlAjp0dEOQWt0
aVjkKWQTnRE2o3UuJnfjivB2EYbrXEa395Uol2WOZSJCKBjmNsFStMORH1hySBXbCC7D+tOx5oE/
TQCMoujdoIKx89g8XIqiIYfbA2p6+vXrXm24mQfbdeD5u3iCSvrjlELIqwATN7r9dMPhmWn7UTou
M60Hr8Qz/eaAHmn+U04ztXfUk/0+VTPgd/a4HG//mmGDZdoW5Sq/HQOONGTVfuyN7Z2V0WfC3Y3L
lKEbzun1avJqrOZVWKpuR37l8K3YD5x2SXdrJvsvODLJOzfNnTP1nPHFrmQPITsJzgIGdD2DJTiK
HUyNl6iqJYlYQ+hnyVCISuGAsvF6hq/XkboQ8xqrcnSLGAKh2aMskPJBVCPNQ+YP+UYuNAS3zhrm
1808q1kbwyCPn1SS2HGWzeq+BQnFCdUQJBuL3rBwdLEBeMCkJfXcMpagDDUh+gRdTKQA5dPjIrIz
nERb+IVthLIhCHTBAWnNlZuXXg8nOyFPid0Mxwn+ihuDZnq6luehDljag231IK6C3BYGVsn2EGqE
VdG7lj29/u6rZdn485zWVtrHU3O1GBwA+R3g1NTMW8YuplnXUvpajkM/uqyLl1rtWfDZ7psdhdJJ
8Pl9H6Dl9Ew1E2QNUUCac8BwmrAqfsGB+51zq6UgcKjtblrqPrbzqn4YCekPRZaKjQRnGBqdN2PN
bZk60D2FNwo52qRHpajr7psOfgqwGNzC+BhCW2fQDOs6Z6VaW3Tg6Klx0YRRPCnhCS5/3Z4BQ3FF
N0bxwE/wqBwLwALTdo8qc5mGNeXlvkaT92fRZt7O71qwyUHRpm02b6EUDHuozq+h6CmNfZXC/rkZ
fPh8Tr+CseW7TjVZ6HpZBjJXzeOM+Ft1PUMs6pybJYEJ21CM7jmwYK2eNtAebRen2UjBpqdrC5lV
qSrLeS3imUIYKMi6BkySzH9fHvknMP0qzufZAn1wxRGu4Xm67+C89oi7ebVRWzVd+//hZF49nvnj
zNO54Gfay9+2YjASqt2nklYvdt7N4VKAbzYu91AC+V0QtmwkL0Oi16kri9eXJJB5HSfupYTwljeI
Q08fHSVPtFEbP/J2/DBdRhSriXctYFqxU+OGcOfMw66s+EaCeXsNMx1skbZtBQZimaKtQWFqksOu
QI6fywrGotw7A2d2kNyq3/kl2l6yWgr74cJK1GbSLMRS/pTI5ddaln9uJ4K3VzD7D9pivbolZ00J
GIRzdHz+5LFkoz1merS2i8DcsSRTJtO4kr64x5VbHYOk3wI2m6ZYC73eh3oPg61rbGXpgamPuHwf
rh249w2Lton0IxdzsdSgFIvvFvjZiTW888namZURiGV4Ek/uBeRI4Oznbhbl396boB76/+eCtvDS
egi6NOaOHQUcRnVJeuBr+1RvEYIMg643SdK5yVUhqzT2AZd0nU/zpEIittyJ3k4NTG9eODaHLfg0
FyB0oiWy6xZLLGHqFs7dko/iZVwVhsvPrHkjAxoWqN7EqBO4NtjJnMUrl/O9SmcJVr+9pado+Bq9
/N3bHJYgsDaPq4J+BuxlgOpJepeR5b730btSgdpiuhnmXe9Dw0rRyeZ5zWMuv2SDiDn96CwJWMpb
B05DxnOvP/xqp0gtZ55o4eSgG06/YVtzJy0/dGfXvRq3OGEpR3hO83IjvxoWmS6YWPBC2IUHmZG6
mO7dsV7CQnr3S1fIjRA0/cB1Pbz6nMymaWcvVoZLzSFf14i5L+u8deAwPVzLepMKrsLdPTnL+tva
T2inPwUwpXxXWvpPRXkUrXAmvLnIrYdJTOdyGjawcaY51jJeu0I6Zlk6craLADIAAc1iJmAxcPXZ
PKzZ6N7zrMmfgRXaggeYlq2WCWtXeHPj5+TsqCWPuhF8LZ+vkOSHr2rUDxDpvj1ohhnRS6HAHKyj
VwQpSqHZGtrSyR9q6alDU4l64ycMmUSvh64eAZ7cCzKoylyVS8sRzlGec779/oZx0muhMxOCE97k
qK92H9eynqN08E/jFYU70vr59o+YvkAL8awb+FgUa4YLQR0Os7tz6y24uGFl6XKHqg4SmTEvjyHs
G6k6j+GacVU2PPjtei986xNkj94XH/86eq8iuw+ChCWU5jHN3J2Y6t9etv593wBpcV30i90kE8vj
TJCnPmgjz+k3Qs80wdpRphrQSIfwZB6DN3L2sj+y9g7Xu6S3bgEJDXuRXpabKGR9W6fDuFAo04hH
23biMfiQOz8rf2uaTStIC2eoU1Z1a2HsOxcM6/ZH8d4FpJfhfJkMeZEkSEiOd1f2qg6dSX6Dd/EP
5udPyiMX4VYvt6fZkCz+U/DyfVIHAhmWJftVuWgtP0KwfWN5/pNh+G8HgOlVrsaHB5BSksZLuVpw
Kk4Y3Ixda7jUmU1+F403QXEol3fJmtTn0apctMXoss8mZ/2OEg+sql1bXEo4HYGL7VsPY6XsaMrt
L2ivTYesAcJV9DCJdqyOPEAEXuxvj4phher1shyCo67LveSMWbYuUrX1c+Bl6Z9lAsu97Ga6kere
LkswXaRzDTLZTTBchupc+S2v/HI3O/TZWvsnyyl+iEo9NegMXRPsxgXe9GHaUWApPVI2Vwk/10N1
k2Pdfi/IQ15m0e2BMy0nLWuwHK6LlsuTM6fF96qkv4dOXpZ5+PC+x2uZoxzmdQXyJYFQpDxBIHzZ
qayOuV9/vv18Q+rWFU3FYueeDeDSmRf10V0h35ZZ409uszhvWuhutTPMjbfGypBA9P5K1cIZbIEK
1zknsHafAvIB+mhbFzrDROhNFSbAghjtNTkr57OUaVjaaIJZG0nD8Oa6YE9QKBF0yiaw4+mhHY7C
SvFIVzs/3J4F07tfs/rrXc2xS8CUFSy1vYhW8mC39q7wvI3KuyEE9FrjyNIBbWfs/G13nud5N1QN
hBfm0EUY3n5/Qw+P6dVGe2K9l9r4gFIUzYHJznlJi6x76FZcUqlIwYirpjIqLZ4DK9nmHxZPrWi8
t1uKSqYR1MLcU20arENDzkPtgGxAXA7FrSIoeWTDaud0+zNNP6LFelMya5gdUOECF/MD77GqLHb1
sG6MommRabHOJ1GOXeMk5xa6kB5Mj0OH9HN4+91ND9dO//nsQM1uIsl5Xc9QMoFk8Ra32vRk7Vig
Rtq29nXrGD0oWiVBgit8422pmRu0tJleTgRiAte5VtC4Y9PwlNSCnuqhtw79TMkjtLPg9i0Z2Y0Q
H4sCH5UzuKX9QSvZzSJkG38nnXW8WFXjnH1e8IuAPmKJlZF5GxuM4fP1Jt3AugwNA3y+5+R3Il32
bd5uLAjDetPFdMaWjR0CKznb8qF2273VrfjOLSMqQ1rQnZx90pKEL0j9Uvo7DvtPJq+mFmpfTRub
i+n9r39/ldZGy8LOO1zfv2kOSZMXEQAeH4not0wNDbuXLpJTwF+hHpo0j0veiiGyPLt4Jn6Paj00
/b6m6wQUETSBps8K3jb724Fk+ChdQAX4AwLTjAZR2hRR78MA4dqZq7++7+naTkD8eqmUUyfnOn1x
y4+OfWdvbQOmF7+ug1ezUbJZVcxqk7MDTcJi55EmQO2tJCNcfvLgx+33N0SDbsTbBUtd8RRF24Ut
/a4MVPbLV5n96fbTTfOtJeAqT2QpGK5oFfxJqoMHk0lbRAP/BWL3bii3MpphpHQv7abDzVumCuW2
bglVRiMXlqzYo3e3v8IAW2S6UJEEAb9Ff/R6CO6hYiOnM1zmlganXl5G0HZLo9UB4S+B4tAL7eE4
CHn+KQrsPojYIuCrXHn+ow9Lo40XMmUCLYMLAXzaJBFG3jQPR0YD/9PIVMHD2l1JtZMCSkS3P91w
TdVVjjIo702VhdoZh9ysEH/y3t15NEep8a7wu+j2jxg+R3drHgfIWteQXTmvFZSIO1I9tuUMkG8y
/QmgJvq+H9GW4ggOded4jIAaTy5tnz/XS38ER/anY9l/bv+EYRn+R2yncBzPAgD+XHUEmj7Wb+JY
z+sIba7bzzfFqnYk8NsqlTzjbUyG3o/a2j5bWb1FwzNc9HRhnWCqpiar3TquEs4PFEXN7141BfsB
uqZR7jDgKjtI7pS11bW7rKi3drW3P4rqmjsdNPOcMUuqmAKzdj/CqDfq3aE83B6yt78KgfD/OTRv
gFvMiVPHLGvrJuTCbl6I54EcoshV5aH/tSg4vjmJ035xhjXdaLS9HTZU1+EZewDjinLwYs56SODb
+XikAPi9QN/bO3rtgsISYK7vygZUl+WxZyjZdZ7txTgzxZ2TncTUQU5K3GXe6fYomubouuBf7URF
mxCoCBfrpSeqvp+WfAnzUWXv8kujujtz6XSO4BDsv4jqaPH1uCR/hj7duckWOdj0+lroO/MoGg8a
z5eqbw9Twg9L4n1438hoV4ABtfe+LqECNyzWs+MkT0WxqfHwdlqkuoEyitfSZ4GN114+5Yg3ix+X
CWXs9Pftd387XcEh8P9n1YZytGxKXl8kOFtARsMObzeTjYcbxlxX3/GpgCxvT3jc5/QZ0sCPnj9t
xLTp0VpMY4AX4VQO3LxJVYRBB4uIOduCEhgwGFTX24HsaCDkQPD0clruRZm3uzRzvqctjqyANfvD
BSD86W7KCByAIFF97MWwbjQtDDOui+uIZrUg8Qx6tVw9Gbo0+BYU2d5T8uBb4xZF0/QjWjADw5+M
0whJPupWP6FU/WWAEnTA+hMdxy+3V5Zphq5/f5UvPNvpc3UVFbWVmMLUFke3WN4XcbolciD6ZV68
trsgvfZHqbIl8kv4Idx+c0NM+Fo8e/4I05KCWvEk+ANcNEAzILE1841DiOnx2g4u6dS7VTDmlypl
8ECwQHEQd0Uxvy9P66owiwuhKNhDyThoyLemw77WZn9vD4xhI9XlX+DmAeWszF3QOwcSjXvpXwV+
Zliu3YsP52VwDSlQgwuJSEY2ouEaz/8tzVNdDSaBe6OPrA3JEdsD6NoNx+EpPauJ75Q6+uW4v/1l
/4QG3vqd6yb+arWuV23gFfxCHNl47+2TBhrtcxKIXZuo5RFVdRDNGjTVh5mOz8EcdDg24uyYSvjY
K1v6d+UyyY8KJtEhB+rsMnuKY2L98jQntfzRKksBbErs8zDNXhM2lhR7G5qLcZCLHB43VZ9+Trmb
7UBSsU7yKr6JVQfVWuaR/UhtL4LyOj+zOhtPeZK7x5ZDZNStf0ECTB7c0k+f6Fhav+y5fAHzsiU7
m6ngQMnSfp2yKT+BydLurC5Ym1D1xF0juy9A1bXr4eQxRg/NUqpj61v0AiWZ9Y5CVz1KW2eIigpQ
zTarpudUjuqpnnrmgTZokz0dl/GeWC29T9Ay2ZgJ0xq7ZqxXE9HAfWbtfCxfa6IHkJLyMAnkF0da
bljnyY/SJfBJhA+sN6stuQ1DMtT1c3JcdSlk9GA2QxIA7Jwlh8lQA+JWWbuQKNgS0fqHRHtrjWkZ
ETL5ZeDkY3apwEa+dDYLXNBmlXPnLWl6cNXiwUgOAg/TxHwB3raA1006OIeVOvNuhCXMp7XMPOTT
gERdoJanZSbeFxso9ma3dH72nSb+9KQGCRnlnCXODxxo8w8rgOJWlLqkjdYcHspN7Y9Rm2V21Jd1
/VQ3o70XDSQWcYVEEyfvxvRLl0FcJBjpcBigNhG6fu2dLS+wI6G6BheBiRxy0bLPwvPE75k29d73
FkQlA1SARKCTVg+wqPefslrBAQOOMvvSLpbTDEDuoRCsjcoCwPwAZimHSpVOVHIy3xdzxlCFLrtD
LeW3AZCKHSud4J5zX8Y+jE+PkFJiZwiu1FGFikVU2Y18nLregzsU6hZrqQro0NH5A/FmWIVCHCXC
xP5a0qQ5TEH+PpwK1bVKrHV0hqEAmd5x2y8qTbFsnFOXOe/L3zrB2iHWYKVzn13IYk+HaurR0267
YaOtYNh8dG2G0sfkgJuI8Arcr0G+Ps8u/TKn/RaO1BRL2t7ZAa4ioLiYXby6j7K0gASZRMIRIV/s
d2YIbf/0m4mmZcqnS4ttPyfLeh9Q9pcJ/3O31vdND5OOws66yIYz1MZPGs4yuvTScJVeSpwyx5QP
D8oXz2vZbBw2DI/W0YFSigQGP+Ny8bwFiobPE3aa23ua6cnaEXl1YTjl+VUOa5/l2ZMBuoTe8j68
JNVBgRkpYA09DMvFXS/YOsDzazfG2rBCdfjfaGUOIdzJLuDgPYs8P7l9ekeGLcd00+Ovf3+1v1gW
g+kwbLNghrt+X2gZTVeQPW/Y+8rbVBdRGknmQJ84mC++h0LgXEGVzZ/ClQR3OaimMk/sg4Tp30Y5
yBBvugQRgReLnVYuPqf6xnKyo6uAqU8QZeLz7VVkGi/tgpjDNqvuITd0afpfdsb2xLp35bK//XD4
o759vtPlEDIBg7duYElsMVJhhwB16STcCWKPEpy4B+nT7m+5kMk6LwrVztDJUzdOZNf3UQ531We6
rPKr21gVP48paz/AjDv/uk7+8n1pmHXxxzL9VLPC+1p08KSpR5CQd05HayDOgHk6erR37lI1yqca
MI8n2QVtnMFk+nNLhTwMguJYZaE5OqAktZvnwfuZ2oP/zU/7AVqleVDucA7jL9Ky6Le2muAlWPyP
vS/pbhxHt/wrdXLPfCQAksA7L2tBSrIsebYj7PAGx3bYnAkCIMHh1/dVZlRXhDod7opVLzpP5MK2
REok8eEb7kBCcKVZo9TFlPfligRluS1Mo1Yiz70NC0m1L2AF9aUOCVjtsElbg/IBnaVytu4MxO16
K5WS6IPIeTsGjpTIqHV+Bu88cQOrOsBwRdydzHYka2GZ9wbT1xhZC3QrXsqZ6Muc17BGM1BKOJni
0J7MUdOemsW363rU8fO0CHlZdzzcdOEAx+Tccrl3Qd9ClmQ0e6pG0LvjooF8jEaz8Trmnt7ISmaf
IB7eAPibheZykQWFUbYO3xqh0GUfW3Y9TQJfP2pzkcSoCGDpUPWbIKzUbnYqgy9j4V6ApLG3gYNd
2DrnoXlkM6FrbcdoPqvhLtie+VLDdqorLkImDfrmKkj5FKkzUrMoQTlmMEFk5arpNd3Ekdec43ft
ClK3LI2gybTmPdifZZbVqdZwigFzoj0DEAfM+AVuXWkUmzidjF3W1RDYzzTyw099OYTbxeTzqnUR
/LQMzAMTCo8FNFogEwgM4ZiaMMCdzDMO3yYanc4eDZM4BJg3hyLfThblcqZ0J+/YOMtt1+llx7EY
t8ZOM+iGUXECqjld8bIDS9p1wbOhlbnPZjxERnjidtGz2ITVMl2qnJJnjPn5i1iK8XOs8Hh4UIx9
gaewD+ObsJ9TJIo87RYyf4V4Ryo926eChKCE6YKJMweB4HDqT0m+wH5wFLfN3MLsgj/Ci7JIK1DU
1qbCJNxE4T6s9Q3JWLvpFFVrG3UOCrmQwobtg13D4i14gks6blVTu09jrPm58zNcVKh+b6cBhjml
hhiubly8jguNwXeoxm0eDyZhJXygMVB21UldLfU5lxndSICsN5mE4VgJz9O0qMsWwBhq/dR4GJnN
mLBcFB5g90Kz6rINOlQhUUcvKZdujdpjTJpIeG4DSra/Yo0Xfx3Q8ExzrEoNB1HPJZrN44508/I5
c7hNPib/VyHlbBu4Qu5LjEtTj8n4Ygni+IYtoBdaqvytiSqJ9lEBGGoxWrGSgRi2YSHg9bZARLU1
uIKd39WrpXP1KoqtxWPgRxv4KAJWIiLM59LOAk3MuTLrpSEF3QGbBcPLjmZkJSpSrUKLt+YWykwe
x0NdVK1MwYKuN35ByUk89e0qArAQ+qDUPRUxXNpWLV3qR5uVzT6qWnUDLUx7on2V38OIsXvGslap
MJlO4T0MiZ85izXqNHDYo42B4UKSzxBpTn2Pqcta1wWoB8EEgzw1oplYdrg2qR0Kf0mjoI2btNFV
e+0AK6rXUVhB1gz+UQEc56Lpcx265twJH8+8of58w62NTsqy9W6hx0AANyIwZAPyJejAmgiZ/VLn
Rj56Uz3tZAfBprSierkcDUxPE8A6xBWWRpgljJU9Ig2ry1NM0/g2XGA2kkzdbMadbGFhlnJg2S9G
GATuwW9Y4i28+orhsvOXIWmlrYK19driKT/AevXC6QQzbs+B+G1cB6++smvazQRIZQfT3ni+nlsH
/FI7xfBMzV3Rvv18C3tnfzzmE9ABk02r1QQtLHopswJbfVt8maL617jbUFn8MWFpeCcLK2q9XwZz
JgykWMTw6MnmNkDygnX7Ec3jnXTxmE0AGZnB9gyF9+SKawb2fAZX1w+ylHe6OMfcAdSmvi45ujhl
VPCNLumZ86CMAlusHOW9PfWW8JLJ8ZcQGDQ8fMPvUjySG97FcTHutH019UPsX0Ki5IM5y3u3+2iM
IOXAswjmuHvI4YJhY4sCMyMESfhVOV180PR67yRHRZRS9VJFvJ12WQ35z+xM2CEV5UeI4HdSxvCo
fupbM4mAl3pP4qa60DnlUEqssFS6Ys/z1n0w0XnveTpOHJFA1R3L1D4QLwJ2rh9Cl975/MfEgVqV
SIoaSPlOQ7kJFXKficPiFlaj46+xRegxccBqyXvwUaHanSOq2H6XmyYZx371SzHjmDoQ9Gg2qQkC
j7q6BYB6TbzLOvxo0PXe5Tn8/runH2hjiulIp/Y+VNLeOPoJu54RDan9Hsy2wfuI0P3OQ3rMH4DJ
IpRTmhr3NwNmExqAQ/UI8Yq7X7tER2s4Aj84y7Kl3TckXOvRwvvXmDhZSJ5/EJPeAXRQdrSU+9i5
rq8mtS8mJ3c5MQ0azHn3eRSLD1tV5p+Ntt3PPZpK0Fw6gwtstu0W16+baswuK0giXbRD8VEf4L3b
drTmcZtAN8jGZp9r71LDhcQGcHctef8JjuxXP7+o5M+A+zctyGPGgWeshnBLAMVaZGi38zDG52Ov
pUn7Ed3GpXGjw9QYHcG8HkCiByBDfNGTJLcwbhVhAj/S4amPVNQmVTS3F6ZFnZ5x29ywHJU1rKVn
+tQIzhvsTGicw5MBNn6JmWOV8q5cAJS3Cps3QVMCqw4OufMgUyba8DTzmb3vLJv7FXD0HQPSuOlk
Mo29j2wXtnprLPkBmm9UtleDF0zXYSCKNNcUCmKkDmBaCmvXB+imcn/tmYbfQzxtXncukmufTh5M
3o33BFti/hgsgL6eeLo2nznlak6DuJ9vOxX2qxlKneiL+nrdgoK9tV3Bzp2r233VZt3lUAP54k2N
DlNChnJalUMPZSCMnzScZInAR1f+QcB4MN597i9emXSt15/YUNVpwTIIcqmozisoXbXy2vdCiUse
9Z/gfBzceZrDs510qHF5edXHHdsSHwbGteLkK4VgVrbRbTFuYi/obifmQ8Wy9M22gctI3BXLboSK
y3kD1/okwGhvhw6vOIXsKfpV4L0lHJ0CuMR3blNoPmHjWmKyWoayuTIM/rKKAzgkvcI7aWBcm/Aq
9M770OiV8Uf1pXJLvlnmwlzOtMnhlB3A2t16T5XO1SaPqISjtZuqErrUGrJfMbGpAHpHJUJkJWzw
WnrlLVjLQwGTlyowHADcoIivgtFWoJiZiV8OhsAuvcu97GLORxKnKuhw4VBl7BHW9QVB2QlU0ATn
w1y3EDpjyCBSZ1WdQ+0HStWL15DTUGaIb9Us4uyrKmy4swQIc7CaNNr5ZTywVItWPsxj6SW86VnK
OIPZB0gf8BcXAbYSkfkXPuwCcf5x3taoYe+IFeO2gmX3mkBlFo6RKtiTZWabvqnsPi8U/JUhQ7qB
lmdxiqeKpZ5Qdgv74zrNJYNV+zhlaTQ5KPm18wBTad2twrCLzxkj5KRTHixNC49dThGX7WbGq/c9
yZaUeCE5HzuKRBsOhtto9E3qxMGU10FTBNl9t+6nNk/okFE4LQdoFBByqUc8pkk/WzA0a7+L9hkS
1LMc6khrExn2AkcKdt74gw/dH/RLK2uiLzQMy+1sVHkQlDk4YJupvyA29y7EDKm0TSwbyE/kAB9U
KI4+e/H4xtRYnXRQQE8j4+KUsDHYtHLqzot+mD7PXNSXCvJ1Y5qNi7r1sllg4DVAXQIQw7rdhpI7
EDoAjEo6qni4tpx3WwUXlU0N6+uVP2tE4rqWn4ZSOqhy1WTE8M0LEEgEbGACAT3QtBOs2kLQVdPV
gFbCnWoV5kRwyzE6YaJUdyiNFgM9ewfGwgiHlrMaPhwPsM/Gz4KxIA24KC68JsTPNQT1ilSREnWM
g6E5VO2saBEasxrzFz+eguefh+F3MqNjfSSMb4w1Ghl9De/0sF/2gepvfn7oPxU7/ibAH5Oy8toJ
eJ8j64quzVmxtUmUbmxyWq7kF3CC9IpeL7t4552069t8tz2oEd9PH+Cd3vlaxxytVgMGo1zU7qMe
6vTgD7KPSpN3Uo1jftZcGgueBfLhufdv815eu5ye10309vOL9k51ckyjwnogh25bt4dY/Ek01KkM
gpuy69empkljxi/C/0jU871rdPiG3yVnCN0CqR+uESjodjWbJVvB/IZvfv5FDiXh3938o6RplsSP
hfQ78NbqXRDA9VvQ657MJ4t61s1Hs/L3LtdR3lRD1TFoKzUC0sZOO9a0CRqo94bAMqAcbyoKbY/a
ql+rt+hRWlShiseWuOR7js3mS19E5B4m2fVKW2xJP79q732fo3qoHaNcAKTf7rHmb7jwz3tP3Lek
P2lMBWamvo2y7gPoxztJ3jGXiocVRKxLVKbeIUBh2EwlzCPGOlXqg9r3nTMcE6qKBTuRDDy300sf
ov+p/ZRAs86J6RPPpo9GoO+d5XApv3uMc6ebroCv0E6gRTDHSNC6bD3B5N18pPb43hmOuh6BDRef
jXLaAeW6m7IGxlv11nrlTVC3q5/f93dWyzHDKvBrQd0Is96ugjgwqVdk3OUYyS+0g57u55+f5E+z
4b9Zk8ckqzJoPKqbwt+bB/qgL5a7ajeWGLgnw8P0ZC934gsSZP/x52d7Z5pyrONkBOQgTADiql0O
sqrCqNZLmAv4Zq6g7hRUmV6PJZCiSV06T20irzAf9CzeiWz+4UZ+90jA+Y37sQ3q/SL8ApP+ae3V
ot/8/Hu9c/BjuaiuLAk2ch0jPWl3RUThy1m+/PzQ7+wtx9bsQUYJy8UY7Yr8gcJKNFvukdwlv3bw
o9CCcQwdYdkbQfBovivm9hXWFxCp1L+m5UOPtaKMc9IQV8U7y+L+JOA02o6aqg86OO8skGMS10jb
DCY6AKpVcdSdgKFTXeWhh5asWrqDnUrx2hTxR23Odx7dY0ZWi6xrwEgZljcw01PuZVYWNdicLEWe
0sImk6dTV//iPnxM0sqiKedqxNi0AI0iwZwm/0Iglvr089v+TvA6Jmkp0fQl7NimXc6+zsECIff+
0HdPhPqIsv7Ogvgz2ny32qqCj6JrJ5RUvHprGH1ik7v++Yd/70YcTvndoSEhhE69rzF/12XKFrLH
NOh6EAtGl9Ud8D6r2Mlk5B8pXb13rY6yiT7mGmWdP+0G4LniGoYFGBYKdZhdBb8WPY6ZQeMMRX9U
BvMu8iOUD0UBA7APRRnfm2Af84Jm3tAhzGi7d4wNa7nMYWqdsSudT+xiyayFeJ5Qmy4g0WfIXPvV
iqMEoklovfyihYDytmldWKM4y8x9P0l2KqVq97a05cMQju1Xr/7QBe2dFX1M9PLRiM8d8dr9gZie
YdQGIe7E5Hk6qeBUdR8RLt7JqI65PC6XsoThxbBv8mAThe0Jev/pNGQXPC93zHef/bD4CG7xzkrw
j56fsK16H12dcm/DB033MwgeP18H72wMx0SezkHCeoZe3V678hRG758mIraO519/fvj3PvfR1rD4
QTSVEzxUZcGA4eN3xLdvPz/0e/D1YxoPLJEsb+aI78hhsJoBDwqrNTxirVfYLXo7xRZkjiGZIJgH
Y9xZrrtqCrc/P/nfr2dyTOXxYondYvQwAdXP0QDnihiNpbxeZeTXNlVyTOdZnDOVXAwDChlAF8s6
c4Gv5G/aOnYfVB1/v07IMXUHOurOr52ku7YHWiO+4BHUkNgaApjJvzLc/3qZ/jt7VVd/5YD2n/+D
n18UppdFlvdHP/7zTjX49z+H9/zv1/z4jn+evKqLp+bVHr/oh/fguN/Ou3rqn374Yd32RT9fD69m
vnm1MO768/j4hIdX/t/+8R+vfx7lbu5e//jtRQ1tfzhaVqj2t29/Ov36x28HysJ/fX/4b387fP4/
frvLX/9x8gSrbmymfx3uX+95fbL9H795Af09FgJoU0Z9QtHpx+HG17/+FP3OgyDC75nA39ihx9Aq
0+d//IZ3ccJ46PucgGvFDkgoq4Zvf/Lh44LbGMcA1XB0w//16X64Pf++Xf8AofFKFW1vceCj3gpE
CGKfEZ8xEQeUh9ExP6CzE/yF6/qaTMXYJd5c8se2MeE1beK6SHRYyhaGxeB7ibvYCSvTyWpx55tw
/Lp0NRSrM5+Xu6XjgNPYmtf3dPb5hA5kKU5ROQOPKQvigyyGjrrIi+VGRQtKFL9DTr/T4NN4Zzpu
/HI7zkPxCa5V+tEEI4foB0G7fBMaafU50Ma+n2RNDYSACTnvk9Z310A6DGQ1ac0fRQFAO1AP2ahT
pHH0YIUFreIEUjhRk7JibGwaNXQeE+JGmyUVepnrSOCipeikwxthHhyE/w6dPgQQSGz0GxxyQT8P
xpFtYjRnQID48sUudTwBVo0JArThgXBaZy1Em1YlHUQiZh5ksI9lwFhEM7AkGxv1Ei2YbIQDDpAI
Dv1ZMsZd2jtXtmuvmtxd5/fsoh9iZAxaL/AlVINDy3ZhIu8TEwJdkzSBnoBx77VXwpAon4Fb43Of
0F4091XZx9NqbJi+H6ErQFM0E71iHU1T69LOlEWwXiDP364odRrYQG5iAFMWWidEduCN+6P0p+0M
QTySzmMeIrpyA8FqaNbkcyqdIKlD4vQ1BF4u2wjWTQh/hYEnNXLzKk+g1lMCzNONnl2HdYXGJm/8
GCCGaijqFZ+85Q7mQJiufbYkLyjUbyqHdy1wEdkGhpEFg3NXBskYDzV4B+XUHxq0FRz7OtGMMIFv
2IXPK7tDWzM46HdkEyZ/8Onla6t6kqcV8LFDMqiRfNuF/6Ngdl68GGXVW38cqn6Ibpfda3vbm9fX
/vypO37l/4tBDfnx+0HtJH9qf4xnePlf8Sz4PRACIcsniBlchIdE4ls4o78TrLxA8AAcvghRBTHr
X+EMb4sZj3z8FwXA1uBd38IZ+z1mjIORHGDk5iNO/kfhjP0f4SyigY//IXyJiZmIjxEsYQVUUy6e
8g5DoCQHMggSZyoiaRlgtPbJaOKdKVHnZeqibAwgneK7JZmFBoZnnlV32uSwUcdAI3B+6goL2gFG
UeEJE1OV71pla3uqtSnydUibwl1KjM/cznowRy8gMT5MAVZlUR4yXoChz+Zs1gX8rqrKwcQOmOtV
Fw0gH+dKCRCMDgRe2palf1pHsXAwsQptCtXysr/z4ji4BiAP0wPb+68kQlPqzJv7IUglAL/liZh6
jcVPBx/DAcz89iRXXbVdys6GT/W8zP7FohcCVx2B4VKCtl/TraaADiotSeDeuPFjvQaWxPmnqiws
3Q4yn7pVrChCG4gS3NtGsgpPlEAffhULA0NzTJmHNV/iXiUawDkLIg7sa7Du644kXTAUsMTIXHSG
vYTC99zJ8LUNWm8fQumPJF5Noa5PRQlNA9hUh58wa2UHhf+g26lIl9D+6JxQ6IfoyV+7IdePS1Q0
T35J3AGPpqOTTHpiSMJsbm7AGVlMUtQi95I5Z9UnWgblK8uaTK081RXnnc+B+ISUKIIc+m8wt/TD
HNam0JrSmwyZ4uugpfZS0O68T57scziq1tzHuA+zKTwxpI7Dk1zpIgRDSJoTLwqqw1gIU6V11LP+
mZVAzqUQ4YhvYR4LPK9fEOmtZDa1Eao+4pr1Ejex3DrM8AhoUeCqAFLWsoRlzDz3DSU9oJxN16dE
eNUXeBI1j13s5QD/0d73El3MFATWaRqx3+XYDprsYFLetsJtQL8aT+VUjvOKtiEbVkDheZckhH16
OhVF7icBnqw9JuEFlNz8vMhPQXJBAI7cAXpcehZXL8g9jyQaW2WdRL2tvHSBy2SBLWDIr5ZFlM/U
FYU9zVgQvzou4M06h6R/juTcPhgKAOzaE17erKB0ipHclOtx31k06BvsCnTdt4W69guMYzGWDItX
KLlFF5SbrF5XsLPo0M1l07KaHTduxUzWfPV6MKZSN2PqipvRTFUKNcH4UyyhE5pABt3CNb3ivdqH
YPrc12FcXyhGYcrUB7CGTE3WIkuHhmJ12xkbuqTII9Wd0EHuQZe2z3TElpVmFZMPfpmBosT7aF4S
UMyKLB17Q99835YwsoPhzABvS1awZBIhYMtVVA75CYai5mshXIVPJwy0fO1cA2/gqr6PUydt1iVB
NGRvxq+8GuhYUvbJsDS4oYVv9RlsHxf/JKPQJDkdi0pWKcB2ErckE24+QCsFlptx5nZRSAYhQ2wJ
30jHAMzUfQSlPVYtck4qUXwF3jQCFoFVo9qYvoOKXWXYuDYA79lkdNLbBQB2vQHDJ13qVS35KiEP
V90WOcadBzzZW66hbphAaVIh3gkmYcPW8uCBVyx+CIfRqdRUAf9sCuPC9ejH9SNm6+oqUmbKk2UM
yrcih17vRi5EPM1Rj9lt3LTYipHPivMI2NhXinpmupEd9P+TCI9knQJr3OwaDYPc9ZABxwA349Ce
Yq5dnRpw2ZHUjKHwHhfARK47TsT8GV4n/MHMte9WizNR2rQM0dvCEjeNs4OrXNr3yCtPagH9sm3b
dBFECSiJ5i+oeSq9Ayc1PkXUkEjAVOyiNFQKdk5qUfF9LAmvL2g8+PHGqyV/q2yPL9cCCDEnXb/Q
86AqPHfCq0I8B2Tk7SaD2uehFz2aS4y/MsD+RNkCDYy2e4LPB0Yao8CcLy1OlhSLYjn2Fa+/4gtQ
wynsxCxapgA+95AOneZ25YcVn7YWKM9xZac4ugvVJFXqep1dFhjc8pRO0ty0Xj0DMGQ0jM1K7akm
hSkAu+7KFopJrggJSfN+0bA7CG0brwq0r7u0bmvkR3IkTZOWSGnvSh5XIuWQwwfE1gbZRR1K8ANx
39XZEMHRBY9So79iMwAOvQjCrMHVKmF7G2bghKcEgWbZhAGbh3UXIagl8FXI0HeZTR6thKckVjQt
ArjYBLaMHwjQ9oiSMfP68xk4o/w0w/M5ntpOLVhuCrTktNJxVK9sq9lnLT3SrYcSyfV+ZLO7jyET
NADe6td8UwVBDq0OvytfohE8/yCRBMvtzMnJBp9h4lKSdGpUAU5tndPlujOy9FcKG4xe1YXr72Hk
NI0nQPgvY5ZEIvSmJPZG2SUUBLWzrNIIyzDVzh/LJh8UvkFHrmE1NL9NvILTGssbHUHvetHNY1bW
ZBsEphgu2sALqocJH4ve1YG3VHgqfFi0teE0zCA8cvqquwn4+jGMTgo0Sa5BpUWmz8dwsCustbPm
vu0p65K4DYY7G88IKhSPRHFmEHO7FbCyeZvInkuRqGCZ3mRN8dFZOS7gflCoESUA7XJxym2JSiNo
ZX6v/Kx+tjlwJXXuPcZ8bq9Mb+Juq8va3Mpcd96Z10EtIYWsZvsAVFOwqHR2WSzoCj7Cw/hWYmzw
RVAdfm2yRrUno2bRWRYKCNs1LcomnNTIb1Yw/z/f/u2gufCTfPvp+ajngJd/y7fZ7yERfiAAWolh
DnWY6/2Vb/PfYyThYNWSCK0AKCf8O90mv4OSBEifj4SbUXpQOP2WbXv0dxFGLBYxjzkkmygP/pPu
wY/tPriTsQitCOizxCQGLO8YJGGZqxsIHCadFOoWxR84FYro/4jciUBFUW4EIgh9AXV+Ig69ue9a
+Agxs2xmCl04AFpiDb+8yS1k3eXSrL+76t+aI983Q378Ot/OhHYL7J5wjdhxt48XuW4meLuRXMsV
4FEov6d5Wv38JD92YP88ScRxJwMeg3SAzs+PXycLudEGGXZYxHqbCZVd2hndBo70/UMd0j+lI/49
p8XJYLEDbQoeosQSHB2jH08mYaszZGG1ptjoUHoroCPPBQa41VpPNe9WMoQMIaaENlrXYJkMe8G4
tMg7F+qSQYJslS5u6gmkmTKrE571gIHREazlRMD5b7kVYF3QtQSSzqUlJAXIRQZ3gMtqpMSc9D7N
XnQgBSqEcJjQXVKxuhehnDGiHqc2uPA0MGprkunorWiXMkzg+YiuCVUufCuWwotTHIKV13OjceKg
8IKv0EWDUQ2jBFwBbxxDaHB3teA7WWKulw6EmvHCr9oIrSSHY1N/qbpEBI1ziYHlxkssWrgIOCLh
4zFVohYppM/nLxMKwYcck8cS4HRpgICvHZI33rZTD/c92uxcHupxI2PfvrbV2Mh17U/zs5Nyup/G
pnlr6iI816oaYStK8+EGmoZLuakyFET44iz3UmGL8IE3inXp0irv2YLK8UmypvokAU9ELcNkAKPJ
IcCe2ghUkw+8xFbjw5qs6R8aPg6XC1e40i2vukcWk/aGIJcGxrIfy7PGCzj84GByVUBXQvQPBivy
uQWo/xmrZnjKZwGEVLmogzOtIqBH+ZTYpzhASysFiUjd+16GAq7OmiZbcXAv0Szr9fiFYF2GJw2f
ZwuLKMq/YD5ELwi14toYmPvgYlIg34h2gF8RPmtsYNPl0o25Spehr26hskB02lYN+xy4yQN6dZj1
cyFEfz/JevysK0/ypIjm4gWEa3treUTqDUQzYWNRjdOcTGCg+EjHs+mMiynKVhCGACUr7yb/1R/H
8sVlCjqo0CqDXYTvTHZNMqKH1cBai5FQyEHdkm0Z7DSavzSBXIl3VhO4l6dV0ULodhK9VOihhe11
74thSOvFULkCaJjESaAyKNVy+MEu1xOSh6u2CdxjBdeq58xMWXzD0SV/GKIizpGl5y2qEM15ns5g
n/WorXzMSnVP1LJ2uooyWGYYaVByBN2LhVYYxo9FPDwEXaOGhMQjfQGLFFwyHcGdK4nADs3x/Kn4
YIfrVRfe4juWwK0S0ON6WpqblvL8TFYsJ6kQIUNDAVV1C6x1NT+6smAO2tmYpScTDaE62skaq6zG
Get1IA2gh7kFyNAzYXnIe72Rgdc1qE8GjdNPFSK+AGg2yr9CMHsUoFfm8ZeG6uiaGBqwFFpLkFrF
h6kWQIaFufYHGZL9LOGJnPRVUHXrekJ6lQC5KdgKhn6oZOEuFX6x1iteuI2aq7kbSrVC6wXPjbCZ
N6VF6cdVglyjISmNZG6SRU3uYWlGhfIA6+9lwgN0A3TIgxISd6vqh/HCBtP8ykGN4wnK+mpMZd4C
WiUqyddVptphxTu/xSRWlQMUJ+TEPhuEzEcjPUCVwwHYhhUCjmlORSTbp6KZMy+xf8KBfZAby02m
bAaLOklb8Exhe9skEgMShqY3nc9Vo0FIAO13vMT7mk/UK/GCwC+n5hDTpmaVZTl9W5B0PUxiogBs
qsjqFRjUHk1aNDHsGgBStOEXNFPWBIDUmwxfoNo4+EMCbh45cFBrcO+YzDSM1EHbgdUYV+W0oWER
dmk7w/HlxNmwnFJXEjqi4nLRnkbB+CWAdOuUBnACahL08ADR6rqeIJjVqrqCKpl3QGerai0K9ExW
rJ4yBXS8aXZ9fdAALoCx71boKWDKpqeqT2uK+BxLuXJUn4KfbOjaBTEgunacfJEEsw6vjEM2nmC0
VbwwPK1FEhPIVqxqMHqbVVkNsLlXaIs3ST6I/EsNPue8m9owewXBNWTrLCzdFashLrJCut2RFHpR
0+0QsRoGzMA5z0DQ84htq1YIZMyTAny+oHOPfnDg7It0ElDpHLIrzQpSlwi+1uuDrWgzIsCLbAu9
6mLD7lvWZnVi4SS9yiEJ/grSs0ZtFDC/QWc72mJqmkcJ8p8GbTboDG+9hejTirVcpDqI8jNoW4TJ
AOTbfh6glupXtXj2NNjAAZ9qUCs9m9nVaPrsPGy4vegpFGZORAAv5zV8STRNwzzHDB9G9sUnL+78
51EV0w0LRhA4sLt71YmyfXHVtLJQKRjG5qUDluA+yx068P3owfFaOl2C31xikpgOUayffcS2dT1w
2q4GItVzO9bjtTI+BdHUBFfYFuIL2wEMD/g/2RC0Gl9gI1qARW4xUE/HqB/MtuIjv5zH6PCcZwab
jC5DKGaOcWvvpG3yG9GE07wxhMZf0U8hURp0NViWsSELtt0Y8SthQWd2XgEaYJqhYwxf0xHN29SQ
nk/p/2LvPJbjRhI0/C57XnTAJBKJK1CWnrKULghKlOBdJvzT71ea3Vk1u1cduu9pIkZNgoVK+9vB
yfR5YPB96Xkb2H6lg1Bi8oLtFLi5BE5Ndb5rQuPfLw5AEg0Fxj75jYNAf8rC/m06BcFz3tMqQtP6
NN92QuoksoQ7+KT5FPWZvdccSY1wm9jG1fyRsek8Ew5Dqcm2UNkHyrmW5Bg6E8PJbuqqA4Ashk8b
+rJyt645KwDoh1mjJhTLfSAGUd+0q7+xp7hrIWIU4/0nn8FXHoKtrR5XpdR3HPfd3chGwThi9qH/
mNL8sztc5kchvFHuHHo1AxKnvOZjoJz8swRFZWGffOskutQ/5F5NkxOs1CyA8lQHfBdO7A6zCuX7
dDZiiO0G/T9ZVVgbEfUuY0cH1+jWEfUqfK6Z0ySX841aulV7WBeQ7eUtK5G0ubXuBiwV5X4atjCj
52CGSWsqvy0fnV5U07Vx+r70zoSfiEeX+NmLj4MQF3DbzEDx+CglY1b4/stUEnFvbZYTKaXR2S8b
LglK2imXiGfbVeV1M3mzPOuMdYuB0zoggnM+PRSp67bHURnPul7oYygxxgT4BlSf4rLBzqzf4QHh
IlzwI5RAld3wQHNPk+1VrfSpa1zyppZaYl1efby7kb7cRhlt5fKlsWYS7FcYB3yAfY9QPisBNC/Z
/JivC2YcG4nlPrrGHdJDOxWrjsBdCvdhAGOfItOv7F325qobTYwWDhN6fYgySm0p7kgqrVZsNYaD
HVC/rO4ABZZnXbS9S7hdD5JRWl6Q7QqKxV8wgSQXEG/A0ScGD39wJrChs8lf/uZxTTERguRKAMlt
mK7E0pqXcaNjK/Jl2+ioTC2njuHI2HBSow3O/ZBu0NgyUkITDKzBNvl6Z4wFFkXlc1CpyMr8rn/c
lsWY22HyipBYhcQLD6VvT6dqqjMcNZnVTeWumrB6Rw789BfSbAx+EIJtxD4h1cnAyfmm8O7zoXIJ
G7Lc7VyvU8nEyJBMiS0fmitg/MXSRA/YQ33IkwSesRrdSZwSmQ5JR25SSMJj4KUb9inOFPLZyTj+
R0nCJYR92U4b+cV0AXERmGwU28GUlqG4hWm1+LuSqntyqJR39iuIrP0hmdule85zWqUfSmH64KFD
6sg21aXswZzrZPntx0Xt/9GI/3AunXr/Nxxx224XRUM/8sL+V9Pw44f+BUoI+w/lBa5ns3R6FxSA
a+W/QAnP/sN1XEeG3J/5H3CGf3OAlmP/IQJbEeNAx/J/yx3+B5ZwkUKgjYAGJN1IOdSJ/A4s8eqK
7fBHQf/5CERdZBc868+3XjsofItbL/5727Gi1Gr9m3pUxWMvDWHpP72av8EMLujDTzfsH88ClZAg
5BCi9mvtZTnB25mqg/UOJ5D2RCtUB+niZV9Nm0zXnirBvn/9yFcwxeWRyvMdmFY0JXwDF6HaT4AI
gHGNhBgOzZKYeCdvtfaE2uTnXz/lbz4Y+hOyNjzXDTz3hxzrp6dUgSf6xEcwkTGRs3PgXyILbeVT
AeQ2ygenb7jq/PqZf/PFYUkgrAteVwQMhz9/sgwaMfCHYI6SEXA5FWudxFW2FRM3oDE9/vphf/cB
Q/sCgzkhL/G1b7lIvN4h/XSOJtN0d14T+i+cuvtTb03d1ZjT8/UP39vle/l5qHDMCYGWIHEYJsyf
i0b1pzfKgLSntmyXaJqza9usX5YsQXo8+h9M4Yc3dSOxy5r9rz/l68FyeagKANACwTP914pC/EVL
e9HmXS6ca2TXciGlvq3+YbD89SkKaj8QYIsggdjM/vzRpr6ruZhWl0iMDiccFs5bjmVffv1RXo8O
z1cyUFJ6LsAW0OercQ9bojYKd2FmfEe/D+dyfShd2Z6NM9an334UgOZF4eAisvrL5zGC6phihgQq
0sv1q6qRV0dcL+Ynb87G7R++owsK9+eBoZRkvbJd/yKGeB1JP+dtX7emoea0UMmpCNfkY9ZN40dR
WvJ+G6FKI1ks9j9Mttfjn9epJLhyqFxeqhCXf/9pOKaD7PtOZRtUhxwe82RbrgsVNjde1xE/uDbA
Ar9+qX8zSFTIgsLX5yA48y///tMDF0ITFC0oW5QnveKu6SUnuhiXf5jWf/8UH5EK66P7l2md+xeA
sCbw1HPRJAwFXuol9JLff3mg8mAcaOY89jr3z58lqbYg22wOSjPQ1rHFYXyX9Hlw5YLqfs/Gpv8H
k/tf1w6MoOhPJVvrBTt+9e4IVyIhhygmTpkbio7wAkiFPdDL+NTVzn2h9LAbtPMPvqu/mXGhC4Pg
C4fUG+bdnz8lB0S31s2y0Ta1Bns9+u2hDWR4SqxtfP+bg+OyRrm+lH6gOJy/ji3tZWeNACmo5pVn
buctLY5Nw/H9N5+CNAkFEhnYgcMveh3Mvlm9XQin9qJyzdc6smpr2XXD4Lz93cewStkokciatfk2
Lu/1p5Fe9CoP1UA86So7UsTmULFDo2j4zacg63EDwNfLBs31+dUEDl1FgzSVi0RMFdbOnZIsNi3k
76+f8pcxwIy1Q5DTy0pIpPqrp6y+405EIPDFCGVRKL1tDyoQCxFJpjj8+lF/mbo/HgXFcKFGXPe1
+cCm/wMzOzys9qFwo7UebXFeuzz4p+TLy3b0pwU3hEzzHVgRO4Reeh2WoSfEoYO7Xar4ZOKwpq9D
cMpFbazYDdZ5i7GZlmss+4AoO4vs2hHCtlDLb39eyeGDce87Nl/h65J35qtXpDmS8mKZqDBfky60
j65HSd3+1y/2r9+hdIOLcI/n+Tzn1TwGJAJL8cMAxLhtDmAnSAnGbTylXue++/Wj/vodSh4gEAZe
RHiee9nrfhr6cnP8XlPGjr196+4DSzSntgQN/+2niFBwyQh4Cmv9qwm2Nqkk7XJF7qCQn7UlYrNm
nLPffG2sEopZDNjnXESL9qvPwt3cBwqSgEBuwdF+brGWQHXujA1K/esP9PobujwK4SIf57KdQND+
+bVNfiIcy+JRNHaPKJGCML5E5yIdtP5pMMCcvhr+iNADm5sR3C1bJA/+88P8vCi2id4tsgUBJ/Zo
3mqzt+esfwnUkOhPpFkV2N2DnlP3bsi7RAZRrxORHlNTZs1bqU1QH1yE12wKlmW1wGGL5dA5Upf2
TU6F5kvgT14HC7GW+lsCzIz5KhGmjtbc2Ppt6pkpOKAhs0mYK/qlASonU19f2UuyYSI2l7gJGkXC
KRgS0NhpRRbN6y9FCE42pqs6924R5o8FtqTpMBtirLwdu3Q/PfpLsk6kJhShIKO8GR0kgDS7RwS6
Ef5MSRcxg0CZ6yXQvCCYeCxM98HPWiTqJPzVcc+n6+4TEVrBp0zPa3VrmzrYIqSrwSU1U8Ia2Ws7
hCdEQU7zsIV+u54Xs27lo5WIvD84BsXeDbeIta5xjIzIP5q56MLjRLPW0oBTuQknhRKF0H6gKdp/
05olyQ6ZGZSIvc23xGNZ+wB1pZv0jwUJL2EkclTckd+ZeYtKw5GRAEnV+YfRN27zRDVral+RPlp6
72HBMuQ13aLz6rmiFDnbd6rxvGhLvYw8Fdsf693QqH44aTEFNWf2Fq2SJrf7c1nMKo1zvUA01IuT
v0c3aG1nFXaWuxNAnhngrW7zhwAk6L3K3Go9tZuq5vOkA+gNMy32rvK6LQQaDFrNtzatpJuavM66
eAGTf0wJuWxjgtFrZyfbsmo4XfPbH4k8zGFOazkXKCV90g2zSkIXybGuhrsyI7H7qkHI/jD2oyff
rUKZ9WyMaPwL5lvPYb3XU1oImqvsKh3G3bwQ+fFFFYCDHjZoezF3ugAAv55J7PP2nQVg/gLNs521
txIu6HUVSYGo6rhuCnYgouWBoV1y29Ft6rfd0I/5l1X7nefFTWMrHaIB7ogVP5UkObrpziStTbF1
U5O6T8ZjX4VzsHNpTZpeqBKwhxuh+sogOi1018Tw5+GWHsTqOXd2rZrsynRptuzRuDn9iT/CUClG
5OcxCYP8AU19/x3gj0zzsM0H6zqdw2AZI64NdfvQo0IaBBdZNP5ftwIqvI5I7Qmtc7hscvpizwTr
HNMxrIadS9YIUlzajGXUtMUw78KCfNVI21uqYt1IaznrKa/oJMjyPn1cKi/ISeGhJuB2GbLOHDMU
QS+KSTUds4E5/LU2XiZixF4kQWypTfzpkljVYUbNq85eVjr2HgEssuoq86e7YfaIGSdyc6jeqKqV
4qARb7n4kUg53Tteli67LQNTJUwvoaHaScqp25eFFOG+98paHbMiqTuSIiX7MtA3r8FaQzSgsk3k
/QI98oFEa3s6BvxKsRdYEzMoniwr9wpnaXsa3NxL48Gz0UIL0/VJrArAxygxQfltG4KcYz2YdRbB
yQrnhBiymT/5pejNOeMeF55yIpk8hK50XjyMITrSjwMeWYt3FfrjWapKbcfBpBOC4jrT/iFshvBj
7w/5rd2FFoKHqmi/2QTIpLdZ16Nt2QZA3n2ZdG23hzhQ1dteK+hfyya5hy9onJ/FFF6w/rLN3rVz
gWyhQUVSxCXT/65cqP6KyZzN1xPVd14RO+YSZklAoQ5Pc5k5/q6B26lxqGj91AaWubyzqn40o25g
wZfKuivXsn/Lwh+48HvKSo8E9bNqNI0ZdJTVXfmuK3vIcjdVy6UrIvHNYVPEwN5fojoyvj9ovoPJ
6QOBibOU2nc+utp4aBatDsLpeh23S6GTJ8h6yKul7TPnxgsHS985c5ifW9YLcWodIP0YAXDefBrS
MSv2zbiFnySZuSJ2IS/l9x6M3kYP5DTDdWAyCkqTS8zSrh9Vbd3IHpHuTjVVJa+QqRr/QnEQPcXR
ZLUje2j6cS/ccVgPNslD247yGKx2HWSEEzk0SlCCZ7fDRnpCNTgHbRUowtWIDOSqn2CkokV2fr1X
q/GKM+GtSU1pXlW474dB62y3BCINr2wOKBAicBaIi4G6OHlJTAYHrwGO2pduF3xhWevtW9kG6QGJ
DsFNTJbOPnR54pdxRoR3AH1PAE5MJ5BdXq0jBDK2JacFxclGoBaSYfkkczq27a4Ta17E/tQiD0Wo
nz6tiQNAiOKxtAmAmdCkbEDt6G9p1tLgk+hj0Xx0HHW7UOpvrYUmYS/ytaLE0G0kN5fQm2nuMEQF
Tmvm9li+Sz89YOURn3NSTd8WTg4PVVuSqVhV2rq/dHlCbnTFNKPUDtIOCdUUFvTx0iG7W0MrX1i7
BEx6QOSGu5ugkgV0UVB8p/sIunMInTkgx7Vevyg6AhAUCW+GvNf9yNouU2VFs01g9S7sHDPu3QvN
ebLrDiIsdydu4VNnGhRAc+XGLLphwoo8yY8KZXJzzuvGGvcmc2pNaQR1WXHQUhgAlrmSpGw6u+IQ
Y3Xq0Mqiuh5o5lAxNIv4EGwTTSm1wVYVmbSyi503ERYY1yXOkF3QtcNjtm0l/ImdEXtIloOPWjug
XCYqmpKaW4J66zwyc8k92obZeXLZ+pjyzebhWEML5oKl9t5LFmiIHmv2AOvM1KATVuwEblTWEyYF
Mq/pYyRsrCF8DZH+M9KD9kfclPMOYX7KVkDt2JW2dUFEmFXMRN82BVnG6WSCO4/ACXUAMVkUByR8
6UA/KYrS0XdtpHR9UBbobbqkf0gTG+XxmlWkOw8psWIe6dvTNF+TU7Z5e4v1HRWe3bTZbVlWi4u6
BM/WW5e0PT+me94v7rBFbNOxFEOxnPBdMHbqbJXOdTJQRHXdcZYY3jVF6NbMNCRP+ZUk86sL4K6M
CC5d9clib4faypU407HRDumN6625/1XPHBXYX90+SHehZiOVF5JeCoptLDS0nzm2uITlbgatGiYT
BArksI9UzBSBOWL4kf4JTpf87K6qk4GYlMDvSD4fUSfAuE1LLLjfPvXWmo5XmvA5bIYQ5mDdLZG7
CndLSE576JAnbGV5edCJHFcq97CU7oCz0Ehw6EI4l/V4RygX5BXs+Wb8q8F4xhxHMVSPttViOJLa
3z62mY+gpEj7sd+lWos3up6nK9+UXk4CmTvepIknsOOtWg6xl6IFiJLWaL2fhyScnsbU9Z5WbuwM
NzccnYOdDE0QhXZNVPmUE0a257/bXGQEWAX7VL7AYEgZtcs6mni1vf4hE3aQACnp7pL5zNZIYnZj
3dlYgyRDvkGIXrQrwP8EUpIS4pgXT4mdsYJYZPau6B44JEaeyacOj2IxPms29ZmEYgvHxOTWQxnr
Kpk/EpcrNpZhotWjzunkO1MgX9+T8oYt0q3KQUZVS6xMzMFVT3uqR/V0WmunIseMEL53vuV6mHwm
y0coadbgQdqptCOvQqlCnkZWPLlurotLxvKCUJRM75NsumTl6VBOaLAW9cYhJq9GAFFU/W6zU3rW
sqyfvlXQvmmUrh3TkIwIo3djMQb8P14wfDDjmn1tSw0QvOF8s3fcROfvjVq7jzIv5EkkCWcpu3S4
LXEXaE2cWqW5WQNKeXe+JgmC/WZALFkXQLvRNAYdUC7XoecZo8v11oilRv1YVHK/VH5GYv9Yd+/D
XPcyXrLAMJRQKAT04wjnUPuBbR00DKw82OWGNDNo/HmEJCfeCQ1ez65XrsX2ODYFAsKQzfSGJpo0
vaLb0nrfyzSw33fKTQiy1OV0v/XCe1jMaHuxyoT1Bmo1s8jBn+SBmu7xpkdoNkYDeXQ/KPj2C1KZ
9gFX1rBwxC4hm40r+y0WY4YnpXaIFL1sB0lydAVxkueCxtj6ESRn/pb2TfO96ibf39WWYffM/dLV
lwzv5nnBNyjYcoVeTNwk0+okcXlxSKgoWJsNX16nG5Zphk9bmOuA1Sb8ZK1brR9LBIsbf2JWjush
wPOAB6ypm6GOOndNUX2EHlKT+wzzBLPS6mzT9zEHIP4lsJPgA8KJ7f0cML32Fe1I02HsvAq1zuD7
T6kppneCq6COFbdQdPFINhVDqcC60ULpk0JkOdM1brJsiYNt4xrCbM0ZdPaIR2RBwzVk33RvGRFh
Rtyel96MLwUKQYRPIbsO4xSdaNRZ/Wi48aR4ilgymmsfyVt2uOSODnHS1CR+VtpwAiaK3fvQ5p79
YSpYvVlsK7s+hiRdn4qm8ZD0orW7a4RHJHhtdchvAk7qLymSpvAYqKx86vzKy1B/NBVp71jBYulu
4RNOBat7cEs5o+WjIMjvvpCYPy3vqhrq7zPvdqVTyZrRyGQYD5OoXEb5Put0WO7ayXJlZPXBkO8S
NMDTIRXbJq7rYPTfCemOy3HhKIjsbgJNCB+RRGbFdRNYKiB6vrTE3p2MfQRm7r9eZF+sbbLgsBIM
CAl/CDqmPRAaB/J2EGmHsrLjpjAZAh78eatk1HPeNBEBqtu7bbPGz6kMDR6c0nae1OrL22ZFFRL3
+cBWkc9y+jDn2jZMDuoe9ow4zg6Awj577di5RHwGIIMRoHc3kORZpNWxR6JQRrKamq91OG2sfHDP
SySp/6PYewgMMZjtuOxpLsNxwwG0xso8tuOzNWc6v5n91rm0YahAHyF1kyTiqDG+IQIQOZdjKVrV
HVOHe7elH41Nvl/ebENOveDWTGXP7dmy8uPFGcBHJT60YxjO8hRgJ0EvMQGnR75lO/1dm+dU4uQK
Hym11E761GiFKz3HNjpEgV+776wWNTdrKIddBC/ycnajt+o6r8dl2QWbVXzgyLdyAM3YQ2OdYCmM
+jnAiI0Apa4if3DQwJUqpK1uQm/zNUC+ZyLHCydwnsApK6oL26EjfbViOWyXEO2GldZhuqvSwi7x
O+XV535mmcE1Jzhm0yJXvScodrtH57F803W/McuXXA9XczdNL4zL1NuTqRDk38Hhmv5ocza2rhLC
CJxopK4V1n3STnVSehyao8K+kqPKU3Stceu17c91LTZCO/C99XttD9uXpc9Zd0aSXB6qJJ/bc2lt
+pOHcIxD05RrpSNvK1crubVWtbj122wdBfOrH9fiOHccScY7u1Oruyvx1jq7duOm+hXgoKg/24Uk
hyfVjiHqNe2AqZDMcVd/V3KMI0m2m11pPVWY+bK3UKWBKBCQEo2OIMe3K/Om8io/jH25QCP1qMg7
iibk/H1eSgvBVUMFdszizW05KLmv5IHMb8pNJd/8fqq/c7gdP2GezVzyFrqx+l4snL4PMuAIHTmy
dZ3zarqifZtladcf3UoN2Ts5QMGDAvTFxyEd3jTlqjSXCIR5kc/Q8JqOw25hNVyL/GyXdL574j1/
NrVz0zf6vmnF97Dpyl3WBS9YzZZPRahINlZpeJTBfGUuR058RkdVL9jdnNkVX1Ml1uz6PzumUoJ0
k3xdbTnNbqLS+MGSjYfAzCXMOZKdADPEpIoaL1U+V5kAYPnomtm//0+FRU5rrn9c0Jt0iVISCCbo
r2K8D0fPecvNzMmZ0RnH03VW5qEjq4o9ph/L97+GbV+j3dzWoHigq5AtyBCK7hWSuni0CHYocR0r
L29T9qadGNblN9l1ngL7YsOuw8Cgw3lFwRjpi6HNSPkdRaCvuJk0N2hovH94yg9Fx8+sCI8Jce87
nJgBod0fmVA/QfcmHTTaSQTz4YwZ8qBLtoII92nT7wNTrnf5INTdHNgc9Ines94rdqHv6Dk5j/x4
q/+vvPoPBfPyfwuvSMXR6askGX7gv0VX8g8kI8D1nge/Isly/h/RFXIsCHUubxyUkASD7P9bdCW8
P3wSYkIbKRRsF0z/v61gwvnD9nGPIaVgrPg++pffyJH5l3rlf0cPagn4BDxg6iIKg2Z6LQGpse8H
OIgA9NXQ05SzMicPRJ3ID7mPYvWQjQlASp/SZXOQHPbe4+lXz/zFyzlBxu5irZTgdGU2Is91JTTI
FYoT7uLchzikJOwe0UDbeEnmWUgsAT1zs458ApTu6RLlwpfSBdggGjbq81BxpYxMaK/+AZo8uUWu
bXBzzQNyB7AVKibpfu2gge15uYH/xYWhnBHYIHCm8h77NC1Xkx3eDLJa77CStM9cbPvvbdfMu4Is
mudtWz16qXJVfuIwR7JuAHTSEPmW2Xc5MXyfhn4K3odNPefHLMkAM6ciC1nX1hSUO5lFgEqX6k/s
5WltnmXZOy8ZxhIRWVtef3QHvurIXlNW72TgrB8tiJSTHY7w+hKJrssnP5PbNaU7Up7JxeqPuVPd
u0IrMufmUF+5aE3LI3c4605X/szRpi2Kl6xgM4lY09YrLWEbMcsMgdxn82oqEGlEZ7HvDvgDhLam
aYfrkKvxkDQeJWAWFrN9UXlesk+asWsOLNfdLUEL+Dsg793PJBvgqSITXj8GJMBQqWrs9qkYNpPu
7FJUPvfUQd2zrkhCF1KkJ3FfG25Hi6hBISxL6I9e64dfqgXTAxEIZWpHpp6dZ5KyHU1pda2SXZnN
A14sreQpsdGTRx5WDHZvtxlGwAjBbSWox+1BGlxLEC/rTARGIQqCioKyEQdrbtzTtBAXs5P2XCmy
0Tf1nvUdNZuTXe6Zy+jDF1G+tSI/Dxpi5MclpAlUCCvoqWHpiD2vfJtitJ4ktZoAiJBKEwwHnXvC
H9cfFsF+E9m2p6Z9Fmb8Mkz0imCgQrtvFeTeG9DE7Nzw4DdLsmR4n9zGg2/2GGMpJLiJA2Om90up
tykOggLHOS1ONXhm1hRjjD9GPFfpChKTBDK47tUIekdEGrZwF/8ehzVkFvXerzsORNlmqVvk6bKM
xYwZGIiOSOgoqSypojIw28b5ZqVMSQDd+qSWA7Vx3gCqBPUts3zPEXr53Axcu+BpCK4Ug6p4P0YY
CUSPLjiCAAJNXXX4RW8Dv6kfCUPK1k7fgnE5fpw7hX0a6qkqCWxtmbYezA66BYqIs31oLev3ErLp
UzBupKUE0wDoVBTcuoHbQ9I3QpsVguNir787qeKaWbSWKHfUsSHumTjbOBGmaFoJRsDTjwF+ZWIj
xIIpYggB7QFAhP5gmrz6Xk2z9bk2Q+8h3OmSb0PX0V/MDJzv/Mndil3VsTfGo2lrMul10deELWiC
OpE3Zx9VGbpzPHu9dOJgydDEDwM3ZUxkTrpFYVVUkECbKPy4ctRGKBKQAGzdZfDEjV+Y4KoRA4ge
F0OINK+ckD53YmaeknmArGJZMeP3flbXO1sNnLaZo6NGEWM1ya6hb8s+S4MQ4TgAdiRxV6F+OhBk
gJNntVKWJllsxMkSTk8gYbsOLIe4JzVpjJtuBJ0NRI3EHFeoQEZUibadJJkqBAYvxVPr6x4OB+P5
B+I1wpc2sccn8tOERbYH18EjCpHUPRBLMbwLKXPPY8DpUp7GbnCbvQek5BwSqwjmQ7M6REzXxvaK
r/w5y3jOZZ0vBxs09fMSihHF5VKNbzLuFtke7m+aT7qlne6YVpszvBGa/lsAJq5vD/YQwDT7dNIF
JKAAsxxm2lMIqalN9WIhQYmLoA8PRS3rHQE5j2HhQbAG3NKdGLU5GOxUdqeGc0/kJ/R66S3ne/Vs
QLHFvzhfiTfjLlcf86UVN1vb3JI+gJy8Ts4+373Km2sqNR7QjwLkrcjMHU7T9XhXpt5OMo+pH7gX
vf2Vao1HkhyIwMZkWOqRxJGMGzFQSybr4TSV885TZMkTEhTS9hORAHIP8aT2edpdG+0/Ac29UHLw
9nLKF3N3mBz32UkfiIG4rcuV6Jr15JnsTGPiuUvD/QqVs9ksWGl1v+R4ofrsCVWLtaN/sj8Fen43
NlyToiJfTp6sRgjLNxMQXhz2uP8SddtQzYf739/bPSvM+JVm1YYLJSbIkKcRsnUsNBV1c6KuQq/4
6K9edqCRG2K9IFo6qQ/WJqO59MRuK4lv8NYr+OnySsCiXKl6fJeWBEH7wuy6dm5hoE5uWzNVV40p
Z02jrFEn4l4OlZreIN88T5C7oXOpTCjSWCxftske4mYO1jM//zHR6UdTCBMljXhblfnVFFwi1L2b
coLqt1HCsdiuRwgFG8aMX9ul4jGrlq++RchaPWUmjGcSnYLI1+ZDY6fAusxUPewxCx0y/JRg85ca
uauqca5nyFRSRhxkpuJ+zGZGDUsOluJzmtAqCGzTP2mr3dVF+a2VcJJ2dRoL92Sv6kNnCIeT3Anj
tVblB9Dv2JbdvXHzvZNfKHhV05NBSohc6hw4pcDVtM3wPY1DPeLQEGNzOclUw9e8dd/ovlZgDJeo
qM3eBVCqfdu/I1TmifWUm2KYna3GfZxmm4qMoWURyOEeRI8S+MDZ5y3FO9f4pp/dKsNoOyiSzhzn
HSUbqAa40UvcnUDzDlSgWm4NJNkOCDBG5bfQScDv7JhA+3bkzs50dEF1Rv0Vd0YRk6Pi3M4OguJh
eRJd1TCq5Tcet8N2epflGhUa9pRwV/tYXf3auS0csfeypD+iWZM7t7NeiHjZNd2836otuXI73b0F
/eds4m4xHuErq3wg4wJPqvemsDtMljjNoxbaCsvHJD6NetputjLlHj7HquoJ62nWR1fMh7rIdk7j
6qhRfIeoyfDOdUet77Aqp2cpvLtmu/AFw5nmjpA3n38hlfl2q4liIpDHW9I7S/rnYZUPAW1JnDBy
VD/2rqm9txRTrnE2zzsw430mgnGfdRsFGx0dpRQUZpe2IXQSbYLwtKxPw2hHrlXerjq9Lkv54DrY
dQHcoZn3VCgeUzt8cNlo/BCzj+OYeEzKU4gn0A77Y7ruMorTveozgMyBko33nDKe8oZjRPa16dSN
qB7z9c4aNcO5pSrWu5IJX78/PXMKtOKcVl6vyk8YcOaHMf1QVfA2jj4khA2M4YvVDjek6+/HIUlu
aQK6toeCDBySYtSaRKP7bXY8AmSEs+8zgChDNBi1vyzsZiOyr9HjyUnNvqCGcDddHmXy5jMpEA8Y
2GznmHhEJ+If2aVoIw7TXN772CKqUB4qEiSz1t2+lv1K5UnpbzvHBWqC5FDYroYXeOpDC/6zKzZw
UbpYT6Gs72bfXMMjN7uyYjkx+VMNvLbjo7UXYjKMSr9/5mw9ncL2eYHH6/EqrCG0zlBnn4OBL+ic
bnbw4lXDvTMnPQ1AIZ3ukNaY26LFKLs5tCWG75OGufsc2mWokDhWiiacNlz2uaHKeZe1cp7jIRmt
Q03sIH7XbszvxDSbmrC4XFAdJmvxFTN1/ewILFN74iwotpFBIjVoT10vceL7mClF0wDXT2OFvACo
iriwRbIlDgg+I9El5rpTFMJH1mK8K24w4zfebTmdXZkE+U7myVwwKJV8LDDrf6duLdyierLFW5DV
6rIk9oTcLEvafLAr2NYbBElOfi+TfHjAr5Jle1NN4m3npuQNtPTO0Oa51ESxkZHTvTC1bGhr/V/s
nceW3EiWbf+l58gFYVBTh8NleGiG4ASLIgitYQAMX98bzHzVyUg+cmWPu2pUzErCHQ6YXbv3nH2K
Tt8Rh7qUAIIYQ2xmjy+GbXYlWhpsDXfTZPZ9YAyDuinwlJElZnS+vZ2Hcp4ObD14idUcS9qYIls/
YEWFdNIbrMubBIcilaVfmM6phrH0TK6Odk1lotpzrpw8LBnzfDUGh22maSQt/VnLls//12cY1Aqg
NXSsM79oNMi0evv0g7tr/Rf+bDRo7h+s/ALNr0HHCWzIShX5i/Fo2H+s8FnLR/lOR0pH9v7/EI/m
H47L/50z+YqeoV/1n06DuzIj+VP+gxaRf2L9m06DwTX+Jt7FIbH+TSgXLfTwWLzeY7+zgUeK4K6L
1k3dp5nGPII1zxvfOGg2zlZPS3FrGz1z4LzTI0b+BEqTigcL77PtoS045kM//S51YxXQ/k/z48/P
ZFiYX0xEhvTP3nXoyrJqdXMuLotSzUNZaPZrg3LQ3zoiYjFBIYRdpaCLYUtO2H/75W7/vMjfoTXr
X/2PS/u02QGZCcN+L5wvJlOL0FBcaNZqO6xa9hVsEjZsM9VvB2Ukf74z0Ex/Dgz+2eWYmaI2N1Hr
o1f9sePJwBdxfZFdPKJuXUaoXfkla9e136vbLWpC9+uvv96PWtU/7+zfr7c+DX9rStJ+djrJ9Qxz
wf6b683RaZkYeRn/89dX+rGX+9eVcODQwkIbhXj/xytRtTQ1Is6LVlTDBdRGecwSNf4mTupnD4rp
rK1iFyqP+/4iWp/5EhjCpWbOtFdwb791zG2vVNYXRxNn7GfZOhOZfc6/k7z/9e083l04UgbOn3f3
sc85LlRxckE04FlBw5hwZ5H8eO+RIUg7QjLJLPyRtpij3Uf4md3N/+Lu+jgiUN1j73ufT+O7ncKD
zPXzWg+bLp32oJq7f/8urN5RHEYuV8FR+uNPmNvekNEpv6QeahGpK21v6Et2N+d5cqHEHH5jyvlu
SHj37hkU07pBB56Lvo/5MEHD2aYdX7K5q8/d3GgvdWqmt7VuRXeeqc2vPm58MuvBfegy1/udy2sD
02iq1J8t8//va/mT14TXcf0vr6X1j593rIi01qP4MlBRBENTiG0ke0zmfv07ivxPrmStPjx6yhg1
WXN+vMfISiGERkwZ8c+/WHOaHWctTXaILrrDrx+ZdwOJ78+shXlGNw1LQMp6bz8qW1YyN7OuUj01
HgduJdmQufe58fNFniY3dp5cWqtMXelTfSIDwJ8DlTXTv4of+v4pBPsN39Rj1uO/D+2aoatUjWNc
mY3kaGyD6AugaokLs7smLCFZXmh4lE8LcspjWYj+NxFEP1lwUeFgWmJfoZH/PpmWqDg6NZZ1Vce5
dzAVKUR5kbgQVBS1vFHF/24K9OfXxbjh+CvJWWebfff7+iJh4zWvhOHQSiU1DDmndBHubUA1ypdp
tOarLvHkc6p5xkGjN/zcZbRef/3br36Hd28WeMP/+RTvnjIW+siln3pFdGNzYyoVX0PlsgItMx0a
Lb1+V2Vq3Kvab/YDYIrfPHk/2QqE4SHGA7jHKvLeh+xUtD2nxbga5nI55YNpH4wxNtPffMefvEmC
rQ3wtYsbjZXxxzs9TB3pdo1xpUX6EEb0H/dDUhJkj6z1Nz6+d46PP3/U1QjPYMbUVzD2j5dy4wXt
1Ghc+UDWUHMlKJRQhyTDTrNGb420iLuL0vvpmJrMtivR51d2hlmORondPrpTXV8jUbWuZwDtyca0
O9rIv/7Bf7IxYkFlvLma2wH+vXvsPI59mrDnK4gx6mrqehEalV/cmog29gqJzf3idvFbVLvN7x74
9W/+8VHDeCMQtuhsjC5Bgj/eG/rzGgJL56ypNL+JijQDb0/2jTM6/V63kbMlLrZE3kINiCqSUT5D
eQRnXe9cp4NGCDJp+k2V8JOVz9CZxIJKwH1JSfluI6NpOtWeZ59H0gHxyeTyEpep/4CvlakFsp77
znXlwTcUUFyDaKFU2uPTr3+Qn2xuBlwwE3HyarmG8/DjfcmSdvGxE55Bx/QXhiTuFS6T6NruO23b
2W51r4lG7OmymydMOB0tM8ISHRz0wW8+yD/fk+93wnfgHVg2ptN3H0TO1kjG8Tkq++xr5NjNNrbn
owHjbytHVTT02uZhz/S6PVhov781MLpeROdL5jnWcsQ5gsZhFN21NynxuzfrJ08PEtnvJyU0mfb7
N8tIzZIbaJ1tE2Vp4MvE3iKYEkekT/LSlp8iRC4Q0+1qi/UgChUrbrBKss5RPSTtprZGxUHtP0e5
nxwIfnJAQrZhMcZn07SZ/7y7X7EYZi1X+nlo0M7QBRDF7ZIibGwGao+4aYp75ffYBWT/KTHnmoZm
7R8jmrN3SQek7DeVyc+eZT4Og2aWutVH+s5F10x9BnTaOsdQlfYdnRBj080MOuVMA3ZVDD0yjqzv
5xGVuGiqa81ir/n1Lfnn4sIdYTa9WgVZAd+TA8A5M2+dzPM67dylKaZOpr1kVzEHyl+lcrojPoHX
nDnRbzaS74vHu8UFCY2JRonadz2v/vjsppWQdGCMc1b17QEOcroHVejuXLvQ74rONz4adFXe/BLx
N8PoNDrOfnF0kctuTG7Ptiz94Tdryz/vBVwD7oNv23BYcMj/+ImKSkM8s2TntAYDo3eknoL6hffm
5LHoAwseOsJBSjzg/53c/vp3+Oe+itMVopBpcSsMdr4fr60lk2CYn51BuWb3w5SoPbKh/POvL/KT
zY6rCNC2rKHc9/cVk50OjdkSstpWs/a2tOohb9TXrtTyYMTYxFd0xa7gidhnaMC2UY40qLQbImDc
xJq3hbSWV9SGyLPwyMXhrz/cT+4+uw0MHGpn9n3/3fNQRDDSOj4bN8g8zLVRXpfCh6E+m3HgVQwP
VB1VQSqj36zm65398Tl0GFJxsOXiTLvehw7nA5TIqmQ24+ResZ0Z8g5BM41VBVWNEf62mCJ4ZeYU
z787+H1/oN5f2luLHMp49tj3X9nrDIvBUXJ2W8M/0SlBnTqlQ2BnJMLQ0wwG5HFhucx38dg652nC
L2Vrqt9pK9Wu0br8ljlIGoAqHx5c0d4gtF7usBl3l7IdxwBTzpdOl49yyqyTwvsWVk2LlLLrtXC2
/Duj1q/0CIP8r3/If5blWGgRBjpr4UDttj7qf+tLuJgrZSqxcbbrq1J0nYdpLbL2nU0+XmjBwLv7
9QX/+e6sF8SwzhrKAcx59+7w2JSkdjmn2YVqG0uv3eV5+zsAz0++FS8oHBJbt9fDzruLQMlrUILa
J1iy0e3oCtIr2ypmCmIYhdqAHNcefv2t/rm3u9R8EKF4V9elef3nf7uNgHQ7CpDuNJCTsvWxIIRF
Yjg7za7M4NdX4rT07h2gXUX1S+eQ340vaL1799qqkPMqtTcXjBk7+HboXPtYr571ysEE5KWjTUxB
VC7PZsMihmNK68wQIutYMXePnItJ6AHSSI2sFH3KF/PQw2NMggVEqwylozJGCzhdt1nlOfvC9efo
SBu7/irrpXzDDNC3D0qY+SqZb0Dl921hPZEfn1+N1uB/AQarkq1rJM0nYxYu1GHTGaZQeIk9hQxi
iy9dIzF2NlHCCF04Rnbd8HNJjr9D7+9M8H/YLebSDonpYNRLVk3xZYjN5Yr4KPK5K8/qYK/Uvc58
ZwYrsZmaIr8liIUxk9NY8guLQPetLQDB5Ez4yKxgtNJtZIGctCefc9gm5Le8gaLN7jms6t/6ajbv
rHRinoEc3J0w1BjG52ow0EFogCKA2tPJ+pSRvzNuRk2PPoqSsDH8V0VhbaNJRwqei/xOFkWPaoec
gEf6AWayjwBBNQyvq34+E7JVQ75Dr4iJypxJGcO4hO8TqAE3ryajbGhkfcykXwUm0QhvHeegDwPA
5WiTzI7PE9zgIA/dCjvfHsxsxhAq6Z5NKasRC8Iwtbssids2bEWEPMwEmjdu1JC5uHAckn42JVr0
bxYD0ZM+Fs5LR0gj43z2TG8zACVEm94vPoPeVCkbbVbcoF7wrOmMSGVJt5LGbx8Q6zjCERqjljmu
00D6tSvky0kF/nDTV+yKDNG96dD3pVVuhjZJtG1tpWUd2K0d3ZTdiFUAZSjc0lxLzVsRlVqyx5k1
nYaMgc3GUKqNAwfHMqIetPkiaPW+iENofHYNGTg1ovPoMz0LJZE9+0TLvS92ZqYCacDAU9Vb6Tyi
YanGJ14DLP2zbmOU8pmYD6HVCXW0eqt8pbYymw0rT/RZ2sn6k1Qx4YtlqvKjNN3uiUVxnvEszdYj
M/QEpHY7QwnsZ+urU7HfbuykFfdM1E13Gw11KrflombFPdSXtWlVocWXs7IfJmC6r15icXmZ46gK
GqeYzgUWanuPUjtCHTOMbX6Ix85PyTvGFk2YSQYnGXPrsiCbczUkdG6uvjROylS9LQuMfJBXjX06
5YXGeHspsakjyfS3MSnAOoL8pIJBzsMjz3g56nQfZy5Vuo88nwyEerZqBpU2+rioI2YIfQRqjqAB
WlXgYi+l3LYKtRw/ABlTGxSK42cnG11kdsJlDLnY1sAPxXa4IzwmvhKTvuxHPcUeoYkse+JBls4m
hkh701AXJgHMToM/wJ5zZeEmb7cTgNz2aNS2dZg7hXQpsonXCRelgRrQ56o7kwG1tEHNjzyGOGKi
z8KJsya08JLnuMz62t5ObakNCDKa4TXCvzvcuEM83duzaRZBG5GVscGzncX0BrzoCX13Cow6X7G4
w4T2fVuIlIUmmmSbb7vWooQqFnyFm7SBIwEuYvye5aLX1mbsHVRobJX+l4YAOBEy6vfc0EdX4F3l
Cs/eRpEHAmWrMKj74bzhvCeU7nPcioRSiP74l8XNzRPmd+/RgkkBW5gnUsfgkWvl3iB6pgu71hl7
IO64+QJDNv2DA4q72xYdvYLNYHiZRceMXJoQlcCaUdOstXaamvJDKnO8tsZUVxmN7wzspDQqdQ0f
dPkARZtlJ8bEdogzEAcc7Sbtm5sKWwWTcFID2dCs3WXRLFEQgVa3g0yx8G5ysx8vUmk4ltqmru8c
q8c07M7+9KxjxH21zc68cKdsc+MkXvaBH2C8j8HKP5hpoaHxJ0BXBWVc6XVY4z/PQs8BermJrLn3
N7NvJNXOhBrz4HOwheNSM1AIULybV1h3lldfUoKheysiubFGuPeMxo0Ft3TX6PG2TqcWz+ToAeVU
gj0lmKbI+mp7U3qxsgrlmuIbNgdbW5IHyFDNc58u5udRr+cvM7JKJ3QS6NaujFiCss5/0hjmXsdW
BGA8xmHrhASqOXjSRAyFfikIotrqBi653ZBO+h0OWWC2Q4FVBqvNbDtB1wjED2mMP3VDYa7d1p45
sPUNxXRIV+WRSeD7G13Z6BaNITWIo8/OfR3ZcI/bZXEZsVFrXxXEbXPCRt7l7invG7x208IuSXxm
FGP3A56ASEaX4IMTXI6TacgMKkbhEJtF7BUeZx5KbNSyy+tTb9vTiz8huw/HdHSLo05T6AV9cz5u
ea/kcASK5HRn5SXao9JcO8TCZSX7Yirx3RWkZvkbs6qKD5Co/Ro3KFQCXWsL9IllE8PonfXBII0S
r1FQet9xE1LhhBc2vftMm7GcTUpj1baJKyPPRou6fCPmqX6bmd5URPKw4wZqER181c72x2Mz59Vp
ySgkDBa8m3RivvKGrgCRBnuNRDqnV/I0D5aJ1Ci1ajScRo0SV9QpbGEL4TTI/sb6iFs2b7cUQ8TB
tChS8y3YhfE175z0yKwfDH5rWehk59HQ7qsC0MVGmWb+FcPloHAszr7c4f7BxNsJo4uCyirlPQdv
hJVcvNCCBuHRl94Z52mHlWHsL5NCWnaMUYYcKuAYmElXwwULWmF/SYhMuh4Wp/mCaQsNyki2150o
Xe1zbfnxSFelEuW215oO+ZP0aQQZosDXpJK2ZcHxswfLGebrklWewRb1OpuCHNZohyjuQUC3hX7S
OyKZTlHkTtpzWdtzjsco8eUxmpoKOm9F+iju7EgTF1hNgpoQ+2B/K4RBPKBFRCYIZLLhkolkPQkj
iOywwgrhFevmxkQcxgsL6sHAxkkLHS3wIp+AVFBTjG3a0E9jMhUWjt299K2RRdvYdWMEJ66TPKd6
53x1SGeqgmqk7KGPk5pfhXSnO5uJIdpcsyBrVNidczdivGcFxELYbDpV6t7GqriDQeRRRyORn9jO
vUU1+mZ0Y4OCyLPsl4SpDfmEjvewLLF6UHRfHy0yPm00ZY3PLroK+jelHjVp6A0zpg+Y48150DPA
NC4JEM8CRtab3U14vobRsh/hrcyPvhcjFqejyfq3wLkBuaM30U3CCGfa+SVyo/vW7uKJZQkeBhWW
HbVIahd05ij3G7It3Mw3dmthfdGoFaDGZIRDbQZy0e7cSSUfS62Fdecv4uKZdh82RjEke2p51hTE
oaQ+wmQzrzV/GhcErj4AhJw/+WiCl5iRuejeHGYsvxdbjuPjYutle8x0MCCHdlLlHSBsd88ik5Lz
rRqxhHHkrE4t9PSQe2oRvUWJXt43yGrCBmsM9tPYQ96pTwv7JDZ1AUEhBWMTiEzB68uAuvs71GVa
shMFmrnQ1PN8ocSV/jfEfo0HFqcvwe1AH0Ji5ZeDcfFzYcY7dDmxQ9bHIJA1yKXKN2qJ7IeqGIsP
TcK/tcvZ8gXmbFxSI/6gbiN6ty3PXhSrJeiGVGFRhJ30NVN19mlI0RzSPeY32TqGRxhextJJKMkU
V3AdBro/Y0N4ZQBXq5ZbfxDuS62ltAU0Zykf9bbEBk1QYIFHa6QnHepOFD836WRcmCEvH2dvzp/E
UFknr5AoIBtzUkDiAeIG9djLvTPnkF2NZmkpf9So9g690+hgjf3jWGf+3gKqYgQpGut6j28XqC2l
l3WZuTl30s3S7NCktnfFfiuSNU+PnBOyKgZJLZSN5ZxsmHDU983SjY+ViPG1cZBeyNia8uFzKerx
VRWVui95qAqo8gMIbm2WdUWgfTU4B5ZXHKe9MnAqLnjEz8xiIqxQ9Jz59ZGyoyWcxfy1KwYeh0T0
82WJ+TJhg1L/1UJbqG1gTZpfZ0WWWDDNVrMD7RJxg60hekDNjD497lV+zVi6+OYumQ7YhSiwl9q0
xyTU0MjjPzHqyj6lGYmPJCiD7zjg9vNwFZptn2zqtvOxIzctQmOtAL91IJZ0cLZWM3ci0KTtkKaQ
wN9BTSx5oojfzHdRFaHFW4qo3NptFr/R1MI+yN7rDNti0OYXB9+c2LuTHn0rjNE82pbCCIyVI3pd
JxPXMH5UeuRXmELWd3BriWnOT9jL8ZEWfXnjxYXEJLqIZLqCG1M8RDFn34PbenOyxR3qXJZcR01H
7QfCfGyVCDBsx5+TrkdBLxpEnVs/QdWxAbtqk75poFf2JowOiEFL7VaaBC9s2pjzzJbjzfRtyTtN
7jplELGIKmSCOlv57mvFn1zU1Pb3/Vis/k5uzaYySZ3ZkNzmv/SSRWLX9AOUEvwfCGDxSJckXsZS
e0G0RP5I0jL13k2WXn7L3Up7hFuQce+kS5KxIi+Kv8ku0rUIXaN2fDsma8OyCvJz3IxaLSynSY47
rbSrk90xpt11tqRiJgiDnOySqnSt+QRldl9BQrp0AHKm0KnnBdaGTPyPwuyqPqTr0uRsK1p9E3ck
RK15MinZAXrXXC+s8atDJeU0Wc+aeh06C8FogSG93mGQ9x7JF++6HU6W+MP3Bsr/ufL+C0nK33pJ
a4T8DxnvlxqwQfGjL+/7v/KnXo6pxh+oAhgwrCMOJBHMcf+KaHMJN2YQwz8lgwuHqPkfuZxt/oGi
AeTiCklnOkCv6i8WOr48FEjEI9gWZe2/9eXRYPmx7eVydTq+dCoRh/Ap8Pv92GKLBg2HjO6WF0wn
q8MN+44ezJ1ZctrTQcldqH+zFD9D05aTfJrpTAPgSvMED1OPiqX5kNX+pL85ieF5N05D8GNAs2v6
bLZG6X7KfbBnhzwrhfMpB09nsExZbL1ZjLPo1FeqkbdkDuXVDro/JDg2do67QxHt9ZY1kHjMZOAY
DnTYMG5VbhGGm1vLGnAwaulj0WPHyWyUII99PzTTrYPdpLzSkKzej8Po6Ec4vEVKCHve3w3IL55y
VKbaiQNZVj+LJQOsQAi57A8QS2wOU5wbca3LEi6ogTsMH/7FiDv74DhrUzCafcxdgBScmf7CLLP4
YUGWDnlpGlrvq9No3pWZEWIVTIUlLdyxCKcK6r8yjEbWrU1HN6W69EUp6zM1U21Rmk66Ipd5wtZ5
Rm2vLyFsszXPa8pNl7g0n2Res7Pr/sB+YvZfc99q4mOiZbj+4CUUH+OlGcYNItnpxqAnpAdenbjp
h8VtMSEw9iJ002vUF05iMGbsft4b5TAR3JaZ4nHCQdPuvDLWtrooimObEEAXeLGNbY/2GLmwQRZN
WrLNOShpb2najGqD7Luat7S57GH1RuHKT5dpNVc6qWeD/SDBjpIGhst1DKcBYS9KIevKGaeM8cpM
VwiFV2+rOQWz68goClKU5lD62Jq7Xc3hItpCXrD7u9JymugkhpGA6Zxo7oMLJDq0wO3c8yRrCwf3
uB0eTRdSVBsqwjblQ4mxQu1hIeAC3TiTqrtb22vi+nqwS7E+LMPY2DGtylIKYHlxudCo6dl6husC
TXX+3FowAwOvjfxh6yFJ8A5e4iS+foiE9LyvYxzl4khjhybUjuAweOPjRM9mZ2RGJHcOq7u7HX3C
ye7LwRuuFg714tXgSbCep0bPk3CsulKau3GWpINsLAP9UAjNga6kmJg6ngj0KdnyOPITZTRWUXkk
CXdKbl3AxAtPP9vbFNYjygtgRzHeOxJl8RYszTzJh0GWen0AhT72ob+G7G5xaGtpQCtpdg+k3Obs
3bNQRTgzkiaFS6/S9IAYrGHvnb9j7qwFz/1LB9MMR42s/bilb+J5aktgUePzk5uFyC662y3QabQ5
9lSJ4cFokpOjZ5Pm0HDNRJFs0fnNnbuNUZ5yXixy2QsShoDNs+MmdW/7zz4eWrZnKGSpenOTubY/
czqfqKXq2obRsck6Gk1EtrWjPYRpVjf2U+MtaF3Ji/Y9UsVEjuL9kjBfgsdV+NG6g5eiGIZTKs28
rk9SA7WV0qSm8f3gLKkHcURNnfWxsdTcHTCwDl7g6j3IyIg+uB60BqLyACMxVfTYgNDZ+GAH0rCg
r04EDf7Fe5xiMZEtwBbKAz00oB+AmMr67Ju5XQUJSdb5qbU017+Na9Vz7zOv+RpjIgj1QQntkKNl
QTSFIFew0y8cqetIiMdSqzzenop4eIbQuk2Hy+1T6wXfpmJhtMH+7KWCff8y+Q4GoxxBP9p5UsZe
nFST6b6dU719bGul3G2eW/SPSe4WL5wcim07G/NR5InfnaO8lFf93GcXZaH7hEHCj4qXcVpbkmls
7516NDClCoOuBNyidLxf0rF+aeN4ubZqwl1hnflnuxDjTe/XHQFgVHA3okzBiib9XAdplc4OvEEL
BXDT1LulTrXXeNGG17xvrWOaIleGR9a51mGaHO8rSCoFdo1/F0+zl22F31cnZzLGo9es2XoGJ0TU
Jh4FeDnGT56C75X3cOkPkerbMJ1hq07GVL7lXrS8YGzD3V3aQjU7qdWzfZQLQXxhxENs3fStCc2K
/uGav4R7xwuwLdkXkSX151zL9Zd8jko7kH0bX8x0ztWDqcnyQlATsT9Dq5qjqrKWDg6kDnUhDDfH
7pCnozccvYnW+SlvIs25RBr0yBtnSOVDTb5EcaynnhYeZNF7ZWEviTj9hDLJuzn0KjAVaNVKMwt1
rcDVuBSPOVydDkeN+6jHNCk3eVRiefOSuCL2yDZtZEed1n+IYedRNLZpNjyrdsqfYnvsZMh3gOvn
k+MXxLFoLnAZ1WtZqfY4uXl7E+se60JMZkEZG8n9PBTaqUhlfNXWJuuPQBDfCnobD0KM2lnFC2+k
o3FDYqizdHtx6h6nyCA9q9dgp+CtspezriztFRtcdyWl8G8jQzqnvhi8y8Qg/0S5C8yjL7IbfCvi
BZsXYMRStd3Zo7PPN+j7D6OSuOM6pV28RSO9eCIrEBANxq8O9k5q0l8rlWdsFeOgmszEqQpT2ek8
y3FHz65Mvzpac0gzrdngKc/vOrfPHvIJb3HdZMNRWBqOH9lh9a5xDL/Eci5eTdU6oe4Jnp2+Tk+c
5OJXjoUW8LJlukazr87RRKhSqU3FEY+6FSAsTU+eq5UEPhg0dBWgwS3x55KUwhRTJHNC995ZFsmI
xWnH7eTiUek7qZMNKlk3cpzHnwQSjoZ+AQR7vYTESndc8oQWuv+g10t2o8/Yxlq09OcpW9qDrODL
lMOSfyBuvA6iMnJ2OY2Qa2ciRE6XpvEpIrtqM/lm+xBxsKV/MuY+3F9E+OzpxrVrZvmxpfMUiGGx
tj4tMhIJEu9T7Ki3vCjoVjARuRtiIfbSSOW5KU3jkDBzvut0P7+PUptJJlxvUE2mZt2MVl1eF2mb
EP1a3LapoPVKqbkFz4VmgmJq0xhjdZIVR70RKDQjw1rbWrFK9mMt9B2STVx7UaLOGchrCEFl6539
OkkPszu6j4SPlwGKaOcK8797p0F0fTbzqDr5PJYsl13AbcICWBlN2JSkjju1EM/kZFXrDY1jMJGw
vBBmPSJjuVZonHhtFqvY1tj+Lo5PSTrIZZ+RSbe1WvFqD+MXMGX6HlB0tMPAkB3IOeM810kD4U38
ZRiH7BGtAoFfbKsHTLqwn2Zlhn1j8ZIl7akYUv2qGbqdJJnyVi0Th2KXU3mTZteuhcu3JfoLGmDU
7HsUk1dCAv/kBmrQc9s2TmmYe1a9s1PLL/ZuxIT5lmz17lrIKH4Trp99tGpZ32OhaMO+HuoDyWDq
igEDBz7G9fPMYucRT1vWSfm1Wozuibg2mEi28Ln5+i0erZhvPPcPnpliOGelAfMsdo63JAc9Shnb
MQFj3AZkkwzv8qO1WJOzrbVITgFsl+w29qLE3MyDGO4wiSdXFmK7c70AV2OzjncZNvLQbjELBhB1
Rw8ZdOefLQJ6jpWPEW8idJe6N7sd+lRn95JFciC8njKwb4U6A+o0Q3MY64tQC9MBEN3YLTWHOjxq
R+saUB756gRiwvNxKwKCk28Q0Yf9YhnsOzGd4oeBoLwGQpGmfZJChyhZ9PK6s4gVYxjQyB376xK4
Tl5/gdsE7sDTS0zOXfuBxxq28ew5a/ADVEdl4E0dkojj0JrhMbvmdU8KX7jMDPgxGNWX2qZ2symH
9jXDjDcz4QxAb4p2QIcJj0ZfMuwT4lNoIoxUhXYJhihhEN4lMtlNSeqdeyZnz2OPYTADZAxX1Kou
M+8ccG2xddHYHrVEi3b4ygGYMcBhgLfY87YfwAm1BQcLPDyO/RFVTLSbzFyeFVqy3TyO5qtXmONR
7yv2DqciWtR0q2/JoF/nmVA7mJRIY5h2bxl0qTPmynLntf18Npb2ZhCGcd/YMjsIUiCPpb94L07S
f6iS1tt5kcSmlxTM3hZGh9tWq65qSq8jgb/FDndXta/9DlwqnPOHZPGSve/044Mh2hcJsJx+L5W9
7CG8aqVkwZmrjPcR0yaNYYALfdndx8AOD3ZLexDAKYeFIuuvW2zO3KQpUlvsgzW9M7864nbQQzP2
x1PflBoMknJ+kdPwsfWT4mznqXMCbufwkkMJnvEfNOWi731w0sWG2fvCgH529e1gLc2OEYa3SrmN
M0mb98P4HRwFKhoJKQ+xmZkPmD2bx2r1b8aNyF9Yfj9WLripOMWwKRxqG7KVt23bTYEzeNYOC88n
HjB10KkOQwea2T0Btu62LrjXJAdXu9mJ8lsDXR8N2ArPt0wI1s27jsTN5kHgQdrGFhAWGyhGoDNL
hmQlxLfCivXNYszJTi1uH+iKLIxyZCoiNbZxd9ZeQC7AGVwdWOCsbPQTZP8dhoxQGLXMKuxVY3Pk
MMspyJsyup6malzNmlm0Q4MqTwYqhGzTLQQdFnA9CcBAoRHYQ/xJd2eAY82UH6vemULGze0Dp3xa
j5QZ62M9lRyNmH/PibqzMlgL6B+0h6G2xH7RfJ/BAAgZiKUVdnLW0qCIug+Qt/1PDE6bu7TmnMgJ
lSOyv6BqAM6nvQ6Mm3YZqOBNrw/JQ+Piv57LQj6IXn3pBba5jdnkI62ElvTLGozE1o4nHNBNp+c3
DHgZB/nxfF/ANj6wuGbHJSmrDxx2afZ6Sr+NotY+56KxwgoS3U2fONlJQevbIPKjLaCX5R4Ni7x2
p6o+w919FpwLnlESJB89sKQbYzbckFcT4h1bTBg7fXFarEXc1bV8BOx3ZxCZCKQvm8++PrefcmeE
Gx0p5m56I15Tib6OfmFzE4/1/NTwsjw3o+Vz5Oio6hKmQmeKg6cWWz5IzL64wAlNrjrO0Z+chILA
U4jRC629IMUa97Vy4rOzzPWh0jloVyAdTyThqVCV9l05Z2JHjnUOrt5Uuzgq7F1v1c4LJ5T5wsAO
sQAKDkLZWYdPaNbVhUbhIy7oOFhsk7Uz7vUghUgQ+ENynh1NXJEFER9lTnTwVEtvGzFT3jYMe7c+
0e2j0Udh4i4fGgtA2ECwLqsU7QTwfTcs2NPb0jkADWCBVPs0tryj1aQyYNxbbLBwGUf3v9k7k+W4
kXRLv0rb3UMGuAMOwKytzToCMZLBmaKkDYwUJTjmeXz6/pDKuiWphuy7r10qKTHICAD+D+d8Z+rI
9+2tg8uK92Os43xHdhiHivKnIAk78pC9vj6EeVE+lT5OZ8nSVBciOglgeHDjWm+LlY3syQouUZWG
rE2spsYOTl9vmGZ/h0a+BsIMj5kWjcXKVluNqtnX1M3JQ3N0AHh445bOessyyEei9lrjoTpGYNQ3
KAYxOiSDOrLvao7IEGQAXcg7QpUrTpzn/VU5tfP9Ap3/PvTS5qo2FnpPSzYUGto588sX57xlFe3I
qqbwFE8OkPGdb/ZnAI/upi1RLfrAOBl2x8bTgvTnwTQncqpTpEvoPOwvRJwt26KCWBsXoXEFraJ1
N56p4mPtRdFtm4UDimoc24ulr0KjmHeWA0hZ0O5+S12JxsoqU+QJDAjPWd6M3SamaAtKHAQ7hpb+
ngDx8spe2pFqs7c/CQLWXiHuuv7eY9IYMLfBvpao+q5pquSGxy4KjQJuJzOG2I5gzafZLmLw+cY2
BurNZDi7wikU5U3HkomcZdIl5mY4mxTR206XSWDOyt/SuhbnzGz7lzxpKkboo7prdW0d0IE0B9N1
wo8cyeHOkCp9TWTY7sJlzDcl6E1q+TK5YolnHQczXAKQjCwHiDqGC9FrjfSmo2F0iuxax+ZwZY/K
PDDNskiiX4wzAr5LNdvDjpVPeOs3y8iGgAj4jQl7ho05EuxtHPL+tstkB3UffWaWEu3Je0WYiOc9
3VSdn9/FE9uaTa97ZwcxeA5QXrw2GiuPB8d+X08VPXS5SG9n+dy3cVIXn+bEmqH/95BQGtMgobvu
7pypiC8krXGnAvDfLkBh93alyT/BDfRltvXMqqF0vY3ovPl2chfx0iG32xdCl092TJu4acysubBu
6bc4V5zbepbzgQMEnVM/5O8KmVWISC2XQd0u6efCM6aHNvHeQ3eVBU7LeBKascwGLHB/cPPI2xNC
Xu0E/km0MNK9KHYPwUze2N6AZbZTkQEicxpHeJZ2WHi7RBrGPTNT5mBCsZpO5vhRD8x8mDo7B7Oz
l5tOFystCKdcUClinSY0l/cjoKgrQ5jeA3F607WfKijyZMFuxtoF6+gPNuVPlLp70gP03k/Gaqvo
2/dTBRE/Z4cOcSRRX5oOVWKbuM0eWSXp12EtOfmEhImhCiulPx3CgOl8f0i9bny24pTTI5LSEJsQ
aFbQwC6+VwatugEaDmqpv445U8dntd5Kw3svDZ5/62yX2QQDHXXCUm7rYAyZus5gXpstOWAgMBzL
2SmoRo+M4af62MJRmgJuX7wfiZkdyEywggUg9olgwYjmSDc7kffxsp/doX1TuVrr56m3XtnlAuac
U5aMnDTjs25pZ21Regc1T9lVbZlUfk5VsuaGXgyCTDH8CSc0/5s8r6CF1/PrGGXiph+pN8VsU1GC
d3n08CHswKFmsP674Z11vM2P4VpfItJE1rtmuLdV5V8P3MQWjXsDtlNp52NU0qkn2pa3JnvDC0mS
QFTICEErZTMwtkwys9IQeFPCzncftQrwStneE+zh7m2uTvpUh3x2VSJfDMUXcMZQP2KKjmFV3rbD
NG3ilhyOvJ68bVcv1yluyG0uEabgX3lPk2Q8Utp+8+L+2kjaasvU6Cu815uYDzzbLG5j3S2yssm6
sOqNSMdlD+TORFm5pPCwQnFO1dLsFdcjSbAD0qQZvVTImxH33kd74oEOipWLbaju7bg8VytHV2fG
vahc5mVN8TSoIijm6S2KjM8tfh0UPovzOU/q90inxIRnnkUFklR7YYv8drbIgh1t3nHKiJrMeMlM
Ypbdo9GiE4HCt2quoIZfRmOV2MH8Ofsqpa8iR+F7l1nZy5LERxx2w1lJxuK6Z6hDbnO8NWD80vYX
klQdBEivc83jgsbcOfDYfpxs5hGSXW7AMO2ydDV1oElQFclE6X08qJTOB95JOJgIWKPpY61lFzSm
UuvAXG9Vw6SjgT1414y6uo4cJ7wo6Au72rIfmKE/15Fl7SvDeHZmx7kJvfrijNUScD+h244n7w7A
+VWJcIJ8F54LOQKwA67yC4A5VMg2D8TeraadmzBRcKKCNgii46mK6EjFjPIOfdNAGlKWP3hJ6n2x
kEAz8vGp3MqyPU3p1H6RgyChPRSCVtuJXASpxaNEm3QFHLg9mU2NqIhm7xiCEmGEMos9KxP/TkVW
doUQEUirTt3bwvHHgAqrfTCd3gDKkowPpc1NOYJ4Z7EfdR/DJEWE6i/Zy0iaA7y2FERTbo1M12AZ
yW0YR8D/YoObuBaihfwE0otksPGQVORAbXrUAJtY2188iwErgfG8YJcxbLAK461lJHCvXMxOgN8y
XoYxWmlW7V1k5wvg4Bm2QuiMT5HlAx40pbohwDtmioaNHOpW/cfzXB+j2k/uRg9ZY95VzTGhPX5i
EVUeKgZ2547MnmPnK5I4ULOdcothcFim16NqowOu9RpIEVwXy8zD6yYbl3M/UEwiWI2/LZ77neWN
RpQZAqlk06QZ0MIcmwwjeZhKzXMt6ZHox2P4nJPEhkasbvkMdNZtrQX0mCtmF4WZ4fhXbSZRD2cD
dwJgd6JnK4vncWg7lyFzZuiOq4x0ky/JHKSTZRLEMSC8t5NKUduhZxEsay4swRi65IV3k6WOiHZV
3KptVLaf3U6W9xwkkdxOaPnI6GuWnT0xRTKHiTF327t3pvR4OGAtLDZh5CdBUVSXommZxZn9DWL8
x9ApwzunDfFoiSR0mZx1+TFNy/iGua7ewpKLn7pq7vZN5i48xAD97qRXIyjvma6jtIqfkMw+9mGW
35axT1TVRPzGprVCam1IlivMnulmTiQRp/5cIl7u7Y3fZeVlqCrnmApwfxF7qos35MWd33n2q9AG
E09GHtNDQvDXZuiIineLcTgaPdZ7ti45FWAvmcz6+s2Y+9cirdMO7bpuPjKYAqKG5ULfdioG4okg
9VxVHIUbvwIQlZZzcSQ/oOFBVvmII4UMGpRUMC0RqmbkJNw3uAFTwjlCdfRqcV9W1vi1zovxZh58
g+lZ88kXNCMb00E2z27pbdHuCFsLKW+tKZJcP7uvFXvfyikvmE2sEwEpwx2XOtIOmtWVjo9wY0S5
NqzDm6bJm5gkuHFBz0m+B0kXiwyr6p6lcv6Q1BH1P5oo+URjr+xrIq/Uy5y4YQMuMRoKbBwcmxaY
d8z6WyGWrvuadz0TFUOM7GA8Bwv9fnH9zvmEYqtgJ0t6Sg2iKINwDSHRQtLUx+Krlac+S9pOhMMd
ulPqQh2KhwbN+woNJzFvj2ULOt9EzkS+BU3ZmRtWGSPhKVnPMGkU8qEFAVruW6Mrn8uGE55JJWSU
ifTiOzZxUKYmFZ1Jf7CjU1wXGKH01Ko5mLX2voC+zX3UxCN/LrAAbzl71GH9oF/6LnIuDSjPM9Ox
/p5HJvMFCxQvkWminrZmnSEyavVX1/Hvh2px32aWQzuhwdQ3hXdH9BlzyAJCfNCy63iIcyVHboJw
vrbQvrMLt1r5ZAhRkOoUsuyossbur50sLL+VhT3em4PDXT/QsY0nkn6c+wbD4KdYo5Y59UmV3Cc0
sClDn7EELUd4CrJ06BM39jjohUAktDVPqe01THU0z4ZXaRtptx37sEXxgi+936qEtQLPX9rXbJK8
iT0TNM3RbafVTYtNm4lUkvePbr04ap+4tjk8a5ysxglNVqS/dobd06QZXD1OSTpJEbfldzFEdnJU
Nu/rIsVwOwDgPRDdw/DGGtriM5Cwaa/SNKGL7pzs4CAGjxEG9CTspXE8MDk1hqdYGc6eN0xcdYZJ
zIYemfll6DFHHujrI9Fp/HFP31cfPeIEbhxahdPUjf0bJS+CMtmsW+Y2C2zUaKiYiEtbnLTZt2z3
DuUymqhf7eVSxom9bYSdb81Bzt99DoLHXPiNWE0a6hmgDMmAFNVfTbXYT8s4ei9mHZYgVMHBg2Nk
kwsiUV/3QuXnin3119Kpuv0Mpo0nVy/HA5LEcsvq3UEX3mb1NVZFj6lXzeR34zFqvrjDKN+Hts6P
mOLdp3RsX+yh52Eq67MD7Ra3St7WT92EQWfKquk7U08zaNu1vBqF+FyW02tUtRCXlGV9x0vWnXTq
DXdzqJnzwApu33hCo8nUFJsi6RgJN6M6m+HgHYgYypmmUPUCEGNG1Azl/TxP4qgNVV7qaOISBhZr
BWR8FGgYkS0IKoML8E7rlLvWSzZp8aVWwnoD3VbuU4OwtGmY1Y3f2P6x8tml1EWogsGewyMSvPTJ
TYflxG7mkbJboGbO3PGAJoGPOF68i234bLGQUHpXMpbekavffeyLznxWEStJZJLqpSxmjtm4kGVA
jkYGU3RAwxDXpQeMxDVvUM0QocSO9sWr2vQpavR0McU0BMgeygvuwmeeSOKpq0kA7HP2s9u5o2cV
0DbYGUpUn+jJoWOLDrvQOp5elFM+pz547NF1H42sR7Q/LA9hba7aQ7hvJHZ6G1IlmnNhLj0tmgMf
D4DtjqDKMFgYUWy5dwtUIQziarZuGyyBVy1j0SD1XO+Igl+fUgjHdNywbvcLD6/txEP3YzqGy75z
y68LknGKpZC3zBuUeCCQodwqm1HN7Ep3H03D0q+lzXrTpdlNXSIGUEpXJzOS3F6RpNiPxjXUotH6
0hBztWOw9NaQckQZimJ6m3kNNiIgkqd+Bk9X5k575PYSR1bVzjZfi/iMC/G2F0CUZy9EXV2195Gt
5H0q+/6jhnf4vSsny9siR2re/WESl66qy7epXuTjyCNgY5C0/TQU3fAdncL0HeOme8xBjKwrvgdb
9vVVZYYkeQpuMz8SD9jb7hK3d55jP9xxKpiUfzI7paH/FpUaA6+oqysEsyo+FEZT3bKKqgODkKeN
NCThTeMiHpJkbu4m2KRzql8HF0T2NhN+cVyy9Anse7kfZFvfMbccxj3BN/FT2FrXkbew9LUJK77y
p6mvNrVdwm9iCrsBSd1cxZyfR2JtvK0e3JZtMEEwKRpShA+2pAKRpb5Ko+STp7VeJbZJ9zEtMybP
duo8cWnMnNurucZT6phGPDHqoeZHGmA+9OjHGPo5Yu8Vi71D/eLvTHMhAmrIpcX95KfkGdKVX3zb
l3d1noD4BDYwS3N85ao3goUK7TFB3bzrfBQneg2g83Q4Hp2S8sPqO/t1YmdwVLKlvhomS0A8LqpH
opT0I6ui8YlICHGK23B+aLqBCqFO4ak7BERAEo4L8VKySjgSifjJxKV5dkPfvmpKqK4GgOFvTD+Y
xyL0TK0thxDADixHjn4v7TzDPxXnC2kKgx0eurQ5lRb37PXCm3E7kS3UkqXCUUO+15zuSbkiSyQl
Z89gzxpwlbGuapf6kasl/Ax/1eCX67S8bXrVMc4DgkW1KLWi8yGjhyQu92TVgKJTw1ZHNNVY2mTS
XWNX6uOPeTfrMxGcWeCCWTykFXTNlrzsi+y65lJYgxMeGtYtcxDXZgFk2E21HVNQjxFZZ6k9hEyc
2P8EgyCd+LzUKDf2bEhIwlLucp2JBOytZUzNsMdSIePPick0W/PMmmBxdUVsdd9zr1cgvXGt4PWd
szq5V2Bvuotqa+fJLVHlBbZeeuJBgEU45kd79ELv3nLB1F8bikPxqFnuDvHOz82UX1R0/jydy2hy
jKdRIt6+kFnbF1d2LsMhwD4hvF2T6rx762ZhG7doybLonlXuOO662ra7r4huhxQZWGwY+afFqMOk
2VieXyB4YsaZmAToNfCe9atfmVb6XRujEe5Y+rKHzdLl6FDBnnunXggerhhr2EOdB8pol5tCTMvW
9NDvxgyXH5nHQFqHIZ9fZQ0WMJN7/qi9ttGnOcz9Ougs1DOTX0U7q86JLu6dFO6p6Qe9aYePnRDH
Qo3MFNHhOFZ6nbAq/84sqfniqlm+OoaTuQzPhEoDwEXTNyYU8zskbuvcwWF8HSy8T+cxL6vsjry1
yN8XxpDY56msuebm1hHvVayxz5S+uXNRRrGyCTvEnGFqmIfcGefv+LJWkL4d8riecwjDlNa+s5tY
HzmbyXOsfefRE+VRj7uLs2Ta5WXjcBT2rBseOjMU371JDafGAlwLshxpTxI3c8iIAiEm9HWbMdu9
Uy1TdxWRNq4g3ruY4W6duCqjoMvhwIhrPY2x+NTXVpYa28lKp/gd0admmiZU0vTDk5GqMrvN8SlF
iOLk7Pb1HZbzGahwktkZSi4cnr17g1nBTc+e76f+PqrGmBLb87r+wRYVXHHkhZB55i06kYiRv+5D
VHE7V8cw9aIpe0FoTUwkdsqpDVw3HG8YaY9Yftwir+YHLYEf4F34wiJh+Ayi3U2CMQpRFsCmUNYc
WG7IonlXznYevfBwzNKXtqX5MrGJZEfo5w0+R9pGSLQ47JgrFIbbIdPIyogz05Ay6naDh2HllhjG
Jn1CQyS7ZJNU4WD8QND9R5T9X2LNn/lv7s0/iLIf+/fX4meC6R9//4ciW3pIqGHy0QEQeY++mu/0
Q5EtrA8rBAbzP/0vaBwHPsefAFMhPggBZM4E4ekJ11ohMX9Ksv0PRKd4Ht8Hl/kKvxP/E4ApL/YL
iMAFf0JWCjA32+IFFQmNvyqybY9efenUp7ZZevWkOWxdyiFwF2Zz7YEmd79F5kiOJ/KNpeUZYnej
IWacSEU+H2cZMyhpENHumbb5nEQ1klhLbzPb14t/aJnxkgtRSdmJGzkxJBT7kFUaAx3toNvccqIx
s0rzusdCwI1VBEbYKQZEaAkjRWbqJMVNMsWKb90bcUE/P5dm6aZ74MaWJvm39dRbBHmPQxHpYtF2
+xFHWeoe3ZT4S1YNGTsLIli02hnMqbCYM6muNyxCfbM8eCWQqK2ZiCkm+taZs6jBg4FGNOXATlzm
tUbUZ2RX4gELmqgm4i3I1s/ybNSVg5mpQD+PPgNvBRPsObaYCWLOiveuaBEhEKqBQZjIR8CAiA+o
JsqkYN+92D3lrls2VhdUXCHEf3pVd6nLaKlRXhBM+600x/ERw09afZclfo5ALk6uWSzJyK3fkn7R
9Y2KopIjx3EcfJC4AVNSTSbUGoy90TmlG2RO1bJxGSx7p45VS/p9Lu0CM1yMmKG/Mtu8T3eofclu
nVkxI36UVvkSWh0GJo/QlZMOC+wuU4RCbNNkWU3e+YBuZQ1OeOQjc/rn1o07ybrRTlOs00WPR4qT
Ow7qdMGzyDAgvEp6JvFbGgsDXGC0jPx4IlsG9w+bfXPIikK8Ox1jmm3lNQREgOYUFegbnSJ/GWaG
0rnZRsDpIam/r0t9F2d4KVHSztjiqYIkCamOGs0XzxzwG9qJ4F/GjlV1ch8vKLpKmuE1ccfHZ1OQ
PcIgzOw83sxiZBTC/GvhF7ZqeNMbdygW/8XKctsNmOO4FZxXOZBTsBgCQQwSaBg12xDKBjzCLKTe
qUs7G3juV6JfHQlp7CRo4A3oPSlem3cszXo8uOTTMJsYLGeSr9GY1vKTyVFF1D2dbQXUxF9s7E5s
KxaZHIhoCHFxdk0pEBPDFd9OUSVF0EexvC38qabiX7wy2loIlld/BGf1trSdAqVoHGYr8N+vZtZM
BgNjYhL1XW85LYbNBvXEkngzumr6+Ww7y8rsKa8UOiSLQfEdd+30kSuXt3FE00OTPCe4yQ2CYm4b
nfKthWZRtkmGkMj5cpiBfRBzVn0moblu4fOL8DAaQ24HUdJ0X0iMNB/dcLG/LDSIH0ndZtJHLGpx
DemgtI5oR6LxmlVpzwq6EjGKZAeVNosGxcid9BIutgyA6LhxGo55HHCIaILa9KAsuJ3pEaw2qvKE
WRl/SGdOw4OX+82nzKl0Syb1Om+q3JmfughTLhVXYyCubR4zGEHJSDpWJrSvayZZy94dncz7Mmmz
Y2SEeDycbjHOEnspqkjPiD9Gci022eShFmaUqfo9j6tZBkkpnA7ZLRqNSxF15bxh7VPmPnCzwjGG
tdawcY+lZZ6M7dbBobO8dCmZvQ9G56MWooAfwynhBkQ0g2djsmv7gh6ngImCPwVGhwyJU90OC06C
g/BbjWXMJZOIlDmYDVZzwkXq58E4YMfYxcjKoQdGht2dUmRj7WXutWdccd9qijobRSLgBr+eEP+4
Jah31p4NOrXOGwqgHpkayugr7CY9kI4SorZ2xrCHDuOXlvGCzj8RYGEykLmDIk0AcTtthu1W1psv
kPah10mMSORgImRjJkd/TFT0vJitcxtHeYMBAMfP82jiY7+O2siWB6GGpjlUwHBMlX8SNRCorT8Y
FGOrQoI5vvkIMkI7nn0lCNRZCG5Mu5ekBblwPfSi6h8KZjvVSWs6MuS8pdCPuR5kw6GUoUabIInU
G1mugQ2uxpi9zyIp9I5uwJTsklr2e54fdveeheZ921C8ZRuMfsl08ImgXod8Y34TEhHuBYVtilfP
hNeyz8OeaBdCtvOb1qFR5o2j3+GmWi9JM3ZKsfXdNeC1HQGNXBxiqXFkAnDqsDLLFLWpztKbATEh
B2qL9xh7oe+I2w4VxXyoiT4YD+2sw7sQ+U+4SfxynE+cCma5NVVXf2uVqj6pguCvve8n7gUjY3XB
n1evl4ZpnvMod7LNSE+QHBc2og2dbruYhN+0nKBkPScCOQYPlb1LFGdEHlqmsPEn1TATRjB3w6tR
5tgIfNYzsM0Fg5ekB2WFEoW2bytgUOFbJH+ASyZiJbTBnmCe8b8kTQAnxCO3NM3bkKgGaTA0quvS
9zaIFRTjltFz4sDD+30Vy3omg8Z1xi/0BApvRoOgDpMoyBiyy92Op+qQRSQxe1WcbmcREuriRjZe
hWWpiXThcj2mHabhfZRUzpep0hHbDrSEVb3zXKvDr02Y/HI0kYYvD8i+NdkGUsrD0McKu0YMMIM8
4wkPRsPg79EzawzmIBE0bvesxvjRd/NZZIgLgqoRuBplVQ3NDXk2zRnt0UPGBJNvmY/ZDbIEOKSe
MRevOQaXp9FolbebBhWi+wGFU8gLi0KusZiF4/w80yMhZ27j0DiGrRC3trInXKd1YiW3mU4XKELd
zJOfAkTf8ySRn2XZM1pArxR/c/iUeUPzRIpPQ4eq8plQOb8/GIoA5i0Sby3OzBEG81C4A9ZcqDrM
wFIkgC3lQO1Yu07ldWXcTw4u6/e4sBRhUqpDuI15x18ubDPEm66n6JGlF7lRhrbMr6SDheS6Zn3P
acP4td/RjeCOGiQW0XBs0AMLDx0XZgrznYE9qtFGRy6fqymXr4zRLR6zTp6Tjd1momOdV2DZQ3dO
pL2l6eRBFsors3NSPuGWfmiDgwGnL/B/nMAkBjE3LgC+0AzawwWheav53CrzuQHzNG7c0qeoiJKO
WtFgixCj3yDfB7tTG/M4xuWXbxN0p295E7ndhuzw7tW3yu6sGqlfDFY3D5ZWqKzdVfHAU64cLnHp
QMzhUqTMQt6nMAF0HZb/ghP21GLd/06OtL5uyaH43k7ss3vKvwqYumRKncHZ3jbxMrJ3pTcUJ+Cu
5jdcuVAnJ6cOP5rx2H7Xjl+GLwT8ypSTrcqnHWMGLT5PmciHpxIv4CpA1ojbD+SKW2ZgZPQL8i+I
ZL/C1tY2wJW0Kdg/bUHOgsAd+jP7zB9qJzb4pbAdizLnk6jIRC9RVNzHbkriRVsPzf8sLYDXRFtK
57ECGMlRAKXx62sKuqbBa2N3Q2BvfgXgxTssqUF8cTgtuzTDVPZTU/ZPYKQrWPjv8L8fr8cYwMIf
ywuq31/PMSaS3rnU2YJH94rzFsmv6HdWsvi7yICj1U3WEIi+8EEUTX9F2/+VmffHq7uozxhwe0gB
rd9p+ziv5k5bKdUzygTscl23nUTx/u9/xd/8tbylq1dU0Gya4GRoPH99SxNi1vTEwxwJia221ayw
FbSSQEPwT+VfsF3/+Wspy1WgHMHzrZfUT7i80EraqIlLRooUXUEXGflLPcK/wfRCWM6//72sf7g+
+cVsXsij75WO/XvQhgE1DoJPpehpePo02SDemlr0j01dEx4NoWdXUXQz8Urqs5tL7w17AlmSsqbe
rCIeC6Nnv0xT3b2SEDWfF0Atf0WN/scPmB/RdZVSHp8AN9Sv7wfh9rJMR977pPQgmw1xBmQVsfMf
78R/hiz/9ceU418PWa7jt5U+/I2cvz9zZdapyI8hi3BwsCuMfCQukGbBf/5tyOJ/4H9CmfJNofiS
+GnIIuUHi8/KpCgTIIpX3GNLZKAmsYYhi0/8MHcQlPv1q/+TGctvly6PN2+NY6G/8/5AdK7XzU/3
STvLvGWkS2bRkGNx7Nqpx4ZnxHhso+bRbdT0Yw73/5m/4AplWsLkMQPSh1EHt8uvL+i0cOvUgHST
8WMSQNU1cLobb1iB/7wY/+UrEazL9/r5mWqB7/B5pHJ62Nya5m/nBjdslnhdB1+rmklwwrmqYNI8
Vj5bJmp4+UdFr2F3oCqnnDSJSgk8JvJNZu3zRi0DzMSYVFKiEHmgRMc+jpkbhSi4B7z7CkUks5vq
xjVCsQ2NEYFXi1v3se88xyCxb0I4ZqDkkNf+FGf1SUOmy+gcqp7u1MD993WymmLag6lyowPLB+p0
6nZm2Uc28k60LxKLTXiepiEEEtub+20LBsu+wT6Xt3ecvrHYddBP0gsLrulrj97niiO9cl/zZCrB
/iyRe0dZFyLldWOKHPRF5Gsiz92gdYGaEoQuvb3a4i1uO2wpK/bwNkvM8FIuE6jFDecrwEndkRiE
eDdsHJiLozWX3rWTuw0xA63MxsBi7YzHdplUHR3Xi/prFGHy/1wYumOFOhpoAK+muUeeTSsloYn6
4YzLxKOIwzXuQNltEbal1oIphdk/qqrATEIkgbvF8gp7OmQl2DkgdcQIg52ve8IOP9U6GRHXRUZR
PHljOY9ATErHGfxNUjNr+eiOU9oSQSHkhOHCjUOQmTtvdMalI/TPofjeqMkomm4zh2yf5L4tOSKA
UpmMG+1zAjeycm+pqFROoWHktZsFjNVMGC7mGOaeucGJMuMjpGVxlzs6AqtIoaQl0s1vl97tzYew
Ler8JUr8ZGl3c8XiPGCGP7avwKVLrLNomOb5nl9A+FZQJVj9iy0Ylrapt0wJMMlsa0hwwLFI6J3r
B1f2bX6Xx4Z9G3bQVfetFQ/0kfbSvFBNchHVQzuT6ohL1Aj4HBFkyrjHRsGGQq8684w6bulUgmgh
bWaISkzwEfS5efMVYWa77FgFJMNhMSsZfexZxoNV47uZqNnnoeujW/SsLN4Hgi1hLvBel4EoEmCB
DGYB6eCRd2vq4LErN7YRedwsvkOyHv0dSa0okNZASazHiAlaPk1Aeqx52OrJ99FCJXnG+eSUNxai
GHmdDVOdXcXzoFGSVrCAiIOxFz094m9oWXHX9fpXKdwTemIvFzcKzzKus0mP8OhseHYiSNGrmEfw
VKDs4shV1TezzOyUhSoWwKtWuREMKmE1b23f05OmTjydgGLTLlYGu8oKpZcwo+XccK53JGQ1aYsB
mB36Ar0GbI6h8n3pTI7adumQDwcHwxErnhCF+6FtcSWBW4MHu5FE/B7F3Cqc1kzh8gAT6RruKbTD
9r8yVk0+85B0nw+9uWWi7RRHz/KUuY+QdUOyjalddtJgNnOXMhxuj1Wfj0+k+orogu198g4OBYf1
iPKDy3dnZIAJPpZlOKmjRIEyEaILy6FOPk+FYax4Od8aWFd6BQAjc1qM+Di3iWMEPQJqfhYVM32R
iTaqa+LATNIzBdGRh2YM9XsBQWXZaga+bG2zlOmP8HV0M0egSuFlm8tjjHlK7x0YIPju2exfpQvI
K6DIozPshrx3qGM5BvIgxV47PXJVji6yLkczfjHEhCbe6rIoXlF+Po/oz8L1KqJ/GzBfyYIOSdjW
Q8gAhqkHgu25/KIBQaKosYwi8rku4VtrSZR2jrsA9xDufQhzu7JbvH58j+oCwry3ZZEdlu0brUUY
ywib4mDY4/skdJvXz/+piv6sckjbgdrDufqvS6P/+9b/rwsJCb9UR//9736USA5peXC0fFKd1jgq
3+Mk/7GHWr9CGB7LKct1aP1W0Pbf9lDOB8opCbLHs1kSqZ9qJEou+Cqc+OyNHH5CNmT/53//Uji0
v/355+A4ay2Of64jXPpoWiMKaMm3td3fiiSjX0rIgBpvSBedJZbYHfj0AIj5EpiLQC6EkH6HVOIR
IhfwFjXiuIm6gE3P3nZ0uncWaz5OkToVC9uU1vHKHw3yf+puql0q1n99cR3+yGc0cD60r/0vV9j6
735cXIYlPyjkYVxefyNP/e3qMiz1gQuLopR4RP7DdWnz/7y8LPGBLtWzTCbUlkVf/vc1p2V+YAjh
ro26sFYk1W8X07+7uH69thyuX49J/TpuIEBJeeK3a4t1yTxYYQKJwlAE27edNDYIlMwDpFi0XpPR
PONcsoy/6lnX1enfr+kfr+uxUmX0De7KtH6rw2HnIpmo4lsMbiBOLwOyZvQlBYuoaxXn3+wMQ3+I
t8SX6aefPqG7H6/xy+30T16a7DwmOS6BAOydf3vpOXTrbKyb2yGWzdWoVd/vJk4VzEtoa7Z2jemO
pLCxPXG4NyGn0Zoly9+F9PgXP8k6xPntTaBb5wEiYIhJfh6+/lP3M1ptpOxZ3xIWrAVFlhKIfsGZ
QLGCWdivWUZE045V0twgxsJSCJwBCqflZ2n1/9g7j+04ciwNv8vso094s81MmgySKVq5TRy5Cu99
PP18weqpYkIk8wjrWXQvpBISAeDC3PubLVTN6EpPFFR4bRuPcokZoopOskRD3AwnijVj9KJzEQZB
qAwqB7WCBY49ezD/FSWAijdm5hY4wAxN/jRPHWTmIC5gg8dLO6Pp2vbB9fvDdJyael4qpqlRzCcJ
R+ZANO+zZkRBKMN+QBdL/15aPchAoEC7gLq0D9dP+wT2y7lVvLr8qNog6t//9XU1iHNkov62jgAk
XUvAAOSqib5w6x0SAKEfY3vqvvOojbgY6eHF+790/Fz873cCX+BAW7OMoqeDAcGvXpTgEESG+kTN
pb7Ucmi37//Ia58DK85bzxGXU0WI96EE5Uid+BAGJnVkM5yeqGCroLi67un9X3rtc1wCG79FsgSO
Kbx+yUJRuzHSD71m9491a9cfkM6o9+//yGufw0HL/sX5zCm9bm8vFumqC663Wfyh0LyZcrMV5Xu0
mMz7pOzmE/5+r30PdSbHYKbYk8VgLRHgRlIl/YB4dX82dDixIf7d99OJ9fbqz4CSYF8nYYY3/PEX
dd44Ozz5Gax0eUzQob7Gsbs4FdzkfMRVTdVIJ++iGcA93TUv82Lcks7FiyCPP2g9hW8YUlmJCrrD
bffcdPPoET3o7gE5aAs79QnQ3BkACSzum0rXnIthoGZ0okOvfDXJGOJLJzerki057s+S2dC7M/fQ
dkWzBwihXg5KOp29v1jWjxJCmc0Wu0RgQybXqHVQXnx0lWfs57V20PUB0wrKmRtkZT9Rbfw+ec0J
v7FXPghFOq5/ZIBXfBOn98vfchC5wzFzOkAhDPfIsJNRMELr1AGytiJ8EddW1gmWfLZmPd8cX3wR
L18yeHBIkelFfL+1i03eVBHawVzxalNtAYPo5plezhGv1CCxPlv2ooCIxqtzCmqAL447fxzqJPik
JyHUg0YFzG0o+IZY2HSc2Hpe66yjs6JdiuS4HAnDb1KShoWnH0bDdK/qGSpaOVTfsb1YxbBND+ZV
qF6qo2rdvz/tr5wfHB7//q6wEXURXP2kMw/gHg11W3UK2gdDRB1jjJRNZJCU2yDCgtauBlTx2m5t
5e79Dry2FqhxcIvXHKiYuhBsfdV6MTvLAbL9dIZ7WnszRVF8YsE9GxmJa8HFjNDWbKBxtr324sVa
aEuNBBDaMtw2DLJIgaGU26izis9JnLtXyP04ny2SrV8qGANfMC9B7nkxgC1sGt7hZ2aiKjxZjcxW
EDEBhH0iwF/tHsHnskvb65VWCIhF05PKq80D6xmFiqaM7rUuzr6XUaKfIRQcf6wN3L61Fi0MEOvW
9HkiU3gWxUP8WVPs9g7OQv0rQzDzxH77fNMUxw3XB3LZxJEDRex43IYFnmnrqYc+TjTfiUrKvMC9
kLMZWvOS7Er80OPG8cUuJqyDmzH+ZAB9AvxTt7MGC8/RwQtTv5yqAmJmrlSPf7541truaojnUgcU
uoctQEv6Xj0ojVUggoIJA7Tb/ub9H3llZyTNjLkJiWrmSDxGQ6DMcRoOhxytMCqtnRk95WpioycY
dCZ54Ck/cW7/ZlrJu4MHtc4XsVxdRHSPR71ahlEztfYwqX13hcihvm0BxX9t7FG/HclKI8gPC9je
zCqy5WasTZdIng0PENg148TSfCU8CUuQWTjJUicRbRjTMinR7WwOWYgtxhL3f8H6yU5cHn4zV1y/
Fz8rrnWGYfGqFL63K3QjSKP2kMPg3I5uQiK+aZuLgFzdTsOhpd7lIYCWTY9xMFLXlEPPiqZRTwz7
K1swveDRZ6H0qhriCdh0jdPECq+JiAcEunJfsKX6Nbrq96D0tkjlIYh20lbyteFldzM4AylkU8s4
num0ckmol9XBGJFKoLS4AmVMa2tqXrcpTW1vFhDx+1m/nrLlE6A8NNr6O2vuzqAqfQ3Xa8f7a/3V
/qx7EKvd4sIhbkQrJxg1l4O3hM2elY2w/Gw5J07m339kLbdx7DxfAqjlH380mcBmbMr6kJPRe8IW
u33UItAwf/olHpg48NRsDC6pK+P4R+DA4OxhjQcEdJsfSLOkPlzF6sSXrD093h75Edc0CFZ009kb
jn+kULxSAUB66NRRf6i6pdsHy1KAhxosrIze/yChkr0+gXiYGEABmB2LbUhYK/OqW2tGzcHJ4mLe
4PMd3kWTFX802gnYw0gaF8hhYjypQd7vJ14v32ZNj3wkcm7CFmTjTnEGL1hV1vGRGrsZ147WgHqz
O9FPMYXAcGNSp3pr0oTN+bctA9WFGejhoUwmAF7QRzVScd4QX1mWjRGIC16O+p7n5cbGhs/A/6PN
fxlSnsv+cA2sPeGt4CBRTiKHutHx9KTGBIO3ng8gYeDJWA71FTVWT8yLuAZWVD2gDEsz2b5IYwm3
89l1gYCE/WEsGkA7YzLegGjfmOivHv58YF1UWDHaXq8Jtiv8EpkozRs80Nt5Y2YXgd1rv+I2pkgw
2w75/+iugSF7W1ij8qtD+9bXoWB+OdGHNWxervjnr/23DyLqP3ZCeDNld4jNtr3h1Chua33sb1V1
vAHLjdIG2plPGVI5WT8vPorWw/m8yhw58IYAf0GKn09M8vrV7/VICItpXuKkCZrDMioqwHFN+4mg
YnY3ohKxCVKc1DrNtM5SiF0brar/dC9bx0OnjA1CQAe8sabbX14se7jofWy1BwdlDeS4oTNRHc5P
bDPrNiJ+4rrB4OOODiZYoOMfgXBTY7DYcAPp9PsSgtb5WM83ejOhm4lJ2DwW04m00m9XkPW7jDW1
TyqV9IErZHYypQDc1NWHtnVVgPyQoq9xgVweXK8E9K9rSBaC5ixD7gNufJ9MTYzQlsqTbwMTQPNO
xNjvDsR0B/UhApk3sMM95HgEKEZ2lpa1PFNC72oZcvJ6MUClaovC2Wd2NY3afLJcUnL4Nnko7PUo
XqMEmdyXqd5fA0mtv50IhHXMxTnhroLOHTcj4B7C3tINORQQoztANFCUnY4s9BctbqHALNwkky1Y
sPGm5CFXn03kgeJN4FT2ryqcu9pXkOcpt4vpQg9At7S/SOIZ0SglU7XBN/M6/XWir2sIiH1lR2Yv
ZBfkfiNsHBwXWJ+hhDs4RbgAUTPtaIvmI2pO8YjlLcDXDmHyJkS9DCcdtbvtUab5hXATr14mE533
9zskXgDWxUUmgymFosLVT5jNBtR2aA/VQVPqBSGlXoWuju/AcGrVrMEnfjf2xJClbKA97JrHq4ZK
dYE55Prdq7IaaBst2WJMkHGbSqEZIzFe7osaSiiQ5B7DwSVKtXxX1UZ2iGFo5OgQjCAK3v/4V84L
il+89nQQMOtb9LhTbteEsL29m9adveuwMLO7QYuir0BDxof3f+mVYYbrZVC9Y/Pgf0IMO1FgIvut
3JSzg6p6nttnU1orJ3aKV+KAFKMBTokNkHzZemC8eFk73MaDXndvqqY3L4MVF12QK75L0wqPMm8o
ssv3P+r37d4DkUzVh4sXxWXxXlcswYAG4HDTxnr7WW2qDhGKYkTkZHR75HEMNWzMK3KP9chONM4/
iyHADer9PrDniCuLWxhlJ6BSPIo9SiXHX81TCbRkX90YEbCHbToOeGwblBs+T83ifbaMbnziNkdR
AupLN/0wzWFUIWzUXXuLUBcWbAieR9ZNkgdYs2HjAeVpebZsyz00GS501EyUT6rSOos/rw5vSm/A
/PSejd96OGMLvKLVEE5fveG0pUof6sSqf1AFwDrOUrUc6gUUsmbjPNvLmZOCkyawIOV7v/rPYT2K
IDpop/pHh3/RoYTO9MNCVsk8K+vVwG6MM+cS74jV1i5Htuqmswfs7uoe57v52QSvIwOKMK6xeuM9
2+R5z5Z5GkSe/lx1wn7eLqurnlPoGOyNA1579TIAMh/AFyDWwMVlDwN+/FLB2QCag1FGucURExyS
MxjGV+3Z0G9QLOpc4bK4H+Jnyz9+HPu/8m8rwMTrUWKdjP6yKyhaadSEInwjEUvHKos3MnvZBYgM
1LdHdy7LeNc1sRv/6FK1QMUp5ATZRY3JWaKPCBieG/Ce5i3iwG5+kaMdBFhpQFHK2vCv4BttCp7I
ytZRjN69bPDcsG4C1OXQVgdCNsGmVrzp1iuQAEHrkf8cznDXX7ZGoP2FGgtGWZ0xTuFmWFIktTuE
7euNuu7LG7fCcxEpv2Y55EadcrB2qANgFocTzq6xMYXYmYC/LEjtbH9PHXzcfpeYZvqoDxb29h44
dbDJAY7E+BHz1NzUi23VZ0aHDhfsfkwMd4sXNndKjlUJaybT75Bk17UDBmAOm18w2PiZW62WnS2g
bZpLjcn9kgLTRc0O1AVPUyRpg22CqyXQIhh2sAEw4/3VIk7Ak0eZvpY91DykOspZuQjNoPkBWw6G
eh3PWKVri9NhPwDJ6QHwSNnuZtNNcMMzEg0LyVizbudOT+/hMEK5hF+Fi1aPpxxiVx5G4duy8SBn
UxFlVXtBhdiE0QIq24wWarfncDdhZkMWHxCjrWy92Q7TDDiwBwsHPBvtk+YM4QTTuEbeKEH7tUzC
b2aHHN85itDOQ4kk4aMx68CFUKOMBpgGKqy+KZnSRxWWKAejioIPzsjtcDsE44AZO+W4Tc+Zn+Pq
4Ok/IQZW2nkzeDoW8PFw5SCWeoH2D1E6Du1lGYJ52WNyi1Z07QVo3FC1fLKdWcuxLmmiRySUtGsH
LaGr2g4jOGathohE7la9vS+VonuEfxR/mDoga2AeY7a2mszQR3hshbHVp8jLzvplxGZjCWuwNZWJ
a8vfZ+n/oxjwzeLIehvFcPNtLruOG9cL/PD6L/7GL5jWfzhbrZUIzWOXgjAHxd/gGP5GhbtnqOaa
U9Y5Hf9BLygrfIFrGP8SsjZHmMXf/RdBvP4d6Ft7xeFzPUB+5Y8QDMfn1PrDtkNeDZSOp65HpnDT
UtYqNZQEFw0cL7pIeMhc9/aKekmNH0Hn5icO5+Mbx/pzABaA9FKMppKkiok8ExUOC9of1r0tsFt8
k2A14whz4vgV8oX//RnASMCbOHxtU7h7I2y5QHXr0JWtPfsMolLop4FKcYbPupqTML1AjwuVFqXR
Y0AT7nAoJ1M/dYn9fWwBhVikaDUdpBV3uuM7QDMRhFM1UpupmvJ7kqnhHUf3kgTJXyXOQD/bfkC9
pcxaP7ehTqNujAg4mNaG5GVa3dp4Qn+1Yg5bjYKDflFoaH+kjl7d16T477shTbZL2aXXcYupyUYt
M+1KU1TN3joo9rmRF7jnECT1vTbFCgeK4aVnSFIkZ7C3om/ocqWf1NKOrt0GKyjgpQ594E18XoZ6
DyqvGL8uzXxrelVwsCs8e90sKs89F+iig+0zLuKocOaDmy9bzRmb6O85/P/95H/IBry3n3yMf3Uw
+V7uJ8//4u/9RFNhELCRrOB7B/7BmgT8ez8BCAlVATIftTrCmWfZP/uJbvyH/IO6hvjfkLp/txP3
P8/yDDwD1izYiqb8EzzUcXgrAF54RpEXWCPhxR3fNoy5XGBK+0Fh72bnmzIbf7Rx/NuyEMnoM2gN
PO3Rj7rxh5GmP1jqX18M7+3fz72XkKa3Or3++YtOV8mkBByek98l3HHiWrtPDXwK5BrnQHjZOM8t
D8R+MvoOqAqQtfmHjKLiuVzjTOdR45WSuiOah77l9NfAFpHey7xTj+O3hkVIl1FvyFB0pOekLwKu
vEpxVnpesZPrurAnTkVnqPUq1VkiQrdJXHTy1Vl3NlKt60IeI4wjsBlMoo+P6nBmVw1KYul8KoH9
xsiItY85mGM7WOzeT93Kd90Mp+tT2cK1fPJvQuKfZa4LxzDOccMUpPPgZ3qp6pcDFJL2YsE6pv7W
Dcsybfs50Lllk+m7MgsTCovUgIl1ZbcfmiT3ot43arW78LqyvtB65CukWhdL95O7JBOa0r1fYNQe
WRSoy/anXNPCvqDreZW1uYHdu1Z5wZ21FNk+1jFk+CDVvogN0eeu0bsm6PypQemCOxKC2P0sFwTP
hZwXO4+dBVo2Byb84CGOb/M8r28ayzxRNH1rla5//qJxj147sDUZ9E65aTX7DPbwo9Sg6MKmpvUa
XGHN6f0aPw4Ik6iS3ZpL92d81n+DQNjWWsVSEcqqe78Pq+QeLyPzcga4JrkYhX0tJPERqUpJ52tE
ANrCDndZsNzJjYywrVXVgqRjSNcbEsL1buYh/p0MX/rt/eaPb5T/jMyqGfVyTiNn9GxEGjtfDxXq
YUo2Bn5v5DkZE29ud1yhT9W631g9IrK4SntEFPSi93PHg6uvln6ahtOJQtVbjQtL07Xgrdu92vlK
Pnn3SRb1jyjeyd0UnisEL9b9pC6G01otQZVEyRXMM/U8n5NTSJy3ui6sTew3Fjscjc4vqiDGozKJ
eW/HJM9278/wW+0Lq3NE23NsVYamaBv9rE+wHe/q/odc48LqzBTPSXs17/yKEvIXRdHmzxWQIrnb
iFjf7LyB8gQsR7+K+n47ethHxUV9+37X1wPwlYNRRALqGfojY+i0ftJY4181lK6rAtnnW2WugRrl
QAPTc68wLKmRgtx7HGgT924lqZbGV1YnhVxFt2yqJQ9bVTzk7apuXZOdWR1wPp6iv6YlOVUIe2P9
iBVARDXCohs5UjJ3vMJZ9tHUq4f3p+CtpoWjduxH3Gsqt/O9IbpOMOaY8z8Db/+zr6nrT76IWfgF
BW0jsoVeIgbLvfLFalBEkuu3cFqR6AUhqRKyHXbENwsyjRcl/s6f5FoXNoReC7Kpg3nre83FHFDx
LNOtXMvCVmDpJBbVTmcNkgJN2xG+obOTa1rYCAoNoGWEaK9fZM6Hfoqf8L27kGmavIswlZHeIMjZ
NX6teDdG1nZYlGZPcm0LgWOGYRgtztz4WVKf28G0m+tJakQQUTzuNlaLuokySOMvRfsJbA0OOe0J
bOnrccPr+rjpsoLnbMT0GnGOG4QkLpLGlDrrHE+IGyuq0jmwtM43Kv0nIu/XujJK9lqIGhLxqdJn
ceNrqYWiEELfpdzq+w0KEXs4WWl2gcCRU6KP093XmDlJBTuZkePBRnNjUsqwavwpMp2zsUwxmY7Q
IJRbgELcVLpuw3ZnUAwLyw9KwH2iy02liNkZQHc2eZE2vlUVDthz5afnLH9JddsVYpKid9aBqGYu
qZdFc3mXlI3Uof9bhb4cA+o3SA/5jA2WI7/APcnNpEiuqGBxrr5SjR+RtCyNHyQL5GZRRM26rRMW
yH43PiiHnxiYAkUZ2+9yQy1E5DxOaNMYZePr04SnU97/CjRT6kAAbXu8tsHxOXGNhajvzPpF52ir
gpHcri3Ct2G+oX5iZo1fjurt0NiYgmJf+P6QrFvo71c3R1QMqlxFmyq00vwJaxCMtOosxbAF0OWv
PNchkKPB2Eg9LH4DI2Egmq8gmsbHwPLGavWvMBru3/+KN3ZxR7gRemE6VxPuZH5b2TPWMoCbFMXU
5Ba7I0QomEYVbzeNs94r9rbbfpiHViq9CTj/eNVgMmMmXs5Zv8wuoqurq1+bo7goNyzCuQl0c8mn
QKn9WUOyN+o3RpDJhamI/s0BVIUL5H+/cjBWQxG2oUiif5TrtxCn3An71u7Zt0AgbdvpgfvmTq5l
IUpbb1FSr6HlpjK2SPji43iCZ/DWEtSPZzJUB5QStICxtu1+09nOY5kt4YkVuN5GXolSETSMAwvu
ytPY+oG2eis5lVF794UNJ/Uj8u/Ok9zgCAeo19SdA7u08THWu0ztbosVi9y4i+Q3Pcp4jzhe7SdD
vRum4nLgyizVa1uIzhRNGS7ibu2r7c9WhTuSyK1CW4hNdbFbjN/ps9nm19gwXMZVFZ+Y0DdWiwgf
M5GAsYrSYaiLyAFXE6AymEhe4cT6LQ5JY9nGXLMcHJYv69kBqlEmutxpJJKwwDB4gekx3i5KzJgX
bzA/lJxKIToVHXRSVDLik5uc97Wyi6dgL7dKhPBkcDsV+X3s6ArrokMwSuNVKNe0cKtNW8MekaZj
QCZ7l7QPIH8lx0MISG0Mewcz9NpvR31XuS40JUXuaBDBpHCAQ0ONGQ8jBywFF4msrmTTQkCqCP2w
QVm132fpbkLoE7FXyaaFkKzNApDrzAIx2L7BKl2jXSS3QCzhrIxRuioSG2cpZUn01XFn3jQGXi9S
a0TEGWvUtyBamOwlRpJstMZ5bL1Tj8H14185HES+uzO10RL2JA6dIbPrc7MnKTzjrFRtTHBXP4cF
36rtpJr5KVXGNzYvc/3zFwkhE5fcyYny2i9b14eOXKHydZIo81bjwh7ASyXVEbtufC/rOx2qR4P9
q5fh5SW39YrQ0waEZtoX9L6ztd1ott8RvP8zrvf/pcpg/x2PTBrUc41MWuOnzZKc4V2H6VSTSGZv
VoTCy3Gve1iijRvXPjhPP3frPbZ4koMi7DQ4Qqsg12gaR/o7tdAfvNg+ATF+a0KFuzluip7Wpxrj
vdS+nQEHzJVzqahaBSFfDoib5r2DBD5rxQm7dKdmnnfeRUhyyW03prDdIEiCNnvXsrPnCwChmAep
DRpIrvPihtOgm6J4GKRqC057XpziD5Mb1k6u9fUm+SJGG82pAwPChG8tgbOdHGveIN0mdwUQdS96
/GzNBMczn6cRTpfGpir/jLH6TwSJ9E0laB3cqFiIaNxvqVjcdvUgtweLSC8QbUk4o8/BzlJfwXXZ
UcqUew2JQjLQl9G675jLVlF3HorqYZHfSU2kIaxxHLBR5VEx0BvxtMRVAF3qTZXpxQ+55oUlngDG
sAJ81lnisXY/RdaE37xr/ZJrXVjjrh6gOZ7UXOgS/VfSRJ8VFza+XNvCCp+XzkaPL6v9tA2+2TB+
2/gk9+SNPctY//xF9MRgEzFmYxVmjfdLS+st7h6VZL+FA04dervESpZsjoLT1ZmHk9e8myrLHSRX
jH7c+bpzR9QuCf00xqxRG/KLoU0kl4twBMWKkc1aSQzZLU5WebA38ZuQm0/hCMLeMQtx5+KKpOif
Gsv1e3j67ze9HjWv3JBExFFk4OMTVA2v/gwDszut7mo8vAyF9YL80NDhFLxYH5Ohc5IzF5dSCAVG
2w5yHybqjw2IRuGj2HMfhlHWqVzDcmChcqtJhDsBwjAyDO5rPx5rcKfFsjWcWg6pBYnweCUhktJ0
Ay4kFFo9ZG0rbR8tGOO8PylvxJiIO3I9DNH1BiJdXs8fC8P9yMX1s1zTwtaALcKUDxV5L69c1L8G
6HG7pSmVU9mYt3ouRHDQVpg6FPQcj2O4BNWXSEW0V67rQvCq4C2iomI+4d5d9kHxtHS6XIZKFKex
gfXVHSUSHwOesykKrzq3vZfrtRC7nbLE1er4BN4FV9ggHLLN0EsmeERcTTGgqYuNB3sOHosV74C8
beRGW0TWtVWYJanDUzVWrc/64JynWS8X9SI2zesLPKO0kct6aF4O1phv5wIXKqnxFrFpGZl04GMO
13U9vG3y4KZNXbksvYgtymCEl9jC1/6S4+MZ9DUSKZr6Xa7fa0S9OFe5x5jFsr7fPa/8mnl4iGw1
4F6nyORvBKaILjKhujkjFkd+NwV3+G3iSqLJXR41/bjnca1rjbbeS03Yk5sGUe6Ng6CT3LAIp6qp
BbaJiwrXR2MMNphm/MptTMjlGhdis1bCrjcatfZ1J70PjOmmqFK5tSKCivql04rQoWmI434VcFlv
w3upXouQIiyXB5v0c+V7XfBRn5J7fTAkmxZPtXE2xi4g6N0+uQ769mPhYqgq123hwosMejoYPVFv
rT7PfXFd54XcXVqUwWj1NNW8hpjHNewCW6ArmGVy72gR4VPGretMsBV95PHPnCw/9GP5IDcgwlk5
LW2XJFpa+WrS/Zwa5xAupuRZCSviaDdZTWRjb6HbOPP6S6gcQJVLzqMQkSiORuRbiUitGO6cKrr3
POVSbkSEeHSr2dAXDL19o1efIlO9Xmy5eETP83hAMEDCaWnIK9+p1adaVfD50/Fmkuk3mjDHjXeT
PibpeqDBXjmfGxqHPCxXD0FH+Lhxy8JPKkkb3iylq0CD1LzPCja5UvdBXI6OW9cCdCjNhnPBwlt7
Gr0PGBRLJf9hgx83DdMXaHVYVz4e3V8GV30olEwK3Y4G4nHTgzUNhodZqa9bbYy5pjJtwtWgTW46
hcA0q8nuhkjnfqJgvQmf3NtUrS21xhFCFLoe95oRJ1bl233x4HbeYxdNX+T6LURmxNYUxS3P/nHA
ii5xi91sI2Es17gQm06vJ244sgwRb4tx/Eox5su7M6nGRRCRo2QQ59f0rTJFZ22q77DKlZtMEUOU
wGOaEV1kgbfjvKG4GG5SFRSUXMeF4ByDbuxS3DH8IM1avES8W4xw5dI4SGUfL5UCR442QOjB7zGP
bSxsFONYlQPlIDZ+3DjuLdWi9szn1E7noZk8oY4idbAhT3bc9JCmxeDF3CJsM6o2KIQ84KAqhQqx
RSxRCFXVRh2CavnojbDP8+XMVLtT8tev35JtEU4UZ0oUDGVb+TFxM6rRD2uEwi63VIToHNUgyZYI
XBgnHA58VRqF+JOHQXUqlfNW54UI9SbdRE/QrPwgqC+QDn/EMFGqUIFX9/GMjnmEK+Ka1VbqKN90
UR/ulKk+5bT3RsdFEFGU4WATcFz4UW1dW6qxd2zZpoX4BLZhYEcC3W0qsWqpq+gnnjWR3K71m83b
hDh450zcKfBmbpXhdg49uV1LxBAVZlKbnQmGaGh0ZGrVrNsqsyWV7UDg5Xg2F2dADalkUNQsuXYX
tC+jROotCDX/uGkS2opV1N6ao0nmTVa2VyVeBnIRhL/70aU2tOceID+bbd/1yc7BdBv1VrmCFhJc
x4036oL+r5qA0XYM8m7lva4q36QiX9QLNOZeMWqbfdw0SdE4Co5eLTVvuSNIxA9lXrHgirmenbgY
NGn3NDjWk1THRfwQT258C2yl8uvYexgqZ1+P9Ue5psXARAq6AMba+LiW48lebtPBlQtLEUCUuBT4
FpOKU5aDpnRxgj4vRkwM5DounJueUnmjmmEX1evKBTyHX53ifJJrWojLqcntMlfYT5IOh+sCA+zk
lAj6G1usLcRl1tUQTLuQvGzn4Jkexdom7P5rNXRkXXOaiG7bQlxqapkiE8/6HtTsC3pJ12Zoyh33
q3vhy6xYM6tuMONWhshnvvOq/H5YArnniS0cl3qd1DpQOy5ATpR9N6LcQio9TuVaF0FEWtCOHjxE
nrLugp+fUx/mpjulAP/GbK7OjS9HBQq6buYDF/1Qv/P06MJsM7lzxxLC0jF7T0uQ4PTTusIEvu3G
Ddr8J5VF6N/vxSZck4777YXanDYVC8Wz+4tiWK4mrb6Qih0RRRTg6ZI0DgtlsZJzfNPuvNSTeyKL
IKKlmG0g1KA0vKT8a5rS88KTS+WhLHM8IHlpIZ4zsME6SVWdd0u7XKRNPsg9NUXITWjpVekVVDWa
ybrWKsWvsvBRbriFuIxxI++NGqQQ0nwb24wvZluOG2SLliuBOiROiHWh3+DTmaH5QnjKHZWmcI3l
DC70BYdLP7TtS7LrV4Eqd1KKcBv4AGFRKUzkHHdfcgTZdllsnhJWfCPcRawNavol7sWE+xKp2xJ1
R1M9hf1c4/qViDSFiCRLiBlkQ/l3QWjI/JoDi/0aW3rbnKtDai2XHt6YtzMSUKckjt76FuH4JMke
uEHMQOHrcluH+k2plXJbroi9i1CIdM3Aq/yidPMtUMWvaEK3O6kFL6pABmbW6YtG0t2xg7OsyA6G
M0uVCpCZPN4EOCp6zADpd9s2O7V1cMI1kHuU67cQqE4X95nVMN5dH/9VDMZTV8fRibbXOXtt8Qgn
aBhF3jhGZulXarTNCru5H4zE/hTMo9ymLmKHIJbkOgJ5FVfbwtiYXfktGZJT2ZU3lr6IHiKPEM+z
Roo8X4WjFiPrflVxiTBUGLhdtA1REr0NylJyhxCFyuKgaZJyAE1kJO0nbdZvnL6Ty4aK6kUoFVeh
15NSXLwKdk/eZJsiHuQoPri0Hy/PMm5ixMYorhSjbfwVqWoP9GfsJdPbIp5IMxpKH+S3/dnqZ6Td
p+SL0eSRXNgawgFrZLXdOFrB0Ix2udc1JdmUeTLeSgWX6M4xKRWuBQNFPmtoCwpPXr6Kf45yb2lD
CF1UNM28M3lpRMMEv8q6VYxBbssxhMjFNSgZcRQibTlqCT6xZj3gRxwtJ07D1QTztZ1BRBUVlhEm
BRrQ/th3WkrL6XzowCbEu2kahnbjOn35SC62vm8iTX0qkm5SuEbkzk/c3tKrqDOc5LxIO++qMUPl
CYOUetpYnLF3cZeWX1I3Q/m1jtXpZ6dYSnXOodgG16gfD1dIidPWUA3BiiOf5CCp9ip2+PLKPQRa
bLfc6fdqErl36yb6wA05l3vmiPiTAkdgL7RpvamT3TSjcBn/lFqiujDTWoif+BBW3t5U880UXLm5
HGPZFrEnQTJWno1zyL7A8lfF47qXY9DaIvREj2w8WFpaRmX0bG7d6xFAkdRwiNCT0cCHuC9pWvOS
c6NdduQG5XZhEXgSVbEJvWNgPCwktcOQAqC75OOZVMdFMFtRt5WZa0tB9ri+aurqJim9E+nA9dX4
yjEuQtnacSkcqkapX3KvjLZxHIbXU9ggQz/qNUjjISvvob0G8Sayy0xuIkSIm17nujbHDamlsks+
Y+qMXfWS1onc0+d5Y3qBpomncTDHjMngXfIr8qptWSo/5GZivdm+aDrzyqLxUpo29RtoEs0iOSLC
UYVkWodqNe2GU7Z1EcntslOy3mvXXplhEbhkzW0c6nrtrd562k4dituhcCVT7M/WXy/GIwn6pbAd
GjfxtHesc9s75Vf4VreFEQmjDOcXSG97pzB2lounS/IoNYciZMla8GHKtIJtAA1SVEU23vhFrmXh
0E6SCTXWtrT3jonby9K1yVYrAkmgwbNu7IuxNrtAyZw8ccAWq+3O7aNogyl9JnfhEDFLYMSDUPEa
e59YVozGs4UL1VLHJy4Fb8ymCFuaLEexMzwi9l5npDd6mQWPdT1J7o+iNpFXKzpa37a1d8d8M1ja
eY2znNSUitJESZON0zIM1l5T8Y4vv8bNIrdLibilGK/KsdU6e981FfLmPzGLOPE0e2uw1z9/uVCC
XjVQ+KHlzqt2oandJ1rlyiUJVSEuUfnCqyUwrX0yDh+CZbppR8nSsYhbmo0lqbXQsvZqHYUoiAX5
ZixtyaeMKgRnWNixaS2jtc8t42Huktumte7lFol4z3JhhqgpTXM27Bst9BtT6q6OF/PxVI5DUrmg
Iyw27zm+1JCvvwyySA6Vh43UceuN7iQaABdrz74SnTuK2u26Mo+kkL6Y2B+33s6J0Q45oTN4UDsd
y7c6OUAXdb7jpscRrKJV9NYegepdoHjb2JTaqHBwOW45NOtEW+LZ2s+am5+5Sa+eIYwuh0+2ROhS
5ShekPa07o5WdZaVsbFVuaJLxT0E0+O+KyRPW31kGUJXui775FO5mFKnAz5Fx03jCmlGbU7Ut72b
fOPJ6IzbsU2UVmpXsUQFpLQba5Q+NbpeVdGFwUPvsuk0yTkVwnOJXDtWI8XaY/J+nwQFTu+FLRlD
InrJzQZgBjqNl2FtbjQAXdvRHGy5KRUBTF5tl7hIuNZ+DBOEUMw6UIBgxGEix9nAeO94YqEsO5TA
GnOfL9VuWJqtrntbmV0RB4HjprNSc2u1zNR9GwRbTQv2xqhLXZepkxw3PYOtHqFWqPt4gGg5JdtI
987kei0cnhVKe1nRhuq+VuqHSs8e6/yUqdDr5zJuh8e9zgv8pqtoWPZ6rn9EnQMhu3SUXChCgNrG
UHXO4s57BKmHzRJ7n0ZnupMbEuHkTHMMw+s8WjD5CDKd/E08PLZpLqcBYIlmbEWaTLqRYOJk9/aN
XeRnWPJKXcjRnD8e8TmqLLQzlmnvler/cnZ2u3bi2rZ+IiQbDIZbYIzBmP/5T9WNlVQlGAwYAzaG
pz9tbp2LU6y1VTpcRIoixZNpsN3de+tfq+QcFkvXn/sEj7qlXQSKTcLjqQ3oj+uWfUaz/6nQEE6l
/3zsYZ9oWlPr7z4e5WVUtbkuguvbqdd5VC6hDTIDnaz1d0t4bpfuMkhxbhs/KpeSbKWwRk7X+zAi
0YfKo3r39/5+7rkPK1MnyE2QJlvv6IOGCih+1vZcwzzMSP854SIcF7nPgb0jUV/yWd4VZydn+7Aw
7djZGZ7j7t7MsDVlYR7Eb+fm47AsNVhznlNh723iL20qrk78Ojfy4cBs2TZKbZnFF7KuH5OYx1U6
Rue6emD48M/J7uCq5SNJ7N1Rw0uJNn/4sZ9rwY+PqiWwMaKwaZ29d2tc9jF9rk+2OoE/+M/nTlrm
m1TX7j5G9mW2uoQS7ZTEEj7p/xzaRaZmsdHubvq5y+EUcQ+69Pepl3mkHpnVm24DufouY35fp6Cs
p+TcwXBEHqWZSwGUxhfoGUAH3QCXMUmW4FzMeZQtxb6ly0SohfAscpcARkV5nS20PDcth3XZmxZ8
U+LtvRmCj3u7XhuV/Dw39GFhcsAOfExae6eBuotw+JDu3ddzQx9W5sbQ7tTEi70Dj/UmwuxrOJyT
4cdH0RIIns7iCmHvo+pu3bpV/CTqJD5KluZWbn4N8NRdSGA0x8PHuuN/nZqRo2iJdq1AA9ho72Hy
vSbrhQ7NuUjwKFgalm55t8XCyOiE33t7g+H2vwQP7+v6P3Oy/2GvGg4dgxXHau9cj7Bx4/3Em4sT
U/hHjUJ3Aos0Br/XcxN0ODb9ssKHL7PYzKPmMQQtcxmD/NzQh2OztSyTgB0s9wye8gKtBGQKTw59
WJ5ij8Yt1Gy5b+0qvsxkbJ5Ez8+xjuIjMShJDMchFCz3qJckBzKYP0Zeb+eO/KOIiUvX2jZusOMO
79yErFR1c27HPYqY4MeWrhFI6fd1SW5RNj8BCHk99TKPKiaN2itQ0sF83+cs55OoRsWLc0MfTs5d
oYIarXK5J3+m7hLpk8O+r67/J8/JE99mY9csd+qCIubt3Vvx5dwTx/8cOuMtdj+kN+424IC0tBXQ
Pv+mnPlfroFHqVLEPCzMOsxGwxfxuGIVVUHSzudOzaNWqffJuMKdaL5Pbfwl2tI+H7L5//ol/n+K
feOjWgleVoZAKb/cazi/Pdip+TLKafmXTfF/m5fDsQntRJQBuDXf06y/tpxXrY/PpSKPiCMpedu4
ul/uO+0+teFUxh28Sk99KkedUuAjODzAuuneu/A3bSnMQunJfOFRppQs6ZS23TLfQ/0r9qpUWXMu
/DkqkuLOmlAsmGyh9+LdMxHUkXPn5lGRBLPZcJzeP+i6n9cqsWq6xOky/8vm+r5n/Jej86hIyoKB
Wg4YA47ONnpYoVj+YcY+rlFAbgy7LMFc0zwyoCqffL+H85Ns8F1w8zjfZU32fEytKWCB9C/l9//l
mz9KlPrFsCB13Xwfgn28jkk7lnzoh3PXiqNESQWL75MJnw9sschTRzlO6ekkMzg+SpQk+sAlxKLT
PaMwzpN9/z1eunPksPgoUoqHEBz10Ex3nfGXof3Q1MmnU+v1KE+qvVkY+nGme6RcvmbR30rqcxmK
o05jkY2fhhZDTxotStgs82S151oI46NSY5392o6ANN/7IJjKSU+kTLpzdPn4qMhYO6ph0c6mO6Xg
33TkaZn1uQPpqMaI0ihdndXTPd3SknCRD/25inh8JEitGQHNiPXTvdHiuo+/QiLO7WFHszDiU2C2
CVCSNIxKAAOKdDl5zzqKyZK9CWUA7NV9UkNuMw+D7OFcQHRUkm29VmhP2s2913X9PV1987aTOvx5
buEc7p6ZlqmAk5e512CwxJ3IexhJnxr6KCdLl03CuB1Dr6lcSrXZtuDj6M99gUdJmbY6AMQWoxva
3pS2FaTh5y5XR0kZ0H11ndVdj7MuXEpYvQyVtJARn5uWQ4A7vvebRftQ3ymkZAjlPqTjyYLeURXU
rH3cwFS4hVSFQi0shm792s97f46jHB+FQdhOhJglxnfLSkuzqz9t0J3MIP4Hz0imERD7QVy5OXtY
tijnAAaem/Lwn4G/bPp9cqzhlQ5suYYergkdmEbnBj9EuBsYJDYYWVKxOYJjMs8Tem5tHrVBZGmY
MU3jKtM4dk1lvd+WLXXngsWjNgjitInXce0qFSRPgZSXzI3nkthHYZBOZxovSGJX8L9cczJlz6Fo
TlZPj7qgbl3nENI6VzXT9nmCC0k+BtnJuP+oDMqCHlmJ+X1SbA3nOJ7eQSQ/++SH+2cEYzG2+sxW
WQ0gaxquSYHnP5dEOGKNeiFd0HmOwYX4BHTNN7GeCziP4qCpH4d5GyJXBd1Y0FaW3PFzC/MoDqLS
bIFcQ4tboSxdmEIf9OPUqjwKg+xEe8eSzVUkbv/ogv66qunkfByOTByS2yT16qrY+MfRNddsP0f/
Y0dl0IgyXiilcZVre3HN6oDmjunw1IUZtgX/3AZhW0JblDhcNXleGtJ+Ebv5cma62VEW5HqFvIqx
rloW+hzWNeC9IT2nOWBHYRBib9cN1uEDjM1LlnGNbPN0aqtiR2kQH0ijjVSuWue9wA+6Rdyd+k7Y
URc0T0TFjcLL3HsS5DzUlyDez6VS2X/IglwrRkM6V+kZZY5N7ckFFPy/z73Nw3kJawoXW/QjV9qb
294nOSbp1KnDjpogki4aeXIMzWNVdHNTjPU52xWWHdalmOhmuMLQ3u/XzL1DNrJzr/KoB5qsIWDz
Y+XAyHXJ9dB+ScnUngog2FEOZNDqFU9+cNXQkiKO7GVIzsVU7CgEamNSO4o/VbaK3yheFdIkv059
I0chUMOydh8WLJxoZ1dNtMtTZNtPTsnhpBz6bZ7aVrqq1+2nUP3UAT/V08GOJCMz6CycNSY7Ih5n
QnyrzXIqsGdHJRABDla3Kya7mQG86eQNvUqnLjvsSDHSDBAwilIybNiHPIEdSAK+xrn3eAhfJ4qV
ovrWVXWzl4rfl1GfOtzZUQLUhU6HLghs5SV81q3MYVR8qqzBjhIgYqbNkAG7X/3uu9mk6HbeT/qu
sKMIKKvbRNEaz51l089ujz+5bmvPzfZRBMQ7EkAnj7Fl9GRpWpB9Pzny4VrZUbknBBeFyo5bvolf
Y/rt1AdylP8stUzixeMDgZ6mhJI7Xztz7jA4YovImMhpHlJbGR8ngIFApbioOTg5evTPcEemKqnt
e7g9U2pLiFO+Mdf5k9N9OCLfL9h8nfDoc7TdRr/dVn2OQMeO3CLKw9Bz+KpVqPCaXL+jY7L65KI8
kovmhgskNyJbTUxlhe1388Fn6/wv0dT/ZAL+M5HPjjKgbNlxXdJkrggysqQim5yCFzlmVhQxdZ34
1LW0TVGFnFZ5A7NhgllPvLrpNmVet7eO9A3LyZZ59SJ3b9YGhpgdO5daZEcdkXBxgg3UzxXtose4
9SXIVuc2u6OOKHUkndpsxtDZGuZrHNwV2ufPfclHJVHT17FrgnWuFLEX3+IHADR7DpPFjlKipI6s
7MU0V/Uw9GXstv4Cx/To3Hl7VBMJwUkPzc97EMwNQqeerTX6fBdxLjI76onatpeKkgFPjzd7b1oj
n7JlTU7GZslhmdtsreEV2syVcV/AcXpWtj13GTtykOIOsZNbu7kaqQD2kNLf8PX7eWrLPoKQnApi
0cNos9rH/g8W1y1KIuds2thRUeR0xCQP1Vylc1M1Xdrk1JyTKLKjpGjfe6NS9CRU3o1hbozbcoBV
03Nb9lFUpEnd+J3iXUIOrnLOo/cG9P0ciYYdhUXWGT0vBnNucS7kNRW6WNL496kXemQh2VY4wNLx
6CKW38my3qMp+JfSK/uvpVd2ZCG5sNmlYwLPHdYl81GV8XPdh+zIQlr6pV+TGZ9KSDUr4NBEi12d
q6KzIwqJrGMXN9hiK7HoP7Sv37CH/cvyeb9l/JdD7CgkcmsS1mnaISuVseERdKHhwWbRRtBXOvM/
z73Rw2WVohGOLCTGMhp4mq/D/Jdw47mUNPsPQVEDP9luDHFexO0tnP/wQ3ruJDrqiXC6B2ggxcgk
2+qijUhBYD5yboEeqUj1MtJx2DG45OZZmA6lF3OqJM+OVKTEK61jdE1XCRuDsk/Ua1CLk4kHdrit
9gAATWSN5qp7r90CGvBn36iTUexRWLRE6z41I5urrW2e2dQX09KdO4KOqiJhwMvhEcU3WDcNEqVS
FEC5nTNOhAj+EH5Pkd41xayk41INMipxpz9VoGNH37REB20fQFRUZU13E8lQpH1ySq/EjqIion2T
bMC2wRgsQB+Fy2VzrrbAjpqi2M9pB+ADPhNPc8hB0uRUrpsdBUVhMhk1BRjYwfnpOaizJp/b5Byy
iR1FRW1mUxKFdq646Ne6XEYz1PkoRzTInNoKj9KiEHTPFFzC97c5FmNsv0TRuR5e9h+6ong0W2MQ
8He+D8tQ+mq1mTy3XR05R2biI3yjEfL3HbutS5bLjJz7wI8KooB26PvqMHTU8QekUEo5nnOoZEf5
kACZZneRwwceZPJZiR5z3qE0eu5dHrJJ77Jt4D3JULGopg8ysPLap0t6bnEe9UN7z7KJGoPRG9mQ
XHez7gvf1+Ycn4IdZURxsA1t3I1DJYa+yw1iuHGrz534Rx1Rv4STEcrMlZ32HMKwR9XIL6dm/agi
ku2czYb2poJ/rL2uMt6LgMAw4Nzoh8zShvzgMnWZr5oMCfBYvyXtcu5YPsqI9iiIJzXuvnI+aErQ
tqaL1+TktfmoJILWd5bJtPlKd+nXGmnffIj9ubPzqCUSCn4GNDRbBSO/GWArF97mTJ0jsLCjnGgK
2YSKq/BVz7elz6HpiPoiM9v669wrPSxTOWgwgDxeaYBHtmt7Scy/aUT+u5STHfFUWlHbeIdXisKr
+53h9bJLPazTX9qwDrQwAMXbr8HO+/ly6nc5yox2T8aNZ8RXyfIxmAOAdk6+haPEaB/6mkEn6qsY
1hiL7fIlPmdLwI4So2BjoJOnmCW5zq8tpzd60heHHalVfNuDfmmor3DFAMRR713eTCcvokeFUc0E
6O/z5CvBGvUF9/XA5tsURv92q6Pkf8pe/+X2dRQZtb1BB67KxmpA8zP7DHNf+eASF8RPckED7Ufg
suj4ea5VAy/ebVez/uGTNdrAuRJj5/q8QdVrMHAwZnp/gFsNkDp+r+X0ifZJbB7p1NnmYXJmW17m
rW6yiyLogb4v4MBN5dCFsb1vS7KmzwwuZfQyiAi2Di6uQXnIRZzV31kQh2nR7dgCyk4YPZVznFiX
R1nQrdXSIAHwxkIbxFe1EFbfEg/d1Ns6pqzY4837CyqVD64P2VcEUfYnI3p5jr+OH4aL/Igrvpzr
9DpD7fyXxU/bihhmIUkFrh/oRlFK0t8B6pFA4uCWUwN60PD6Gm2a6U+0Dd3v3QNnBa5XbyLYosA+
4q59FPd/02FH1SsOul5XsuXt/rUdZeevS5oE25Wj7XS6o4WpSx+DOXPmOe7jIfoTWPTNVhGsFpoi
TZb2y1xvcV2IGJLEwlI9dve+XuvppQc1dPucwHG0KZVGg1+h6mxICjgTxOK60F3MD+9m5LIkg9rY
KyrMzZpnIgyynxsmfbqDUWvhWtllUfutab0g92AF2qD0iVz6a5r0YV1kEeoDl4T74HWNd8ku4DNs
acGYFcnr1jTDxzVsW32ppR3YBw3kBJ5mGYZ3lp1OSWHquUtzv7SDuhIQb6JXJcOpKwy48qhP7Q6U
Vjn0aL/haoXgf2W2Dops4Hopdw8VekHWhYK0bkQCZBNlWt/SDAK73LBs/7rOkGvlbZSOQbESVbN8
3yxXVwCnSXbpZ1u3Reon+812HQXXU5LV3qI4CfivHQSrqIrESOtbROF8ntsxgt9PAHyTLYQJ1gdO
BAe8G5KZutjNGP7Aj5lBc+Ode8BFf0xy8B/H+btt01nlSKXxrGrimTiAiEJk0j3DKsqXIUrsm83Y
JmQ+h7Xb87bX0VbGXgTD1ap0a4q5BkcY5jf7Lgo9aPRNrxFP58s0hpDNso6IpghTqeprJ2bmSwoR
84+1rb3LA6I1fDmG1ooyJSpzn41l/BsSB0KW4xpnU96LVay3Gf/cVTaNlj1vOsPSV5QOkjkHFnnV
N9Gn+LuRnscyDxLTwbZeAfDjy8lauX2nWyah4wP7vtW/eJNNWUma3kZPHVCYv8K98eQWpIH/a4KF
yp9brcLPNB1UgpxFE0wfRa12AsBMsu6PsVwBxCtaNo30sogwYW9rv8Xkauu+G+6bFaG+yZUrk8+x
da/G2W64Ym1FttDxNP69NgyZcwGEtq3gHxS0t2Bz9bcsQQv3aAkzQFhOPf+yxjp4UA7/kjeguvBv
y5j23XgBK7PT6rLOjnUfmkR0w29U82hyAVYmTC20xCJKHvwSAeGXD66O5VAolIXGKE9I1GwFftlt
ehkTwtzNBCxMn8Z1fP8GAl5jW6rHGq8L90LxCW1sDf2kbNAMMC2dBTX5aGpk0ZK2H78MlJDm79RE
ff33DBcKU5JJIMRumi7pHxvgu/19SOjeve5Tm3ztvAqiQhG3xtdJSzu/YDcNfMEaq5MrKqc8zIG/
U/0XtI9E2ZdaU/GQjqjroyVazPXDmPjkd2fDHupdxof1eRgGhAth7+ZvSZxZuK5J2/5eOre8aekF
z/sRKyoo5j1U/afW7oEo6Y4YIwehbY3KBvGSuZER3wQJEpm++EzU5KYCa+pLi1AtKEzK6+jC0WVW
l3PaBDqXfI6DSxsE649kSAdz12ovox17R76i3vk+vR/DzOGsSRFASsFyKTbghafXvZ4vYzN/UMGU
7RdsCRxPWCuB3XlIBSPXpROE3gMIMzQtI3S4fDVbjHwZTebsx0Qj/phGen1OpqDVDxlv+ugWw+Mi
vDIsguUZB+BDv42FAUfU+uY5W5MGLSst25/TZDBPSGvhdI+gGwmLjQ+ivWrFV5lvDBWXHAs0+xPE
xO0lk6zjBdDOf4Styf6OM1P/DEcyDh9G3uz4EhoqaZGQJi29oQoHImCFQK9tAsDLEC5Yqmt+Mpde
HVP2YRiIuaAAJUvAfYaLXsSt8b5ipNVlLJGun3l0myJK8oxur6L3Ux6Jvc8zwOFyCcQTvsv2A8II
m3foxC2sD9Z8B5NAZXwvBU9sLjTXT20YPnuqyphP38UauGtI2qa0MEQq4VL+tPNpQypPpUG5wNWt
FL3LCqkDl+UUHL2br8G/wu7c8ecs7T7bbbLYz/1PLsRyBRyTlYlT62fual2aFshukAUmU2Tw/rP4
bNMa20/s/QOIdmEOE6bPiuEGEWCHx9E2fNnSAPthbbKc4eUW0FDQnNHtmW7iRlv/nLmJXIC99/BP
7WWxcNUU20xeusT+gWlMLgbkxgqJrJ+Sif0SRWsJWaso+639DT+S5hJYVJRTGJ0hAPDdVXp523ph
ijojS0FGi2PF0jfSp6924w/RCK1gE0PiE/N0yHltbz0z2dPIuuda+rVMku1DN0yjujY++IN5HAiq
Vo+L259pLXQu6PxFryp9mJN0utRr8ls17kUolIuLAXMYd3rBStC+MCR9wpVzfz8BgGX3TmMLGoIF
FlihmBBtRXE0X2WUqDz10hVhJ4OCjeZjzQWvwkWAia7JB+SxImBQuiKS4ZgrO+XtSPB/+IAuBIfO
pEsXM3VHsiKpc7qix0Qh6ZxPQxe/wa+e46SpS/xCYih3eHrKfOT7/BYKmvxek3qpy8w14edGR3Yr
jetQ6KFhq9onGtMYuQNn6fYCtyFermQQ8ibSTqoCvx8Nizjoa3rlyEz5B6Ij+pyQQOqcCfSi5n7S
6V96i4dybKMgvaddnXwb+z72ebQt/jt8IhNyzSZTf1u7bp0R86Ev9CELWerxZU7gMoux2b9kDNWn
SwqqbNFvQ/gN9jB6yqe2mb7x0Yjfk0Dl9LHvLWbHKqwpLCfDYTjdtDsOECTKXpLAd9vHacjE8MAF
ScPrFAoCxXUfLOwy0qlnZdoNAmqnYa1f5rie7a2LmPqz3xf1rliXbIAQWeKzCsd5W1Gf3TJbiqXD
szK0y3Qfoqyhf80c5nJfpCadzcMRyVbkSFfznXS9sQiq0qarmnocvuplY+MfeuHr7yWBaimfkghK
/gkRMWq/60BZCSh4mL452Wt9CW0HTp0atk5VHA5NnwhltbqMWuKDNDZFO6doFlioSsun12VdxY7Q
ZFoUfKi8Hd5GM4q26O0QUWwsLVlyZFjj+ZrNw07zSYnNFGh6pq8GqH/1yQA3Mb9OMyHmOhI7y2tL
a8SGWYSu42L1IbqB8VsMy9WNUVsyTUiFoDnMthJXwSdg3mbonyl9ANZj5o8gtIeIx+J9ny4d9plv
JIx2/3e81ZB7ameC5TaN4HKX6AtuxQcFd9LobqKU1ZiKNoly56iUBeFhj30lET5f8T67KgZnG6xY
r9DZF4u2HT8Egx/aV0qToSljhLw0XzSwUG+4t8AlnM07Sy+Ird/AWmzQ1URSHKW727a9tFwmj61n
sXxIqVigr0m4lZABzmmdu3Y3n7xNpx/MAIp366CjD4qkhW16wZRcf+sglWEu0Rv8ZdgCYDgHk3Si
AsMfUUni0URRugWxex7odHpcWh1cFA7yH8xG8efZBOoBxnO4ULSDf8BWSOVLHC3M5Uo5zx4yKVqG
K4ADEpzt+2/l4vkrbnUpz7txqqNiCkkV1kJeArX2S+mC1LBbxALvC+0Y9R8W2i5bEenOldjr0u+7
VTVI4XAlHrDGxuF7QHjqL32HWODJYOfdXxXC1dzCdPFaJ4MmP8kyR3uBy0473JZgU/qyZ1R8hHAw
ay57EDj6wD0qbI9itNtnOE/K36itO1HMRg/NzSDcalFPWg0td9Y9La5fw9dOvQdGg63huANWov47
C1uWvHHB9su4DTMvUP2rPJCePp/huanzOmDP8bRnuCHCOGaAlUm9zUi0sYiVNmGCFLJRCvEYj+IP
phmDj2pyEifRoviHdOXSvu7xPE5vK936n8M6+BB9xVoG+SZDHE/zHE0g7o57+BIP0r01sxrh/742
32W7efO9pol2RVSjzSzK0iAosQBAChDd/L7Db2bKsNuny1T4fZ2a26r28MGlS9OCXrczX8wad2EC
dlP3HUFdl+QDC1uYqeNBPu1Z1v6KpVw/IF0efWl4vOqL3Bd5n2GAiyBpSbYOCzIJyEMD5U/Zeuou
NV9kJVGpy6Xfw/ZKBuvrR+VmL16aiYgvxsWv8MpmuQ7RNBnKRV44POijYm0g4bskkW/U4zxGK8hp
XbSAsyc2dLmIMZOXxTPRvtg22oMbbFHIU5hO67d6jYLnIeBsKaOk00ghoCWJV/uEe8WFmiianus5
lD99O0iVE0Sy62WKqU0fE9rzastUBzVV6Azq3DSR42WMTfB1U5TlSCLwYkjj7maj3rxLG/4aHXlh
doSPR5AmO2KKjgflwGkkbqI2c5s7sWcfsrXbf+hYiwe6CveiJG6CeeZ72j6nOMO3n3Cf3dxl33AG
3pbBjZWne/3nONhNX8zKB5w20o/uOtSUjK/IyeFS7kKEh3AfFX/jDt19UvMCpW2zJ5VJnfs0YbO8
h1tUJ4/EL416Qxq//yXSPjPFKLelDI3vH6K4RnyjpullyQQAbIABYxsbMxZ9N9BtsTwENXG/GL/r
l2VsF3Gp45W/UriqLlUtFlxL+43Ef2FlvydrCN+Cj5PxncWFNhufhs6PVRxa9n2GHrNHfJW59dJT
PeGrwqHY5mpusnsCjCrLt5broPCZceGjULHISsOH9yOhaz7RRr8ox6JSqf2h3TeTt/FIPsKOcX8a
iXf2OYxS/3nHWWEunVjRYj4BhHAxVPPkPlrvw4dBWP5ZzrAtw6TLXhVw1qF/YtZY9NBEatgJpP0m
HGbsOvPmy3o17i1hHPtoQ4P5g5RpDcdh2WePult/QfSZ7D9m9Lf/GkIHmi/KkCpXctsKHwAEe1vF
tpF8I+g+HPjySHZ/iVlHm0vfS/9ch23l6/5t62e2IjkR8jsOf8h8QAgkQ1wE6If6exMprdy2z58a
GlpVoOMIJiK0o7O5sz6FKUE6s/1jsA+W5rZj4Q9o59UfLrQRq0iPM6lwUezNtd3QCKU6eD6ILVyf
Z+smhF9KBzcbI99RrNO6ywcCtrR93GYUZQs2heH4FCiSYvJXST6rmrj5JYvRNnIN0ZZiPkEmreei
X7fefl4a3fxGkWHRJY5ghzSMrkeMsqN7BwhIG7dPgcf8h5FP3mLd6+6qzQ6/X2anLa5iKEjDXGSg
ludrQ9lrm4Y6Lhw29meixfpDNl3Pb1yNEP1gF2pB2QawkZZt3ejxCm7R/AeTHlVemN5ht1nA2VCF
ZhQnH/zdsJZHK8OkGvng1L3ZsMbv6EUZP3GV0fhxnJoOHzXTTekGNrR5jwNN5gjlx+xhi2yoc9R5
LAJc0lv5LX13oy1xZsDWJd5gP3ZlqmdzOU191l15NMzNi661wK0ndMl4sYt0PxfguEhBXYg6o5Op
TQtqmvQTYGitKEyQxM0TiZDR+IxLQLbdIxtt9HNYw7f4by6h0n9ZU7XYhxhitvBmXN1Nb2nfj9Gv
vR6UvAHwJ367BRa2jxS39R0rV03xK22QICjl1DTBWx3uQITkVKIQgZU+pxMOUYr23tJuPa7TXgJv
/xUGTRwkmCWMXyJkN8M+D7DrsLcwHsgDGVruypWbPsotwWQ8tmiOiW5tmBl1ZT1m8Ovaqzm8+Npv
rHQcfiOFWpd++G6XDbsbSlzGv1LkA3+gEmK2XKSK1AXg6YsoQYF1n/oITlelFkMCxc6K63SOQ0R+
S2wL+ysrAmQO7GJHBLvJTMcXBdu3sBQr580nP5BgLNBeSdZinHa/vHHbmks/WFwbcQXp1VWkDc1+
I4sUr5eBd7FB1QqBdj4jHzV+hLrVjcBo4j/cu5QkocprbaW7Co485ndDa8lojvQFmjuwyKLg1egA
G20/yxQMnWDImv/D3Hc1SY9j2f0VRb+zFyBAF7EzDzTps2yWfUHUV4YEHUCA/tfrZE9LO9NSSNp9
0kRHTFdXVhomCNx73F3igDd2PFUosoo59kfXFR85i6IijgivTNxjFtZHUeHfUSGV3hQ3zYrPgVh9
8wHQ28eoenChfZKXBl9Q0war2U14gTpVM4Fpr0Qt7X8Qhdk2u1p71nuIpmYSmZ9jjcfuEqg7UpO+
+gyNg9AnXZd5mZYLKQIoClxYPmza8Hbm79ZbneiTjUoDeBi7ocyg/HXQPjVVz5NAWRLFM0rx5b+m
Iv2rN7hnRVVKofTOYp7mro1MeAusjP9X2Zi/SFUM1VSRxuhd2JM5rdtKxWtb/DlW5d/+JWDH/v3f
8fMnEr6MzIv+Lz/+/aIa/PPv17/5n4/517/4+/Zb3Xw03/avD/qXv8Hz/vm66Uf/8S8/ZG0v++V+
+DbLw7cd6v6P58+/1fWR/6+//G/ffzzLZdHff/vtUw1tf3027Ijtb3/+av/1t9/oVeX4b//8/H/+
8voB/vbb+aP+mOT/8gffH7b/22/M+x1j7hC4iKRJHpDgaiudvv/4jfu7H7h+GCAgxEOE+NWA0SrT
F3/7zYl+Z5jhHUWov13Pjdyr0dAq7IL4HQ1+p26EwHMff+SxgNLf/sdbu/sHsfSPbwOX4s+f/3n0
qUv/UD7/BwOFwEYPxBwnDEU2IeEf7+Ofo6ga9F7livGCqLfCoExEhHPnZF1CNoBF1HPRIkgzxmeY
siLkZjPXiHS+sgd3Mhr8tA3d5mjBLlz8XoYbYKXm0FGypm2u6cmimY89P5+SfLWzjTkSpw+YE6L2
WvdL6keYYjFhLow/HT1QH99oQt+a0STdKh76tc3w5q4jUMYw9Se3jsmsn3lPFryTuYvdjh9qvLoe
aIKu+ZYhtDVdNKBNJ2rrOK/7IXYqHW2mZTwSUzXwrDs/jhu9DKraIAkCs68LirR05FbOkwUVwZ1s
dnx90NM0xEUpr22SQQdpwxQDQK9zHz4A8cbVLD0IScvr/HkgxqDPHnPsnBFDDcgdvllJc5n9eosu
O0V1uNOi2/Vln0Zm2SlQoMkAxiAbJ3uF/ovbFrWuEZjpU7g8GaR/5k71JJzM2ibmTR3d0lq+FKRK
Oob+vZaZAqqX+/pdAJ+Im94vQMa438Ta4g3bY5uS3lt2i0eBG2q6JkNXs73MIcCcRYT6McyCKW92
S1OxWKLGf2hNccTB9GkIa44VGiOgcrZI2o7r2AzkE91skfbeF+Q5h4I497q5eMBFvWYzVsM5QknT
wK/+YTzwPB7j+UNIzU1X2YPuX9rqINAypKWtQCsxr4zdSSECjr5iRbUJjP5HN+ofWrcFmg/AmeE4
2NaDfwc26dsEUZky2+6jcQarp+ZfOcId0Q12aSAqDOkq1sSszZeUwydSSG9XH2vJhKAE4BFKSukI
gE7Tj4e1BeKjxfgEsWGox2JLVrZRfECJWdepE3hlZkoQLdVICE6E1pS3JejVeMjH+lDb9YShz3zb
TpPcTEw8GL/eWJTedcm6WAhZ7WCnv7GTHGJA2p9ioJ+tQku7oEwBlFwGPjr1qAZQRCk6lV43MISW
d0NVfVvp3VOz/rgTKrsg7+dMUfnNDdtE7hyTdYkSTwMQRMn0FPL+qSrBP2jyyB08okFEWtAvNMWQ
nDoNZyD+otirtTsUfvvLDnLNgjX3P0ZuAGyPr2OEfNYERoVbM8kUB8wlUixlV3W7U3sofNykFP1X
3veJGzi46f1HCc8m5l2iBWasBeVFBrorc/ezKpgL5ZMJ03bGjASttJ+WTn3oKu/DnVhmmhVrh4Ia
3EdrB+z9bs2PHhiawNq0lWG80J2oothE9MtfvIMr8q0eDsO4Wekcj7OXp4MD/lmpOvYlhrw1zb41
8C07CWIuUmXEZpnNO/rIJZ5C2uGLBpEJiGRmBG3VC7OPCv5vA7y6BLTmSrz3a/hL1X1MfGtrcKX6
ZQz9r6KudQUgKyB4kB+vqJt4TgBDDirQ7xMiQCLcnq0C8FyJFSilX5ky74DNeQP644UVy0NIFgdc
t1lrjcu0SO8THSiglQ3HrlNWcevIkO8jMZPinZStPzVJuARVew/5Em9vA6qb7k1p2dBdIbmQB+Cq
FH2mDRod7NCRoGdCOrCojmu9VH5sJxclHSHc7bClFgXeVJ+zX0YDJidRIU1Kgencg1biTuJ6XO/n
UrVRzFbgNAnoxSKPw74Mi23RcfZSV/UMN89CtEH5yfzPnOREJsiDWllmy3HE7gwQrQcRd6UCEscA
57kOE+1sAmNNOaZ2XJwm6wGMlJsV542XWneYQbrB9wwyD4OfTcxZre5W1wsyYU24LWqevzVWouFC
ZusQegmhSKTBNL2xPcOos69xl3tLX72CYqs/7EqRpVXf8rB0zsq27KKgWEi0EqUbc395ZFTz2ONB
/6YMGOVZiGcWNWUip+Er4lzvej03t9f6mTuAVo2nkxDSoNY1B6cpokO3bhbA2AAkj703nbkc40ii
7vZ1AkQtGaAlHMsyy6sRF17dQQgdj1G0rRi+dwfMiBZNhp122eUrQAyUpyJH2+U05zGay7TS/UVK
WUngHW+WySwSOjhNI/7DYL+Bqe2CsCHx5BeAKILdhHK8cz0QVYA6TQJyfShl3DGuktqZ+mzSgzg4
qHiFmbZsGL33IMxZ7M4MBLjn95sVd9EexsBnv1CJGccVdOXBYk7CVHUA9xGKj+OzePClOIc636xj
/SgICAMdhOySL0VzmpeZJS4wXj+f72vlNHte18fGwNog+SwS3xNjPE6AcazZDgq9n17st6jrn7Aq
EWNnqNwVmBuaUgBGO5YvNRizIDM1GIRZL5mece+tU52FomiuVPSGjs2PGRxMYe8hd7ZpZchNWLwx
vthNruSxsfquR+fPWJFUDIocWW6H/Lat/TEbw+i5cOaT1usDQC0Ro74Yr/0mDh1/THpdbWu97gJi
fsiCroc19S34kCad+bq11IQZnZ0T8gBuAtOXiamixYsHX8lLxOcPMd1C8lnEXulE26mhG2TtJNF6
Mn6TDu2YjiiXcJSG45fy+mdeQkaiA2z+/UwB6yJeCbwW2wRF2wIY7Z76YMZI5HG9wUSMnU9MfgJ/
sPGke9d7OZCBqIHAYG7uGq+qtiMvL2vx0Y591shhM64TcBDkEi0EBCJwtevg0QYs/8LCxMGIt1h0
A+aD9eUxVHxBPi9ukkA+WBCSZtj6AfblmTQ7izjwRGo/OjpV8ROwNau586s2ahciD9uFRmCa61Sr
JemjDnL8DgtgWIZqW8nlWbvdZlF5mhO6A//4lgtzBp2x6wRuECTzL077XY55MjVNVo+oxTheVarq
hXn9zkeCVS/aW0BkuA0JVEBQ5bR7wDBb1qndgizeqYh+AfJNubzDeMxCYm11XQzcGls9NuPoYmd9
giQO9c0TXD2ZIP62n146yPDJ4tfPA8ZrqPU2Wkm0Be68x+iRnes68YxxO6wB1Rj4L6T7GBvnM6oK
HP0nJUbyLRt1dCs34VZAFdJD9RRtB+k8NbQBrlcG7ratwuYZg3teKJRBj7gnwzgPcMohWv2sPLLN
a//HL1lGepQ0XTRh98XUYhyVc9IW5kEWtlsgowLL5ukXpwsNqA+ahcvUbj3FBWroFhnn2ArDJUbF
J2Lr3DQlqKXo3c8zF0ivvG+kl5UQasUWnqYE2Xc5RFfqxQsloF4CSKXnWyy1IM4LF+IPMRzHHkcG
gYCM66Puw5uoos4e8LqJ59LsquAKzObEgwRlwQ6W1cZuGjCfr5McW5y07xqzA9McvX0WTWM2BNvc
4iC/Aru90yYBkMWdcDvxhLhjqNt3up1fEadxDxRuTh3F36Lu1wg39eAWu1EtfbaI4D7QckoJI9gZ
7BgTyFfivhrspvQFgvWnKZGQJPAS62fBoHbl30SUb/NotSmEbx1qosY8KUiegpj4fP3UISbGY/da
xhObxzIdgMhuwt6dUuo61dm2U512Gjo7gyOGanCr0EK9gfVff6TEcw6gEykrziXWUGaGO7grn4Ci
orKODgHogtoTgFRdkxhaJUsngRfkJ8jWwaH5G9NOqdf1V/SyT5wmcO6Bf/Rx1BTjc12sFxBJEqv3
2PWThdAOSieF0fBC0hdH+EcTiB1rxr3pDaZ6OnXcBNEJAOyplFexfXnjtOHL0Myf2pY3RXuPicm/
hJTXw+W1mynSK0GLDQPGKOB4moTxLx5tnd0KwCy2vN47OXQvvTrScj27JRJG53HC5xBuIoc2Gz3y
SH33tpm6zXwlmTlBn4DGNXaRP7DTIUUZgv4OaIuKJy+406GzLThPo6X/HBvl79A9FIntod/w853F
3EANOWkyalw8CAZB+ozVsqPh/MTIgGauCWF97qtLhEMWIPMWXC6m6wxPKAQPA3DPDaRWUFZ1y0FO
NWqCly4cooQUnnvbWv7pSecwYf+CdP0XFGtFNtRiuy4y6717HCsXD39k+DBlFXP72IBzix0PYZmj
GA56Hl4qBu5PDjerpmXiGfoDouc7n68yqPJ5iIYT4kbbuKXyldv5zBfIyvJot+Br8cWurxdUHO8i
2GCW3skF0rUqOJTNSDIQhDQp0dxldd2+dGqInstl6E+MhzvMB4aeoB42nJLbVeJElgGAPV2iJ8zZ
9IKoi3fExdA0iORN3TsfmKeXmbZ5Krp5ScomSqikXwN4zZp1wcFCnOUuiQjMrjMdvGlOl06a34UB
1J8dbzfXyX/x6qI61YG+r7twM61BFzM5/eSrwUe8Sr2CYgUM7GJfJRF2rGgYwWK4HwRqLFAW7EtA
VB4rKF0Sg+EwTjW3G+NVKYOsBJQi9FYhmg8WjM2RzhZVIv+Atgn7SBSiw/eWx3Blv3KjLmjvKUc2
XzDOwBY2/TBsGuhSUlsFG67yh2nQG0+4D9DVZaMbZB502mpgXy18VOE0P/pCv2oU7jWtUSqhRwKV
3YXHqOYbeMSehDq1trkPIq97EF6QynGE6b+/ljigIn4Na72V08swiOBsus6L+9Uv32HfMBmnAkku
TgHFhj8O6BTuhiAqPnN4LqDmkHXxDc/4ei55Ka6oeUv3WFGgTPpywBeMgiRGPBbbF6OIskWG7sVS
V98RupJTVWHtdaLjSU3k8NK04Hs8RIdgWJ2/pGZB8yzW9dw1KHG5DvzEekptUM8X6KixgKWb09QP
Jrtd1wHCJE02CAz9JXixFDEhOd1DhxMlHaK5dl0g660ZxbvjFu0TdTAlg0Fu8aue6+7FBjTYFqYZ
kbIVyG0rdIhBLqHdQ+Gk7tDC0nvBnGknhO/tRDcWuPaQ1G5A5bAnVgADTiDf7KrYyRf3wVtF6eH1
FdocB0DTReAoO+g2iOLVaQHXAmjGNl+PGLkLgmrBoeFX6oSjpeq20OLW6XSFOSxg+nMBcuK29cV0
aNpQNhsyVcuXH/EgQegJpgchSGqf22LZjyp3DmuPQBgD0FVZkwMwkO4GWtMhA2Y7v1SQpu69yp1f
rQ4gplhHRNgCfFcP/jxPPwL1VCojL9gi3U3siJzm21k0y1flRWh6SbNkC9KadGLbPIwSENNmq/DJ
1Kkq8yKD+heBhEU+Q2ORh1sH6+EjR3T9NvIWRPYU9WGs6iLr1pHsoEno5xQn1fwN27d+7aH/BaVc
+ewy+eDwoebgJ8ag5YdYlYvdGCo4EjvupuAlcQ+ZBlvmyKpkbTX63665hDgPIQyRpQCyX3rnprVt
QnKA+AMdoLYdg9Fz4yu+iGmZzGePAGFElVSrd+O7ffBrdpvyQpoK18tnbrmNiHY2GmGzl3Eq1FGV
mp0aOVZpQ8mxcsBVxAhYaTPmcDzNBM32fcA1eYcac3iDIx7iE9P3630gOzQkmFla/8pli2IDc6+d
1EV1uwu6HgRTubBdx2c0sUjr9L5ahHjB5t4hSj+BMq3ad540R1PZ6uA5qjyBazavfTUt+xKqiqOD
Yc4YyovMVieBFF8cGF41XkNkTm9qZTyU66pjL+ifQMY6OGQECfYQRkPYuu4xc/GeelgDmHf8gFyD
D+i1tpDbH6bK5NuCYsiYDzceZJcVeP99L3qYTxY7AAGAIC+E5h2Q/lHLCtuIGHH6x5j5U65J0Ubb
UE5jikZ+vPjO5KYmZETGAfr6NvX7wEPv0SLRrndIwtFOb+EWD1ha+oF4gC6o2BJclcVbxlTjHthW
os/rdKgGNDv55Iitg9fZmFDT9EpnXMfNTx+IEnsZx4jeOWTmqAPaY82ms3aCNnarGomz0B3c03UN
zg4PHjAKAVa09n6Z7bjt2doPOwUaPt+aaQjOc9B3TWpqOzzmrX6vWnq9U6/TDRpZWp4wd9FQnIHt
O3YEk4azvsKWWoer2eqZ//JED/EUBfh6zr0W8b9L3fgnVMg0g3AGaGvD3LaC6rfvDlRDWTBcVZM+
Qk+qhOlWf9XuCsxzDfwc3+hM5mRozf0E+h0AFnopFCPD+FZoCMXidahX7H5iCGPHnbsr9UUgG+la
84QIPoT/BHjeg8hNmUknqKGT5LBtufm+jyBP7XIynCdXhxkDoXhhfL2WHms47ieOsSsQqYrl0AOo
wPFaaXueBbebgXLv5GoBpc860mjDJnSIuLdWClClx6QQ02WyQRvYYrLmmA9ka4Jx+EW7QaYWsoW4
9H2NbEeVRf64cQq2HboJwyzd6cHtG3T3AyPzZ1ArEns16hA0zJW3or8Oi6TEIQ4NdtV9exKKrTW0
ZY13kZukll5xnsGIH1ffAi6BfGuEQmFQ+cFf1J0XehrFT5Obe3gK3Hdo9ssoRkYzIrScmeNuK/Mj
o9ixS2hpbt0gf+ZD91QpC2Cxz++RoNtD1uj6CLpVEBmhoQfcwXF5S+jkqMHqZo+9u12NmN4i4ahT
Df1fXAf1wcVei9ZGvjPqFLupNm9+U97Rub9gZsYPtpFkwqVEWYo+3LkZTaBRWCigNXxCLqN9BQSG
hyzitRe0zvw6nBLYGrCWFMK2lZ84vEUbNrx4db5ilYrm1AVvruKPQJLoVpgOsqqa3U1zsMQEYvrG
CxJobZydnLxn29VFmq+8vwfOdCfbeSOBrZbkwhBee1Je9QsTuo+0NsB7HY93p6F1unsHEipswQ5E
UQu+SNih9GbEnQStEMbAAq8rlmlTuMJ9F4uCYh84WDKtY/AkjZ+FsGVVA7kswOfjOQxvZ4vKwYua
TwgPbghXOkGFDTI5VAn3ymWjPaI+EdazgUgZp/ZQ3xIof7KiE1nYMLDI02Pt8367klY/QFAfZi6f
T13lvrQr+7S9/9HDqiKChAiVSUhIt3XwgtwtvhlmAcypbxBQWeklpd7HGvm4iBLyfBKdl7mZoGbL
cdaOCVDENe4I8qVBIMe6n1IFbMzL1d0IlG+00NponeGjbjzsCALsS9ND+VkVz/MS4Fxv+AjnRnmI
phaupHJuALjyh6BrBWBTc5mG4VZEIF7RQJ+mlW0lQb8gMU4pk0v9XVgoRcM+eBhJVyKPVgQn4A07
BbP+uaIo8sKQbZjTijtG0RfQyHyz67TCVan2DgDxw4yqHyQyemUxeY++5x0WDXC7g74m6wlFlzxh
Ronmr4gERVegn2u/2KAv6tI+bL4nWU7bukDmF06mktzKsnWemBu2+ykSfrNlvvMG5OA4tMCqMR3w
OXQHiNcgBIfY475b1JceBpmsYkKJppofyHgAb5GfuaUwgwxlqpjNseLLMZa5J7cGdpINEJUnyLcA
pufdfU50dQD8vJ4dKboNzOcWuvhGJ4EfDGln2Ukt87tf1/sovwopgYbFU6MuQOOd2DbkIHwJCSbU
e4ldLMgjkBl7b2kg7rBdELvCU5g26LM0qvx0teEWIgqSEtrhysH2MkINiuvsAcuZXxevgth4jE7V
sLpnxxLoj5xwup8H6iQ9QRdbRMtmWRUsSV6xxPPQV/iEa4gzFzojpPxC8xtC2uBeArcLY1qW7vsA
58mOTMS/YW2eyzjCpJRbDKiB9Iv5JA7BrCVz/xUa6+3BrttHZE1XbzjI56NSxS+YH+QbX/PwRlix
Q0AqYmccH+0JZPZkLfMk190BXZHoKpFJqBcSOtQ5BtEx3BOhXU5+VDkbxtyU1+okhnY7rDqjYfQx
Qwf2BdjDASQFYgzZJ+feo/E0T98u9uWurl4L8DBIZYTQZq52K1Ac7GgiqV1FsqIYvLPr4z7VM80s
r77csti0Cz41yrw4mMSmZtVTZzAmvaY64fCtxbRi2eQ4+JIgnHDQxwkoBR0HMhOQ7MCj+5/Sdq9r
FSHfKSjTJQ+QoWBwqKDCiKFbRM6JhCyWl4e2w3Ba6gHVxhZdoMOVdB3focQzGMZlJ6Sih0/rxD7H
QEKZWh5oiaE0dbWNILAIKgtIBQEk0Lp68HGcpJN3NxOhIqkgKoy1i606ImJNQWkssIrlKsH0Smxq
JT4ksCulT90A9RyiHlC1Dh7iwE4t95od13V1qIQDh5vmXuLr6rKI5sVh8w9YLHzc9dZ3W4Wt/Voh
FK8RAKZhqOeUNQal/kQeZSmfZgNdqW6LPVSX+2UWR9FS6Eb9bQkSKwbrd5R8OuBgtMCAaUmuvOam
95hOS45WJAC7UVYMiCOJjjV189hdvRe79lg50xRCru/RA+iQC5zYyThAhYV5uW8C7DbkOIKfK3yS
jfLhboMGvIxDD3Ube1blm51+Oguyw8HSv85+RJUive8+999NDwNEwHeqYRQEFrTVBYcVSHkMkkGN
G9bNb9i4XpSUH4qYN4JRR0kjoHyySwLNejfW+Fo7H4abuuCbEsE8aYQOM6JO7LLBiQXKM5QNOc0U
Xtaz9H7syiZucB1KOW1EDpeJB5kUIcc+581O99gd1hBQA2yKaCAcHvOWZB7dTH6XWExoixBmHFut
oLklok/R9t80cwOrpwfnXyXnw8wY3xYND5+Cq4tsWmmROlVgb7nPPgewHaOFOg4o9+jAUuC7ML51
BW1Tq9d3r1T3ZXmaKsiS4XdI15qjganVpcNVOK0VxQZO/Qut8P6WEkcecmfTClbEBRca684byY9P
PsvRTL968IcbL6jw4ndQzwaxVSK6CYLw3sCjWQXsttTAgSbdPFeuYDEsiqi4x0cHtcZuJQobzvBh
sL5KuC6nZwZAtoQ9Kob79Z64+W7tgxgP2wJTBalRcDDkONpn7OOEPhAfnrIINyusYE/dmiuIfdmP
v25ai08MWbCq0rbIX11TbqY6BLPo5vcr8lzjeaYHmF8eBEoQTgrwzqBI8uYn92uonLWEqW2dtggg
RihzJG47bPKBbreYjJp2gxuraIYjpRTHfGqOrGvQfmLsXork313Zsn2kcVZXxNafV39iMkYcIj/H
bpUEum4VzLqRC38WuhMUB017i1urSge1PqAXSnwfpByGJ/G0N1ylqsYYdzeYLkCAAXcNGuZckMH0
C4X/rikgFtbo7cug/sotXFy1eeHwCOCripKxuAMjlIxYyRVka7GyLEVY6alFUdi81JgSSAWIFPh5
0b8P8rmh9YatS55KBOc/QKH4ObH6wU64y4hP9hxTo+JZHiMNwQDNX6sADL6m+qdRkCPAEQrtL4w6
lCAWY/IXgP5evkCFKM9NQX8Nla/O7mBETC0/knwY0ppByzAi9L+dlncf4qcXufbjdnIA/gUAhWCG
Cnb94rzNvMIs4Q4QnTel0IFMiSlX8K/VgTdfmNN4A9FxEi0FTsf5UvAcps/pUVGVGbf/AdYJPpPA
XmLF8jSFpXwfxvZuQbM6GQDUesyq0UE7FHZHDGM5unq4a9c3zGRKdNhAO0AhWQ3uAdttWcG3g5DZ
VRnjYi0KZrYzBXinggW7sw03rJ72mO6ISfMLdGqjvOnHMG7GET+EsHrDWKjUNTqc34Ie2OuSbmbF
Ph1k58TwlJzbkZwM9vioQ/CPvR9dizoTko42H25Z26Uje26GPL6aOyL+CEswhlSQQ1FcSwE+Cchl
YcAtSBq2OBFD59XpGvDKdDzaYIL6Z9lSNqNSsqcSc21wyqYh9JV76rqJM+5I2KCIxNqTIWY8FJ8L
5gr3SgNdU1eLOUpREtd5cIErM66UgIycexuucaRH1YNru5cCVpe+yrOiDGGeKroUB2TxA+f6wcsx
m2/2qz16/Ng0fraukDTBILU3/nK2VOLOgo+lq/IX4sBJTAGtNPcoN6dNCZZ4LmsnbsoPz7Rxzp1L
j+AGMuaZFqB2V/QNELZbQ0EbuMcBI+e1v8Ir7TCguA20kXibjWuaFJLAIkGK5a5doQSYeRzadUth
Cm9KKKtWP4aG/MOr+csYwDPoe3U6A9v32+NoOgj+cHh5XXHv2FZcc72XOQvIApy+1Mu3i0wCcOX8
BznDcOXjQnn6gUTV4+odorZPl9p9lO14M4E0wcZu0FFpm82R7LOyqiCLUFtQjQW6cwd9dIiVveB8
zNquumF1t8LyDr6gjgoAroBTeM4P3tJmITzcGPexfloUTtJUj1G9PoaYjSbhB+i9JjqXa9idOjKU
N5AkrbdqnI+zu6LUEV//pKr730jV6DUs7i9CNZeyK07KIpeEfw3219G4CohZIaVRgXe7VMLvthyz
d76Qk1+/wMAIIFW2S3BCruKIChAifjebalC9/5cMDkjs/vWdBFflXRQCwyMkohHx8Pt/mt4oJQrt
pqcwJbme/YhqgW+aAhOs47ppq4cOY66+ANuHl3pQ9jHs2bQBcWn71Fn96h/hJv8pveUZ2ixl1U//
VzXlvwgwb/V3+9ib7+/+/KH/+sj/L3WXkD3+H3WXf1Fd4uH/UF3y313fD0gUwg/AkL5/nSb1D9Wl
Q93fXU7ckMAAyfyAXgM5/pRdut7vBP/zQ9+HKZEEIf7qT9UlJb9THoQkikIXuswQ3/h/QnQZ/hEQ
/B9LGTAwTOpeFBGf4f8D9tegvpA6fQ634wYcE/F2qixtm9Yzkf0rm/DOTAz3ftgCbYrWMIFbiE6o
fiB1P0aRM0Rbz+/0+MBmFOrnpuwxPpTAazL+FJ2r7BGtx5hFTYDBwrZGhuneBababnK42uY9D3Nd
xCApCgH8AQMnnoMKgFoys3Wiu241sHCjgSmiVxALCviXWGQ7PYYd9aov8DF+hztrht8OCRdNY7/K
opK3DbNGpwVcH/Jrtu5VQOEbE+3LhU/8Fnok4CkIsG0hfCx5cC8ReowKq12BxIFBoOJCAoTxXlUk
iDlfsPtO0aeKpjPK8SZlproX3DkZJplIGCRGEKB7vA+3zdBTF9bCvgeEBwI4fCbEvA8R0iUw1lsg
ttH1AdetJHhClNYL7/rosHawTWYaoQ+4pNi7Ghy3Q7gkq2YjoKc8sKCEfBY+c/Xf2Tu3rriV5Mt/
l3nXLClTqZReqRtFUbYxBtvnRcu4z9H9ften//8S6GkDM7D6ffqhWbY5VbpkZkTs2HtHF0KmkIBo
+xw2SXSagqy50j5N/HvXSq314HUxuld8gKb7NYP8FQF4Dm15zIi4nykbw+vB17pDrm7NRyg0ZI8l
VK9jJ7y828RN63zrOjeYN3E8ltnGH0I/PK6VFVQAKq7zVSIXML2/ufLTjYM1wEPqz8m8r0KYZAfk
AzL6slrUkJs8CroH0TnhJxmmq74xapWo2EQtp3eRLeKnaIblF+kDcGviuRdpHp+nEDfyDhzSv0j8
xvsaWOMdsw7EkZpK/p2jY1wPKQwdNFpwdWJq21lI97c7D6Td2Ndm6UG5yzyc63SmFLH6YPyReExW
xNm6Kw4ZdP38rzSZm+UQNqgyt2nfkp0YSW34NS5S8LHesVO5dcYo038ng8qdvzPA4fkWC4xmOi5t
F7Sf8LSzkb5gGyqxRrEdUK3+IFctG0m66ayZvOywx6hXZo+kmX1E7ZSI3yDuuok21mLTTrSHvoi/
171a9U8Cqp2QtKpw+JvKO4Ua4csYr7KxHRmYcOj8IKwYY903PqmxyGV0Bguh17q3WzblDg1zkO6A
T7vqIQinITqqcW70bT33bXIHmaFDmUwRm9P+9teKSrwXTd99QSuQ5J96H+C02ca2nUN/hHbk7DQZ
v7xg5DIjCpyN1NR+Fnm1RJyE7muqTlnq+YdMje1BTF35yW+oWoGFzhT9mBpg1bzc9muk/6qzJjqF
qSP2kVYj4D7WaIyRyR4gvM60XjI/uuhNC55mwUQjbQr2axaXtHaz4pAirqbbbmvsSBZ6g+UmtVA9
hNO8nsTo5/OFXsrsm09bTtPbGVi+2TDcL8PQnjjjUhgGq3dVppRDYTD9k6Zu9Gmuw2956/hfcZqI
ruxc89yR9VK3DIHHG0UdhXI68D4X9Sy/+bnQ4Idl6x5sTsKryVdmyGBo5r5Y47KPkMTc2ahHbwKI
Zle51ffX7dKOGww3vS1tZ+vQ5zKeQVHk+B2lDVn32EgcLXDraE0LvLUPjcAQAC2sf7L9AUxybJby
kGY+xt31Uv0UZU0xgwRk548UVBpIYLxwE5hDtQz9rUP7AyoZ9bQtOuso8sQ6D2P3xelJydKhs/dR
OVU0KVYAozDzvIu59fyNALX9RoNu2AZpP5zmdg52+ZTRoncKe+ONC3isNT+okUasUk37te/m5NLC
pwLLH8cmcRYzirIsBDaxnJOb0GFf4in+ES2IV61q0lsIUO1eo9s/JkVzm6EG33sexNPJ96LDiukR
bHgytKSgq5laLUwkq06OIyagPwtUpv2FJy3rWxPXDwLrGrwTpuFH5OvhpumR2AwRlDCnQb6q4+kg
Mjc+oXMSgNR2sIHDNh69NP8VrWNSkQbxVlnyzjlaC37FB1xWXocl2jyIfYFwcOO22MBYgQwuUZxN
WH5oHDBAKH6IVHgn1x/r49gmKEbD/DSKttuuHs0/QpbaVe2ALSI+gNtGjdN5gH16NY8qPEeI6Q/4
7AnA6qr9tYRju3Nwlzp6dRpCRsV7JVj7B80r3EG0E1+badwXRR5fZ1GKENlb5MldQ/9nbgNa0RRG
xOfSDy02Ls7LG5MEfqnLPKWPK9yfIklmcj2/oSBNVHmsdC+/OPECsBWFtPnhYkIKW6KpvHdzdYOR
KxHRssVXPFLk1uriZu/h57a1RJHfjNq+HVvqUFmkIEm242wKQIZ9YmN7tGTSv5rcUn4PFq22MJCW
i0jNv6184GhJJKZkW6sPUch5gUVpli+g8dgFyFs7A1wV/ry0/L89fO3Zubt4alvoPJUPudcZdg0S
XBZQbZ37CK1700KLp0qs+k90SYniro2MemOlYd7uaTnoG0x0mmuRzek/0xrJ7nqwUUkw4ii05JCg
ttXVQG7cwqStnZgOJ5h6LuHlej5hJ/ox+FHr0I2hGYmKrOm60LN2cWThWaMvAsZItVO6GfM2zFcI
yrHW4bACHqSxtM0Lb2P71haO6Oz5OA1eOGwQNcfDJ7y9uuJvVC5e+Et4w5KBKkeq/6vvHLh/a2Oz
eMsA5QreHlnR/5VjhLXRwZRephh5faFvE4OJxPm3TJU5Lf5klfbe1lh7MC2whcZbTmmxGfyi+toD
Bm/LLHTOaeD1u7ZVtUcJOEPf7Lv1MqNtuZ2koT7qesGtJoP7OCKdwyVdMqE2GcajZS3J9Rqr4h6t
N/Nk81pXvycRklipCoB/TqiGQ3rqe9nkd6VCSZe4jHKXCR5FUHDSM35H6a8aieGdNdSTtet7Nexb
RIRX+QR2vIEEi9m2Hyzfuy6omC6UFft5WtXf6bK4G08k1iFa9a8phLNvU0HfMMY5uMJduP+KgRjH
Bh/IskkHPRyDNEFej7UPuHkl3Isu827rDnhSpSkeNGqx/N9iTroLGHP6rlHFjzBc+luoWkwrTLBg
u+nEKPcoOfsrpsI00wXU5Xyf95PqTzV0jmA7R624ndywaAg6eZkeVlnK89Cs8V/zHOBnF/tfarLf
vRcPQAtLnH5pUtSGcHy6sN4CozKtWJY0WzyayH/No1uck9QD/KORdZZG2atVk9DmwYmrikchLnTr
D9/8xJuv0cX0m9iCl44GQo1HHCKQs6jGI2CsD5jHQhkaHSgWyF5/9BrXMB0iZqa/UM0KklU1Txdl
4iC46bsEe5aGLuyNt/r2j0E2cJBQYOKZh47E+z5h7PCbKWndHZFxLKGaY2ukaPrC6os5w2fpHFMv
db7Fiy/Oypqi+wJ6+0PWLhFq66Ga70ZIeZd6LkwoL6bYtN3FeYny7hx7s302RNWrjI8INq5V29dr
sXrfSlzYT+4ik/wi6DKYe85KHlOrJb7TgROd3Y6BAftVWv3t6EwCTA1c9SJb59nfkGuE3V/wo5Jm
m9F6nf6eoet85Uq/txY4ASDPhLdmWyeOePCbplewrLp2+byE9hx9bzLqsc/p4Iw+uJ6HEyRtBch+
3xA3JPXZsrBsQxfgSxS4cGpKTjQqGDB8jMLS8SooGuL50M6WOjujvXa7qJDooHATA1x1I3T/e42W
FyxI+Fl06asR1AOKEewkBB5zl4SXTEg8+rIhIFMXbOiufOe+apx/xo7LZkehYbFDY81WHws5NdfW
BFNzgmOZhdl8XvDOuekaNz0h2o1Rogbg9NOE4GLAm6fQmEJATCOncKxoq+r0FCsoEjrO4ThDEj96
OvKOShU/IQndDJgmbBkLZ2/gqf4MBRl6za7ezlluHSw1eZcW9/0PG1TeRhzdG7efxM9+muM7pwky
OqwOJlS68c4cph4pN9yEvQXG+6vDOu40Mz7hl10jgaCXU82/587T66XbWktMqTRPznFcKAe3Tu61
2EIo+hZg/fZ6NY0OBD03zfsGgcSQ5t+LZJn/RtRM6MN1zc8vC8cbm2Och1xZWWtx2YyT/muIkgKu
kBsG4d6FnW4fbZkz43IJXHWc6ojnYSXQLjZr4dTtzkaIl25yhijChQi9Cidf6ddyh29Ywjw4DJzs
sy7IzI5DSpYBwUBN3efFhxD2C0AqFLsYzPZ34rU4cc5NNSHkkoQerON04dPBX3T8S/eFa53p5uji
xtIjj86Pon4TZIPkOFdeDPc+COiOeI49w5+uEwjH7lyj5GIqXaRv8hA6wiaduhp2hMp1eHbHtkbR
MobIzYoVdsHO4qb+Hj1VVp98Sj9v42fWqvbDuNKjzFIaAYCDFm/b0rF7HVc8vgtHeJo4sDZ5dbmC
LqFSg1CPN9ZwD+cjvwpdN9hJfPj2SRrYn+u4SvboIN1LEabtbxsnEVBlGV9gme19t/oUkxU6TYfQ
CutDWuJWTnLuY+csNBBZXMz5wzKGIL2llDm2Zbk4+XMZ7Brb+5G3amTl27q4itvOuoqwf92pDJJ+
Rodnm5b8Z5iLVg+jKPDxyEkLfsMS8xCNiByLx6XIEfxXecusyrb/15Kv1ZU9qfChBkHhDFS1DLaZ
zci8hVkH9QXISoN5Vr/G6y5yKQJTW9YHC3XbHo1KZtEIr5wDmqb+pgid8LQ40XjQViC+YLK97qZq
xacq6u91tWDimXvODppqexor+DDIRMU1TWRxjjIMP2lptf6PIAG/XWGrPcjKGk45wOd+FjgeYKQm
/mXVfXuKwWi+wmrEtsRufFpoC1J8uh5FfDGoIQcSjst5I1xMvio2/F6ZXmC0wo5uRHgjF3wmilmG
p8lFxk95nR11LLseN0M3uO77Jd1it6puK0wZ7/ooyo4lokN3W5DTHCGTLzRaBOLTBY+KHLrGKZ4q
vNGEk132TJ+l1dfjrDIm/dnOfT+EodnUPxEDZVlKQVAOwWeaP2WPrYqlFImkiuYrixao/gzxOlCH
zGlphF3ANgr6J3n6/0cc/5cZVvD/Bhw3v8pf//r1p9Db/P4T4khl8b89aXxpQajRZkMR+Q/k6AIk
PmOMvgRItH2f7m+AcSoGCf8HY3QdBOF8ho0k2/zDfwUxPg5W+g/CCFbpOkYbDpIpA5Ti8pXYv0C4
X5eAfd8dj6IUW5a1Gz17ZwtNKrfJyoZ57xfWMIXNgzWrdXY3SSxyaFJZXdOoozSc6DdMCmio3/aF
A99+O/QCY/1dBNSemrZvHwVYuclVFTQ6+sEP2g2++DISlx7RsksOricaneOwUEyy3kSRrrCCyqOh
MT6V8ZRzXZCDBdcVwaaMgwP0GQmbEwZQKMarYg5rrKo412x9I6eCipR2sTPqf1FBOtUdDG5zdaVl
mw/0WmYfUf/F0YirPQKMnF8n9Ea9uMRBNtS3lqR93W11gy+Pc1oZT4+WBbZCRfvGdwI0JWeCW1r/
CyG0M0z7tZ+MhjR1aRMZMyt/5PObJrHGEYEGmepyzPo+5E8uMzH5tka56HQPTe3YXELbNLNrHfIZ
d5wGESFSJ43mYki47TgVqnn4YzX+XxokLL4/+iPmlWuUGjjLgAooJli8euVt1isvT6f2fkUJH2kU
VVguTld2OhGp6M1XHuZRIlqzZTpW9ILr9RYl5NSnWJ2BBWYfDEdgwb+8HKUV1gdCQkH0lB+8uhxo
i70I4BjdAX15LI0ZRTW5geNNRiuKf5Z5VLCQi5qOl8hrb7yeUaSgLHr/sTgvPdp5LrRpcEtwPYgJ
PJ3XIwlWas8Uloe+01VWqQImYleO6aFtM6BQ5DRDEnoX0cB6zHGFyVasrjHAHB2WVrL47rTsw3Uw
P8ZpCaZ4SyNf9c5nnY4L/iYE2tF/qGQ/RNl5RpSanf0ic7yb9+/CjB94sZ89Ok3a9DPA4HAhfjVJ
STkB8LWql7tZNClFiTeSsRc7lC5VsByIPDArrgKr7KoPx9M6xqTi5ZdrJ/ClJ1hajrDl6xEDReu4
SO1ldOcVlNfht2EsMt3se9JO3mFI/5Av17j9ssDdqi1SgSilG4PmXOLXVspPNf4S7Ig4oYeBzGME
W55oP1fQ+TZzZMVtv21jR6fB52oohFBwUEtznExjXPGZXtssuOwKB9g3Rqu9jsHPEP7KXH+ty4A6
9eDGbQ79MFCD5cLcZewcm6wD+/FQKopKmY3bdTmXucBa5JMDWQ+cO8uIy3iEaTXE7uAC2rk5k0KL
Nke/tQOWE0opuF+QsxLtx63e1M1g9rYUeuHf/KdPGWmt8NF2nybc1+x25mCZccLiL31SM3N7c2nu
GU0X+36uuoYvdyvHcePfYZIP03Lq5BxSWFQexrMPHKIlT7jsVk7q3Wp3sai3YS48ujM1DEoY0i3q
Zkmt7vho6Y6ATY4HhwDaOq+EFD0aw5s6G0rP+lU9HZC5jhpe3tz0uI79hPeb89ESQFuo73aGHty5
zlNRZdllikAoBTSEjofse4tjeM+vMovMXLXvhvRKroI0Gq1bdwQ50pvi6TobK5ms27LuWKuwSHUU
w2JYaIw7+yWf7A7v1sHLIQCUdghcuqu7STYPDNrA+nr//FGR8X3xsHB7PFHnPqrmr5Cnuwkr2ayD
ya6SfO7Ft6HCnbzZJ8pzKFj6cfLJqDM9OSklcFyadTb1AM3DSdCP4IwpKbh4pO9vy8dBgC/2pfZc
9h4hiFDL5jAD5/5oBcdeaHcrwoT7anCTFSRsXYOm3DyfeVbTzjwy6Kkri2YqU4cfVdlMXN3zr0j0
h02zlWnRWzcBzFMWoKyAPRMkrbqdwAZDu+iQ1bQZqyqIhdlldes53kEVadQhT8hkq9zb1MHOHIKl
HUDrUrd9pUS/frXntENlNadq9iBQrwsKpQsl6kYP8MIfA6iQncrOlY2drj48/cGRtlnf1dNqd8bF
aZ1PULnNma3c0aLIVUkxsg5wJ2s66wveQrkNFlZ2Y9XH35+jnTMLagXUQ3WKiA9nUnsCcMQckvdB
eEy511Yn9C43kZtGWM6UaTwIfR1h19n9tg0GIi6dHpcwdJ0OJH5ra1Gldt6VylysBbCKc9Zyhvrt
YPi+z5zQbGpVg+d8NBvzFf0A1gHqI6ltzj8paS6/HlFWF67kTFLZrfZWTFP3RTguuB2LksWJb4bS
5hFRxBWov3tcQxtITWTyuKdhDjtxKq9VYyfufxndTE+aoObRTIaH9jbRW5NaqGRJ2jvVi4mbR/1k
fuRdE3bBua9HaCIcvn7Fed3b3Tz9DvIAcPIwC3+Krd8LA/rS4hzQ9JUeLSYsXf1NGeYj0aWYS8wi
wIWxMEVfghjJPUIeouz6YL7MqxDtOwIY08ZbIPAD7SF0e7mLqPNBMkUjbp0FR2Frk4zMskigHJHb
Nukez2/VyKPA+mCqDy2Wga749v5GfpWtcAXsYzRrLGzbbGbz73/s47VtHTWtzXQbVWWm1ffJnme1
7K3AwaPikGmZoV9CEtnzrh0f+nh6oXUhoej8t9cRCKU8LsBVGCK+fhJZIzAva5oakNWcjfBLzIHM
zifs73tQNV7LlGPUzoZg15OO9HFh8t73L+NVukEVY6NMFa6nuBpXvF7saTb0bexhouIsnVUVKEEd
+gvDxYyJlvD/YUZG0WWn1J21jj6YkvTmTfDFZDratVkKPIVXeeO6VG1Gx7C+ja3Eq6HREcwIJ8gs
LX48Hz7Ave1SHWU8jss9gA2+3R88AVLnl1mP7yisDdlVmpYCmezrZwCds+qyIqhvMf2f2dvyaYPF
acnbu8z7nuP84Gd4ddpQ3h+TmALp0jQC+NC2tC+yUq0y3TsZdDUqF8smN0yGhNca04vmXHRr9XhP
Tx8sSSTj7jjlC1MDNlM8K+ZjxE1t9fM3WtXVkH7uQ+wMrJ2tMy8QR4bIYrF+EuVoEo0pdL3mQVmM
2mz2rV4qCz25cKOk/Up31Kzi2m7pFl9RIeVjgm4uBALZp7FNFwqo/rEc64O2MImQNyHtu3g+/tOR
1ffQwXDga7pgatIOqwy8RkJgBniW+uCIBPXhBcQZTwV7MXZrdVfOa0uMYSKLS4x/ioBwn5cecrlq
sp5/y0pMK4n8laLUOjEYlzJxDw3dCpHGozbJPpVh1TvzOcyVIBz1acQ97rFXpqa5bmucgACAljC0
E3wLQ4B5vO+zGtzNhZ+I5oLxpnhkbdbUs5j7oBu0cNiom5eNuoscdjitkF65hOopZ5naQijrApKo
jmlUSsbONPtV9Jx4jD53TbyqR1wlWuq41eXCMENbKQMxk4/5MDXTl8X48KlUtdhd/Obzf8BYHpM9
YeJtiklyNvOAQ7oTfDQODAk5IiRWUqqxx/0p39o4CKFzIdCbDLCcSBfIRes54Id4WlFd6ZlEq8dr
jHiK1aHJNRyFMirakRCYWI2ricXXuXMs2na/JjwrQ0Uul0hhS1S4WT7+oP+aLdFpYAJ0P+Bjn+oQ
oRvaPevG7gO1ZvtuLHu471Aq+GQSx4VnxCyHKp0u/DQLbbmJ8CehmLKikjXuyST1O1xrHrfG2nsr
51MPU6PubXx6i9G3ros1ahN0olG3NPa4TSzciP5B1NwKuMiBJ4PuBjeFddZXbYB2GYfW0l11dIm4
Ma86zBXGhLPj3mLC1NhcWSlhCT+u0k5Jstu5w2sAI4EiWk9exQyl+lMRLnOw3LJjVvyxaBoBWsPr
zz2MuDfYeCK531ohpWxxdJ72k637nudZRHWhxm06yor7JE2TaOWWRGZ8kY5aUyg8VzfP7xtPZJMe
lU/pFPQv8ynPURlvTnNyB9gA80ieUuj3D+43p6cvSFEcSTS16dW/LtWavHFoF1fx16f4AWJAaie5
o/lGTTTMcDfxJlOJuPi+UEdWemRvv38Nb4IHpoaEjYDMxOdVPc68+iOWIr2qYO5bI/R6tB03MWK+
7LyUFBP3VimpdfZlEOMe/sGJ7b4kiBI1+DbyNDiZPnp/9fre/Xq1rQpvu1stg3VdHrqYxhqiDsr9
pr8rfDUwY0GDXoE459UANP0FhXfAG8QClOe1H1EDUVn1AqcnjHvXopvcoxtZkbYPrGKZ/qKwNGcB
TYC+rj4HGKvxHiUM7oCDu2UyRXGWUZj5DGtdtZWLG0+sfnJrL47ZqSqzFlAXRIDITfEBESapnii9
kSQ85Y/RGM8klc+X1S1dQNhnzok5EXIzJam99en5CVzc0HhW+dYpu9ReUNoFnQshFfTcT7FAXf0V
YJv5N3YbfhCfHx/jHyUPSJgnHaEV6TC8B+/17Dt8qieVBH37NU7CwI8OThEgZgNZEvVs7SaGbsTd
2WniLsDO14kbXe048rJFnQIUz+t6F9BzG6LLqV7ZVLuC5r9f7x3spK3gshNK8qTiNXV4DgSPEB4C
7bxmBKxHAxRdNCmkA2goNeZqzj6K4TlSZVJRO1g9ECFqCe0/lLH9QannGlbvn/eN5SXDjFhcRDGp
3df5gOM104R6Y/jKzCDPaX+ls9uSTidtN7CtZOXwpReOPw0skDKh1cZ7rNzVaXEfaIX/rZ8jl78D
LDOAgAO9Y71noobNL1Q17OV0ay9h05tZV4PBdtKnD3atOE3bK5yLZ3fawWVisWFCZ3OMnWjgekWy
i/uINPGIrIN2wp65QszfOfWlZYK+I60scf9utOXN6uSsCVcS1fXMFLguAcmaruZ6wu95Z1tZ66Je
mwj2qC5i4cx1gYsFPgvJDf0x8NFLgJRgtPaaJIeeeNMFA901aAskFpC15mUxb7lGu/d47z2a7T1H
ZIH94fsnjGMKghfvQjg2uLBN2k6PkBPvZboeYGE1JK6Mb+bQx4aJ/luszE5pvc7/i3CaRsFWpAxL
v0uRKdnNpoyWOf1NKYVjPP6gj1l9WE/BWqPG6fO03Ep8pZtp29banOnvX+8raBbSMCWFsmWgXd8T
gKIvL7drbJibZaG+qAVlvsCBJtYsltmVC3+qH8/gZGpwu8QMXhTLAbJhxCGdCYk8/4OLeX08czHQ
MD0KLvM//RonNhG3R5g/3pRIcggBNioLkgqpkHDETItaiRX04pP1/v2H8LrIAxzB1RZ7EYcZLepN
SyKF1RaEyxDcSMz1xpppR3U236yxjLgIk89zETEqLN7jDGWOJfT+97+5b2O/q4GBsfcyd27W1B9h
qWrIQ5as8G84IfP1Xj3FwQUXJ16FiHPM+IzLEfHyv/5eqYQD11LT97ZfA+GqZp7V5K7uje1afK9b
d6bHMYnKrLNulsQCfLYZTfHRJnkF2/qoJQBuzR0HpjP1uqbNY2TvMIHXm9HhvOIeezhDyea5lCN4
MzTjqiq01tZuAamq1ZcmB8/ApzSNF3zSKogPuj3CPG4cdFYdNcIP4Dcfe9wPyt7H+aUvN7SrXYpO
pBW8pTfoShDNETW4y0mjGSmD1edoUO6yxPoh2wgITmSeaL4HxE6k+HGV3TyntlEnTcDoA7RXE6yn
xdQvyklw7t08A59FjbKSAXPObPBmMcIISj7hVL726xYyTUV+hmVVppJ/3n/x6s0pBXWFQMm+d0xa
9vrNM30wXtWYjjfPwHdQV9BdB6dZ/HiXIOir68sRzHgt4ZR5aJMuk1J0WGl5dm7SEvR2DEW76Fvh
kHGPlIc5VvotqODXFZ5HyNDGFGm3BQUe+xJxId0ZreK+gQuEnInBYIx0Pere9TJ5wKuNGuNulI5t
Q7p7zMkEhl48kcSNTYOmBTt7/AHm0P2MV99TQMC6Y+DhTi82BOyDZyWuWhAXe/ZY7nLGSvrB1dCM
vXW7Vn3u9g/Pr2NdRgP8rTAceHFdV1aSKtF1GHqAZSiUmRZfhUf4HyCz4KR7huxhjxACtwO9uMqn
RK2JKThOVOb6msCDXHOgnPYZ7HRRZ75bWseosGtGv2hMmVMflyknidsPNtKbg4t2rKSp5pHWirdr
E1EoRhI662/GUprTG1o3JW0eh4FJ3OrEPEPt5GF/7JLMWJ69v4zefr3ZFEZmZBAJIJGX5xa5VpLS
TalvnhFjV5Q2R1U2+B7fnzx2El2VSa4ij1Je+gff/zhY+8XeZGaF9DyswV0Sijd7M0ZvnjprM36J
MG6hmkQr1xooWkZDirEV86pm6B4DGe9wakB2eIFidVkjsHybitrtuQS2BKxNezcQrPnLsIZoSZ30
1Hp5rpoW6ArWLe5Lra0Z4hmNjECx1OO3Pq+swkURQHM1gtSvLhc9lrhlBja0JW/bO4u2aiYmhJwa
qNlwty6sD6Lnm1DuAblKCS5l2vTO68Y6U38y0dU1Cs6nI4qqz+WVPyfuElSgeciWmDPM80rJalk8
iCQ3U9F+WGe9TkhdD40SoRw4WviueN3YDJ05R/+az9+KsrcihQ9RwXdM2YD1SRf4rMf3F+KbAote
Kt9mojjdjreZQzfn/VJVRfwtCiKzaRdcFojWGV1BMs2nsDrR9ppvamvg64vZNmEN8zkeB9mFm52x
jZhMAgTqwhV7qwIv6BLLPKinM4lBG8V6r9NOpPUBV59HrnZIQ33T5YVpID+lDQ1pKgu+8xZyiOdO
XSKxxGRWWcG8CjwXGEeF8r0bFwgFhUfr8aI2w2WvG+SS9rKJLG1YXQrXLChLOhmo5MoBg5/scpya
R+SmxbmIIsQtHC7PHyxTPs9PcOT7T/ZNc8HVJkxr5Zo2bwAG/XKPT5bymIcyRGiLw0RKJM60lyHd
L8CvJONVHIy/JlcX4UXf9SFK65woks+MJQVkay9iJiHx4/2Lep0vsenp3cN7QCTnBco2UMMf+dLA
qEPMpAdx+1zAF63ux32FPV64BwFY0hRnOrb3R8nySwiDfeUIlJXCE6xqhVbv1bNgfs4Inhtg2Pfc
M3VakwvXFpOM6f76KUmUzwgUWlZEwW7vrAWjDD9ISNTL5ImrEJIj19fozsm93iRPvbLHiTxtOact
RLdwPzbQ5lsGXiL3vI/m2TgFMUqNLu/N+tQofua+JB7QImN8GwDZTz3PCe/hGhJ69U+N31f2K7Yc
ml14aXdwWq2dPyiIqgcXz1zOxirygQAnTCuI+1UXcxi6JIes9JhyE04MTgCmeQhLwOAQz13sKppH
A6uWPTTGB8Ikqei/wzleA6anzfyyih8D7hk8S8sf1YTizK+guGwbvxHxxFqCr4ODY+b7ZFLPx7OX
M4n2FmM8lcSwVUfdjrvWYr8yfpMOvOnc4+9pOpM2swDriDuApIn8S1aP5p9+ZzZNLmIk5Dutijmr
t7aCKNdftU1MXsyIhSW2Pyg1HofW/ydk8fboJGkbnaYKiJnu66NR+wyDneolOcsnqLR+uv3cy6lx
rqBY2OGjlD4Pyq1qZ3NsqCekLstKE0mbJ8ZChnSSP9kopXh6q9ubIuWpRfp82xBC5+rOnkVkY2vV
+GgQ3t+Gr84G7gWnH3YhKYjD5A8qyZf7UMJIoq9pt9eY9dSq/A11K0bPSZ+ILOS5Rf/cTF1Ly2DU
dPrhEPQoA2k1jNokuO9f08vIo4Rpf3p0zFBnoarwXkMh40JqqMF4r/Vq9S2BoAsLGW2teTRYFqib
WbHvf+XL08h8JSWjkpIszDBhHPPvf5xGIm8aZ0hVcZ2BHJI+yNZfSYobqLl8FxStpC23jQeGJD4I
ey/zL/PNbBjWk6NI5on8r87BbGzMyT3V10bOwEFTtL3n/fXv78815dwXDbWe7w+dEf7NB7jmm+8H
bfMlyZ9DEupKM43mzzsvmcbIxCYnPj2jzhMHgmEjvWiIFY4i0B1h/5pq+v1H/+YCeM3kkuwpmmQ2
x/PLC/Ca2PVgi3VXFCmPp4cL3b3ACj8xcTGyemXOZdUUiCxUmzDy+/3vf/3qfccBbtMm5RLB24CQ
zZNLlz9aTimHy/rN9wd8MOLOCyExc9Gt1e0xY7G7Dxa5UYn/ATIpQVOYczQgydMm8X0NlGRKjkxM
qNoTTRu8QT5pFz/0+6DAGuS4oFxl3ZXwEOX33mnpOMCq0KYiAIo0iEISipR+GYjcYIttp6mB1g1d
iDbBSVcgncOIpc1iVg18eLOGIWoW5k8RndHlMCLvppJJmXta3ckelov6YEe9zGS5PXAgQFyCAc0z
E+tevlboyfVcCSc9odzFJIGIJZJM42rrt1mzw/FsVOm/22rofMhrB/qTo01vyadW/OAlvz5SfJ41
rxlBIAce0vxXVc6U90EkoU2f9GP6lkTk+TdTGZHePSV076+pt1/HyUWjnx4zeIP7ujRHtaaMoYS6
MnIGijmGugF+uflIr7t3m4/Rp5dYgDIcIRcukk3OTgn5BnUTBCM/1NX8ZbHsYMaqIYS6k9/DrCmy
jyKGNCHhz/AHfVhwYxyWgECGTPDy1brMEvUrgIIvMVpmhoRktM1ZoLGqa1YYJkcjpxRzCUyzM1MI
QI8R45pYYaEazI86DytznEGKYyUzvWO2bp+6VaMjF/N7j+wvFcIEVhvl2HQmOAhczkVPDJK/S6md
OCPoZZukbeixDGLIEPBrKq/6CfNPsR0Y2s5vUvCbg9yHW2HdOh2snpb5w8Mw3k8OQ6DnHQN8may5
KSz6oih1ni7UigdzYxqvEf7jMLJ1/inOaUiIYzG1tPW39YpilNvjxJqxCJtlF/CdT6yxElYMOZ1q
oyBAY/f0ICaygnn5XjAhSbsbgRLGlp+h/Y3Jgn9L53nDvg9m5TYnb+5gvN1E9Mq5gdJtms6Ff/y4
mZOuMPzWOABRRE+ABiyZL59PixHE2isuSfhqN94hHYSa9T+cndeS3ba2rp+IVczhdqaOaqkluW3r
hiV5eTGTYALD0+8PBLzLq12ltc+5cklW9+QkQWCMf/zhjMTXJtSJ/APJVWMuiZbgOYMixgPb1WTY
fsgBN/b0U+2H2J3dOkLhiIieAGrZX/IaVVD0iuebF35L0aRyKYXXBpB/zElpnkG1V2qTomTGmhHn
mIPcmCATZaLeVstIkivhr7vnvcz2FIv1nDQutgIPXuVQot1ZQ6aub2fEC4nbSeqlSYHp1FFIQLf6
ytQDS9mfRpsJuXfBIAA7W0C3UMEjZLvCDNRLyAL/4cG4rZPM1hVPWX/DOQdm1ZATiu33LDzfESMr
dJxxb7HuSbjO+EvDflkH27HTx8IGTFzvqUGhA6GOs6Ix+2BLVylhhjSDMHBXbYQ7Ri/C7tc1/5qn
bjMOb1hCYPl3Ipt84m6IiHzP7QEKGivzoRC9Wu/Id9T/kx46pvNUiIkgM81hhi4KEPRhnco+QLmT
rNk1c/0xLD6Wfa4KgBn/LX7053sVD/z9+xzRiHH0UgLSJ8Lt+M/3mU+H44x+9ZME3/CHyw7tGt3T
QLhq3576tlsBxDgkoGYQe6UopoaLGmvW+ZbPTtAw6O7wAoHjF4qsj94sOLdx9tuSqkbnxJ5sJcw/
9Li9mkYIhr2NxW96xpsfYrGKa7Cweq59wkbnh1WMNndXwmZS5JixV0W0YfUnds7Idw1SOv6CNpPW
etc6hIBfwb/L5RjjQ4H/8Or01xyRmtXgOyjhd2YLVid471lMs5YTaKgHwSImJYgfayypuAD1NCpS
hKEl9mVbQyE8dQPTSogCRSvS6Ar1bhET/n+Oh0OV+cGNMtKKz+nEisVFoZfR1l/iaff5T+DhKdIg
yo+W9lfT/WSekI24rV7QyPWEM8dBD9bAVe5Wqi3V/BbTiLlxqijDAW65w8edJPQAZUSKBWv6tS2T
PucqTUNCb4ee92lQO3EORrQpSMwgY+OepRYR5xZOXPRX7J34JnwMw6kZWJ0cWxPME4OKGaprGZBz
238q/T1w+vtqGxX1xu03RS8CuvWGFE895nTFHUOxjR83jN1UQ3J9u3o8RENLMrxpV1A1ALHYED/E
2csJd3ZxkOhDnBAd5qzt1SUhkyy/tgIris6GDZGw5AjJE7tF1/L48zfhfSUKNR1lDZ8DFzOiOntX
Cg8K76pIAXnJ6k7x4vTkzK5nqoSYL88yNoOkKLf/+xn+vmJi6u25LFfqk4Ri7n1BKKW1dhgiri9u
6yt8fu59VekZCJDtvFhfkUTaXEbSUlBzNQ2+96zi/8M4zVUv/d8PeV5IOIuqK/AYLnjv6zcGzFFF
sU8oyOQTUPuhnlikS38p2A1sMmCb0SO6W4qu411Jlgls0IABwLeKemBWK/yhNCo/MZGEo3TK+Tle
1yStFLGJ0hSALosOOthssSy/z3jzNvKz6ZMNb6zgAMbAO2Pj3v4r7Hh0WH//phxGDA3Zz+HiMYR/
j475+YS+FSr4R5xIIcRdKUfitrtRirDsryNVJU8Bfpw6afYaOtSL2cJxciQTjfaUE6x5cGPS6XCz
sed5fp7SwGpveLCV/CyvC+bQuyfzFt+wId/fRojFQJtwC5gHzjXix+CybIP6BEWEW18jHy471G6M
lvi7hAAbtRkQpsl/RDcVDX68FrDddpUzw3O0AvOgfkk4C+Ytp2rMnf6HjzH4/tb4DWYNV3zEFZ+z
jSM1ZCgZ4UBQQR/jsNIg+XtAkf1SqjLVws2RLs/oKOjauMbSZov/yPYIZZRc+rDanmlH0HY9YV49
cIDXZPAAGaVrhsj0PGZrSlxhtUrQ4tvsCjX9tAnL5ehYiJnYX/Fyl9UXsaDzetAw60qOAPekUFxr
tbShne+3eciarsEo4aDCVBNqieIMZjRCgFx5DOJJ48LCt9XXD1YaifIWN0NYdI9y4bzrLoNsgMg7
q4rzRbn60uXNT/iHKPB4LEF4aI6qkLPExzWDvwtrm9oR7uUx9DcT3KGXFVvC6NRZGCGk7xVYPK2u
TWkSrX2bX2Bj1Ak2e6mTbI+lRhXNBUe9Q1r4bRpipSgbkf3wmbZdjerGuXhs+wQN1/UARJx3W+qf
A/xvLGw6Sy/DOTGwMQHFJnyxy9q9kazmw4NYKl/ROAoyKbiuTd+8uU0k5VpVVKvyJUBOU1g30kY2
Hk2LySM9/MRuxhtYZvOSZK+FXEQ24OHVhflDjsiOwk7s88wHsChXbqlN0DY/zYnfq34zsaCBSsG7
bKPeJitiGN6GEM8cl638UGLFnsT272mL0pYLczoOVffe3Ew41v4+gEo6Yp8Q3Q4xG/ywW6oEND/u
2vM4dGS/ZMxrUdRuWfcRgyRYqgkhODx9LwoF17XGjaK+TauavGPxHEbi81Y0axhe9JAgalNFZ+aQ
ZImZP3T1PvKzTG7UU598/K5QbhxsdMMJqhwrzux7MJMd190ZhbEgNiVmAv4FzTTRKxeyggZFs8Jq
GJpoZ3V965E96bQ5/h+a8GVeRrtoIxmdRJ85lrh0m63el0w/sJUkQr60HqokAopTdT/MtaJnnEa9
1tB7+w8LBrZN/ORy+shsu3RVdlQjpoKoJZYczBAmhFA3WdtsSDf4LAXJ7mNeeukXuDiEiT32zN23
8GoJmLfdxXzjYBlEi9R9XhHyvOB4rrYkhi3V5J67cJ7bH/WxjSy8luwHnP1iXT9RiEXRTI55meFo
81QLqpaVvJ8M5hieyE1ePQoXB2ZxIYogkwkOoptqISYZqOdVxmEPqL3oWae19UoJkASsRSZMMew5
WPELj+nNnnYHQOhsaEdS2opbY4hs7r4pVIiDS7EcMO3YYUy1Sa926g2KFM/YyOmqYVZ7j1VB3UMe
yHfkIszd2ye86cobFt/2/LDjO/IJUjH2Y3Ih1BzHjhJftwCVqqoz8QFRP2lFy+xQYEZtj8V8h4V8
KpCa4Y2QUQUCvlSnEby4JNo+45HZGNe6iKCu1Yz4n/h4Q9Bh0M11p7Gl3sgqHYR6oTVlo09ztTF5
be1st6IJ1+Q7seWMI3y3Snysw8Ktz0iDGEdMyKAp5DLE9sC8Zou14FgQnIpl2JmcqgS2wqk/Cf4Z
0xU8SI53WeJNApWQyDy1gj1ITQH5JmusviBKMHKQfx9c5fDzl4oo2qGDYlMc1PnA3wqZEFTy3JU2
J9EtKpjcZMwT7CKfSV6ZAYfjalUIVLWB2lVPGd+WLUQDLUOBwUn1FFKH9+2nNNnVhtU7uAo1H1Ya
Zv6fKccNlcUKyS3AcF66OB+8bVgzTw859TtPyFxPo8809+C8ranlC++zeV5zDV0cTcVc+vTFwACW
2rDNtKMpUV5Ot6XJGXF+MLqHOvMw3ie35RBDSJGrBbq0A2Xu5y7peyu4FTiN739mi03NkxaK0pMT
q7O+rscUNh8yRX1d9JRvpBNmTbM9HzeZrZ8/xWXWyeW5aWaMn+/FSp9L5kcUMn07ByMq2+UuxMOO
34JG32U1ZIrh+aMGD+h/bMnexSmyp+M1MV9wimHhsGrIG2K1I7VW28IIg7f/YbYYuBi8AF5Sqlmu
OS7TelGfDIDnc/fNjt3MS8hX1uzaSvMPehGrtwhvH1thw+E+UzxIvyXr9SIJXeO1I8xDNSx17anP
ESvmMUSW6gOSgFv1FMAaj3JVkzALBm68BNmeK4WTQQz6SihgJ2il4ttgs6T+1IUUDrzmJfOdAqek
UR0DhmBV6R1wP8bgmPHyGDbN+dr9+Vh1UQQqeupnD87JzbXiic0hmBcltTHVPMEuOeuzWn1my+5y
8JgbHLb5lLKf1CtaE+LAsR+F5AwFT40fqJ8OIarub8VKckDwQOyUa6+PmASmULDN9zaLyNwM82YH
fqfIm6NmAsZr1LKyzNc3m3AS8Rp6WMHwEpaE90BJoYxx0N9F59xFE/Hgypr7d1t08dfOwc7BvQXM
pLundSK/p34OhqYiaJx2PcVYpwZ7d7FBTidqWhcMOfzm85fUshpD62XqEU5YofNOI0Z9gUK3Mip/
firg8ACJipnmqk13rmN+LJ3Vo3Ez+APfsLzzgMt2jA/5j4zJFvOvrOoBsMLv0nZKPixFX4JgFPiF
8BuHoFb/SfwCPQZDZz9dv3sSPdY3pZLii3nxql5UsGAuEdIVlzt5Mw32BeZ33RPaiIeL+KUm0JxP
NNOScV/VytWwEQXEyB8MUJRpGFDoec5cFAqbnPxUTed/3kQq8PPv3QTMUQgtUCdomujm3s9z8KUc
2nbqvJel4JjpeCGitSQApOLW/EBQrVbO6C57R65HKUuvfNLr7udX8Y9eEh4kwzxYJIwWoNe8w7sj
O7dC3xrdD7HXsFzMq1PlrAbajoMRWq4EP213rX5hG80Fzf9/hmsOtFRoHcy6HaTl/2CSlKhs+pFA
X0wl14X9ZpVUWewwRz+wL8XxKraLkhb//C7841kEdhg6HlU+sLgDxvWfwJY7xQjvE3/G7uo4cKMB
OK16MsS02e9h8JpaQBYzQ11ciQ42wM8v4/2ESbGJ2d0jTAJA5//Bz50XR45Zs9Qf0FRr1DIPeQxA
2PhmPtH2I5W8mF7+55/83ksaRxfFY8ZHhtkeKMn73raXRYZSKbWe82ZULSSGQ/Q917jsxUBE2THD
NZM2vPxUr4mNvNqPgSLUru6nUZZ+dQiTZHLx82t7v0SRk3IvGDyHiQMV5D3cEY475MYotZ9Nhx1o
ycg0J9TreonqAY0h3jRhqA6R4P8CvRwr4e9vrcuECnq26zhQ0FAgvId+QuUz4bvDcyUrf0dxpKeP
CEmk/XnLpt4nWcmZIvt7XYXqZHM8PA6/93iZEpCQYHvEreuyKAnLe3zCCK76L+PCdz4TDCcZEuPl
CWEIri8zgndXaKdk3FnwLJ6XJo73/FcvGCZB0h2OQBYGylHIhhahJWl+c7lDYDKrLBMoHVO2Llby
skZ+syzYYDUymk9moL8QM8/BikIijr9Rq3njw87TopBAjJ5a0+3nT5xgwHebI8wQtoGIcXMc2Ahq
3r2QWDKufcLdfDTk8PLQK65ZI/Y3LCcVQKF09LJ+wl4dJR1GkuHoixd3nnZR3xBJp/bw5AsmCvLZ
lHhGUBVkEKA5kJKBKnStU45mwyzCRS5Bbteh7PoU7PNUp6eQ36q+JRanfH8wS9X3i2VUbydUFAW7
1WGjEIU8peFFhHXoZaOD2o2V9nGLZqkwgAiTMl4sMhwH/nmsaVxdu6h3qYQxSD1L1gCFRaG3lrbq
OwAg2SgZVyNdWp3IKdQYi6mnKprzQRYkopBYAC5yRkbF/KzQaIVsLSXQ26NWXSjKFlXLDWjj+BDz
+nRZG1DLSTGrr6RcIv6SSI1lqLoaU36kAd5zLNk03nmp8MRU9ZZ+92q1Wf7YsiYcb/FgEZh+WgZr
IBBjxHU+w3i73xGc6xPNtpeF713SWO7eLciQ2H/SN8u81r3mDJRaY2yqDdNhdavX7m8GbaUYVPug
exyUuqCmIlHF9cFBtdvA3so7Aj+sDQ/Tg8dn9szYTdTNjHqppMoGQMJOUHl8FEdl/nfyn+F9+a1f
+K91zEqCLk9Z6EO9ofYT/wbljMvTsOMA8n3ylxJdWZDVxUQyVBYgLGpyviUF5YGnER7kcgOt2VWC
SJD0ob0JQPQkfGxcsSRPxRyN89cSjwikgDRlwZ5c9L6LHKiFaUOCytgAImEPkHnncvB9qqsepf93
RoRFdJ7oUsP+Km2h2oqsQJf6Nm9TDsxHq2hlCC0gZpI66QRUg9euxmWtOPFXlH1TVdrB3ZC1qjRv
OXyT+sTkZQ1+23UrWIfW5H3MqhBd8MV0LgbqxhhOVeumdk9nuJI/mtqXap/hsPZfBrtfqvzc73O1
/7IMG9fl9Zaz/ImvJLMGXIj2PHhb+T37G4DkPP/Bse/4byCJcv6IPU4j3JtlCWt7i/x9taaPqPeU
30yw+wprq5DMj3Asy90Z68uowTPTVuEuoEihSIqOFj3G151bSJHPYuVUCR32OFF2tMARYM1+Mwgq
ADB7wd3eJOEgX6O4miwadt2WQA9QVcmgdwFTCCVb6Be/kirtlK96Wc/hyitbHS+utGlMsssuY3fs
rnKy1TLUCG+Kc/p+LyzXkirB5piB6UOtQhTKwtRE09J1y8CGIIqvxX4RfRrQWKGqU02fUXThtLxk
2Bv2TTBT99Z5liMUHVL5ElVetjASNSTTds1B6Mw31Uss3kJkYHYNAIg0Exd+vF90Capf9YocDOtX
GQxSZTQfDFQDmHhB0Krt72DyTwe5VneE5jYZz4ChrJWEqIJPwWfrVpP6mBPcdDt1bLMTGz6tD3uY
1gc7m8x+WycoMAAOxvUgy/rpi2hcwpY6DwNB+h7dGeq2PoxXtRrnZa95gNQ16g7tKzoLIF3uTJLh
4augB3z5Ono0X+tvmp6kzwXpOJNkwmKPBtoY/UwLcFhwGZgIssFvxzKN6E+AqHNHdaa9kwf5h6Do
VBqL2SiLNsX8F28+lV2NSWFu45jXJthpExdp+UD7vX7ZsNxl2UdHizh42xb/gkcYT/eUllva4S6L
As5mFehpn340f63tY9cbuQts8hHceG6Z3ikRanB5TjyowR2HrDoFyilXQIHGPA0Sq+cKfjuocypb
FZwm5/A43HSRZQBK7yD5me1Bl+Nz6ahX0Ieuw3MNNZ4+MPthXbb9mNZ1dhai4JkmvYWdPONhWJoz
IZ+D0sQ4oOTcb72Jo4VWaAdOB4ojmMcHWfMv7eUBWf7vYjvEYcu2j7z3pBWof+9pZqrBMlpNe8pq
m7VlHpBtr4rV6pJqthefy5Hk6xZE/zjm8CmFeLPEuzrXDLm36vC1ZFym52rb7qmlIf2MrvmDR5lB
h19pi6JJ7yvCqZl532YF21lXpvdEagINTwoggkwGCvKbSGc1q8NeHt3bxfzJ0QO8VX+6xr0YwqgC
3AzwKowhWEcVGypPl9xAFguaVDWFibQ6B1pkgw+0FW/2cx8e+ISYRPxtQHmX/4rDMqFXMzxY688a
C3+jtCZrS53qBskRzCw5EE3zt/gZgyVl5wDmXc7KGUC6khVrpHkJsIaFRBBNFyVtmiVt5d2skGk5
gaKaVz/6WIDBJhaLOk/orvw6PiPFSTMCiimV5/E62zZmPNdJs+n1sk20D4GpBMxxj2ESO8BD0bsz
M3N84vY2OWd9h7ocnKnxrP1WD516vjwhLtxsyKZwNAudylZ1t2RQqLZWz4DagYP71dAY66DZFOCm
ZzkJ2Uf8QupHdWYbIhbRrKqoMoMxJDpqRpMsmdoyka+pFQPMwHsXtG5AoYWHn9pnvXKaWTDME/L1
ywRoN3WXQot2Bj0ISV2qelyMHdAi7DHIkcovBrBncqaqSt/8RupDfiMnuuoimnxSg3EzUBO9ZJJH
fIFCo2yOAq5qBNjjzdfnUeImTLcs2DMMYPXupIunQZeHQOpqtzBwWabBSaybGBhouMwsz7042AD9
oiwWdEGqmcijrmxh6IS458ncaVxGkYxxuJNs8hCbH8qG7wVabcXKFUiv5jmDQAFgr985PGeRoJ0A
ATxYEMPIwC16iCdcYAus6NPQ/9Hoh92FsLLephJXBJwMcgazr15oK5QS3/NslF/TTLYBYVyH4B8T
RjVDowVQKK0eg1jlQRwNNI4Hbaipmb5yT11MRnyq6bMBLrcxqCUDxxT9V36eR19hI0bsUupJo0N5
wfPvxzrou0/2UhATe2qwo+a5hhXcE+CwY7c27xgEs32YL3FcYKNL1Mnh42Bly1Q55wxjijw89aU8
2jJOyQqXbslmtJw3G/QLaFNPgr06UANYPodfcIpw4K4n9qkDbTXVa7Vaai06gHGsHHOTjQSRExpp
Jcl2DUvzZdRzF8TK7RRfaULWTlz8os7G8veft3fvYQ7MD7H3RMSGJSJ+Nu+Z5HsQrl2RtfUjDtrQ
mKAs6Xp+VyDbpjEfo335f/pg9CzwTOEQo+sIgHne88VJu576uNvzR4Jn+vjHRqcQDWcpcGDBiaK3
cBW/thwVbPM//+D3sAEaDhra2AdhAh/w/0EdsKwYM8ymze9JABSx/wBzfgqzR5KsU8hO4MJzFN/t
rj84DB/2OcdU9+wXm4ebTciZOrhk4aqtZbJxHqk+MkadF/Hp5xf5nskBfSOOUSl4EXC//U/Lo40R
QRQJ8pvNhFXPcFdjFzeUitNvx6uorRu2MyLH5jhd4yj+sk5SCHHX1Zi8EQ3eDGg1hq5Q0c5MGmHl
kBDqux4+kdqnr8+bmkggFpfV1qc5GOoViyEqVS+/ElqplCX6bQkO2cfPv6ZzcPT/huGAtjohImyH
8C0eRfAe8ySku2ZtSpew1nwnd4jqpPXxzEsSp8fGbsLSoMdpqqD2P+9LsqbZFbPdvPvoah+50KPi
pn+MBsf64cxsKhhTZUoxY2zxDHMJEj68BezZYUzlFxsfEAuT/3zvhg8DXJbNPjdRnvslullbaQna
pZ4jPEFwu6GzW+Ypx6KQzmVjI+wPlzpmTor65UshERgmcP1cDnd1RvwwvkBdLdreOjOY3B15J7DU
GQtEOyMRBB1lIBk7KBNG9zsGo3CXrlvQeNFbtacBItvIt+axuqZyh0bxhL80dfXdPiOXx8kdBz0a
GMYboj61QVV05V29JW36gUBhhQ1x1FgL6ampFMn2QmhSTBDulBQKNQiseM/gHkgMT7cHe0SQR9bu
khZWRYbRUWsF4xiv1q/bhn1Qdx69AWfWU4fQ2PrqL7YdYFvYJQPZLwTJoo+4K+KgZq9fNmhzCK33
aauzayHHEYzr4Bg1WjKTwgmO/sBuJy/vMlqQHmZ51aIYvAw9lvYxrcFhxFloudQCMaRE6W1tvMMX
uY4R8U2Tt9HJE5Q7MCp/aLAtmoevDFt2SMR2n2Bm8UpnWBJOYJddZI/Y/c6i+j7n62L/oPp144dZ
DI5DTOya1qRwCChPMNWMe6dumkhtmHkgQ5WSHPIsY6HskzSrz1iamlrA4pFSJui+Te6dEjhPlVDV
tIQyOxOeTirF3JxcKjz5L/0ikS7D8syjcIGQF264ng2XxeskNnZlbJVv/+UVw1HgPwE8hAooFdja
saH2AdffK5+Q7LUg7iJ4kF1eePLE+D/ryq8Os2h8MdkJ0/sIfxyM8PHAaetkEPh2EHB1v9RYoV5W
Zy3Aw6YldS4Ce6TnZZlIMvFnJ/takyFEppTfZMsHN2pGQqBWP3y0uQczLzPnZVY9whAAx6vOdTKN
9mUe+H/5XeNWVvexrLDVebQErldkzWeiIDKukN/TkQzgmxcUC3xx1xk+Y5FRdNdeTHZ9HvY4IGQT
FvtClg8c2FvnpYm4EF1DcEcxrUzxL85UrQ7ZeK14saItkicbXmx0mpt8uSx0g/upzWMC6vKgSx6z
AO4pnjpt9IxpAI74CxSMmC9bRV/Iw3M+kO8pFzicnvvNCZPisV6DMTyBEpUvQ5PMl2EqnLe1WQnJ
mIbvJKP1b8RcVC+1b63OaZ98xiUn5GBpI7H7yjEmfQauQux4gTy+F8m59IZmtJ9hq1r/SmTm3eFv
2Fw2GGRXyCAZaSVjfM93xeaeqOkGQcnefQ0xVTmNjEow6iJsfSIZIDsldbT9Ytf+fgP/9ruzdOrx
oyx68Sn1xIAjfrbfCFMLPk+x5d2lid2RHy2UkyHgwRPIdHtn0zkQCSJqZS0TfcB5KLsnP2b6aosg
+H1z4/yXdJyG1w355XOG/dhDPQ5TdWJ061+6onOol5b9Gq6lD+txL1cyIEi56uBCfuzc0bnuy0Bg
Wum72JZJkZ0gdm7/EvFSfelnf/nU+Pb0iElZ/rJENnE41lD217oZ9ie4x8kXXLfqRydLg08kSW0k
1+HmeoJiQ4IXjIFf6mAefkmwtbtjNkVuWjCk98EwC04TQLczcJHlA5rG/r0vw/aLmBbSxxVx6eZt
0vqeuUX3nJABcUb1NH2BzuLCTRq8uyXq3A+ul1mXZZf7n9WQdj+ysMCbZ0utSydJ0x331Pnh4KB2
TyxBde8VwfZxd63pQ5iN4s7JpXzIlxLCb7pvkHAKMvyKofM/4VQcr1d8jls+xUmvFr3rkxD+dirj
eIhucV2l/4ae8ZaE3fzD4Xi7Y7ibnCqMHqBDB+yHRWV/9dmAr9ZaxR+DLCI8ai867MlGvgCwcPA1
pphHOr+gSLl0cdd+n5uSgFfk2t0zS5M2IREL74nbQoPGlIz6onKeM7xKvq+Fb8FHGuBJ0+48BGwn
r11XILbAT+sNu5L91O2y/J63VVGfF7eFchQsLUhJ6qC0xgoOaoX0UGwsdfuDDbXxTi7/KU8cPCSF
Q833Tptr9b9tVjTfAtQdD9UsZvaMfK9esSicXhcOG+SWI6lD2FydYmDoLyETaiJwm86pqrNVyJwO
Gfx8lbc6a8bfnWhqX3KKtau1MEK5pDKyi1MGNHdFKfG2kFcEk6r7Nd/d6QFH+z/k6L2F4P54f1fr
zZqJh9ihY9xofIT14Ex9lTyD1TX3fLHaO1MeiRcqijy5ob9LJWJPlyM5J0MQmUMq2F5biAMnFFX2
d/js63lJAlJJfWH9bmWTSzs4FH574qrqf4V7G9yXueU/dfvWf4PgbT1WtDS8XP76IfO95XEuRpIu
gfiaC84W/e8LZ8eTswXhL9jU9QRl9LZP9ng13cJtCd9cZ2yGS5paw2M0BRFu/RTEf1p5Q1h9O4sJ
fw8XI7FrHozFh371ZgyP0lFcRBVE7SmJ0OfEvzGBIq+OAB/MAbnDj7Ns3IvdLfB59nD83GHidp3d
Mi9uoBj254xJgDy1cZPyhTr2EhgQn/EIsF4dPOD+7LyN7ScpvGcIfGVBWtJkPy74oV1jb26+ImQA
ZVv3+HvqddkvFZrV8dShO91P3AXxxUnK4FauDq7sRUo2dtbFxTc/nMf7iEibH/7IMIx0NoLahoXu
MNzd+rSmLamdI+KUGwZ//WPhFu0Fky1QMAL0LiXB6/+KRd6fKXzj1wEkDXs4P7sn6pwkH0l+B1Y+
2VOzS/HUF9sLF/4H0p/mj56sFRR6uAR2lcfe3Xukf8Voe87kMCePlT8lLzA9ybcsgoHkriVrTsFS
iEsZWMGzL9bwFAn7G75L/tNarbDla2+6WxJH8YR4dy/FIOrfdt/N8f4OuhFx9ZTcC6Jnvob4U+Gk
VlXFi5VZ7plDuPvcDqu8J/NtJ/p18O+WbUvvfT67vETStz7nsZSY+4F71re1rIr2rsrivPxTU5JA
CRUNYy9inCKqncwTCGl7r4A4zbMVO4VacS5wGKeKdJOsgORq2kXtLKFRD2M7Yua/46IE6J8N/adi
Q6Gf07BnPFU5wCFkZgxSrxPuf3VyXuts2Yu3CIkJdWxJBgT/JND2SBRXqinV87wdv5i5Pdlihm16
AkRgPrcWU9b/mgZJs8q/gJa9hQdK2Q+V9yFpiez6w2CvjC6wAj2PDa62l22Wcv+AfDob7oeU8QZG
R5nYxIm3LmxfSmJl5XzKkmAqrzNmfvnVGgdvuFhWqxwM03aL/7SxXE0fsax3GpifFSWeRb7Bcusj
oKtXn4jT8jfC6btJYF8ydsVnzDxTkv2EqGrXfkJasAbhHULBrC9OM5aymB0vGOhv1wkuQIzlTV91
J9woMsit6VJycJ2wiFAc0nFl4mYmnGVSw2ueHSqdi0aMksNUq9/Js0zgvRfN9CeGw9UMlQAWV/Cv
v0zoXBFXHxZEkNnjZoe8YoQwibu0SlGCgrtVe/idgiwqrnO5zNYd4uuq/WRc+ZsdaULH48iYDeop
SYLDQUwPknMbo1w647/pWRU9wd4W1S6sQaOgGMhqqHRedGlc2JaC0cx4ASoUHHqC+9gFXo2FnKHB
Jqlfh+E19Tj8hhdqKdDyxTBA9eDEm92dFPc9tsYtu8P9TfCZerBo7VgIPmh8UA1B8DY7ZiWGVcNM
XTE9WOdKvoQJmeLj65FErv/OjGMMW7VbXOVJntuLGghr5YnuIwyHTKsDpGbP9iSyA7HRBSno2l6g
+GEVpImDZoakr4aYR55tqyk+Bj00kx3pqMkZLHsSWtXmE6/OQx7JQFoPzPq8AvebiFvT3dF9b4P7
MZXdQFR4EkZD+URfDH/3JJkA2+Jxz4jgkGcX9ryA+ocPPS+5zqxosWofsZDINck07hiLww0n2pW9
IY2QSQNap46FHfjgSmTDOJ5X8OjvDNWu62NFYe/zBbjXjEA1XheSH7a+Gt715DY5I/nMpTuYrjGJ
8s6fGLhn5HFFadySqUa0tIIXD46JYiLk8QPNOlajp47EEAR8+7LjBnPnkAW6YbSvkdbed9cVZXJk
SReHtQM9NvII8v52eENEqwHfkoZFTQTJWbMGDYjs6TlM2wk1g/qL7aIf01+wLMNqANQm7XZGUjJP
1ANNKVjq4LmsfAH+Z1DH6OBzGf0BnYWCDcM1d9byrlkQqVD7EF61UQ0WiUJofReSLFzmllEgc+7R
gkEKIV8tx16xH35s2gxv3hmYdNAwlzxrlAtO7/+Cq5zyjZwQedv5uSjpHKDoBqsK89QsZTOHNkzp
sJeSHmX1k9wWpxpftfVtxRds/GG4711SQKU2zIoRVKrgKpax30akwQcfISm2ZLvg/Lit30q2Bfur
jYOvYHdO8rK5wceX8htdW/G9VS7DC/PyxKk+23k9Yzm8egNg2jj0pf+W71lZPxch5u63gX4sfNV7
yRQy2WegduDqU9agObICmPbE9U72/yLp+qUzY0YjxJKaS9zIQt1Rt57YKIw6xOg85MGnIqGJJdmK
Wc3rETxCBIYs0YQ4BWljmYG3Nvi2RKtDEHlOKf2jCibV6A+aK2Fe2kMcpVGgMbUVqwOdkhoETQJl
z+dm69LmuyDnz55JZp3XzT5tPobKxVnvR8YfSXNssDBWl4PqR+53W0N85zmNWl/QDx6+TiJZIH3o
WzRUlSCYLUjjjYT0lPZx/U1PRp2xy7hTvvaG3w/HQT0/0Cd2hRsAG1dLPjqnvRsfsiIPQIW/XFJb
TY00p0vv0eaYJxsNT6ek2rw/xwDeRoM2hmSAVyP4gE6peC56DORukQoUqHFmdYmtxD0n+Kq3MoyJ
FR3ZTMP13HnUAIqNdSb0gkUz3JppVP9wPkYdKaE9WA9ohRK4l7pEZ93Umyok7nLzRyNTHxoEcx3I
KEUAknNBFUsSw7HZA5up46frhfry2oqYxAN1/Bh2Y9e6a8cwhMS7lcQTvRGH0AV429FVKNoPzDSl
jCskotX8kmBbw+PS62XSY7eyWBR5wSN8a38L5YaX/cO6Me7CWLICAG6o50l4DKOrmXr1awkt8UGG
tdoJgAZVzaMnqJtIlI6whQzQ9Sen7gp2esOw0x6df/msbqma60qkBxxkiyZa6OdmRJDmYWs2dIfZ
Pb+3HzK13YRLqo5n4vLUFCXqomMgcEwgkZzN7HgtJn8WdvSoABKK30MPNxwKOH+v5Dzcp0U7evMV
eXVX14/An3E/3DkjaVfMo5NwXXEzDcmf3O6wFKtsqP4RaI58rJpcUbUlLpXITWYYCQjvT5VXI324
NzMxw3Xz/EHNczC+UVUpuiYvF+e6rcX0x1g7BOl98QYSv4tLYMstWm6OsylfMhtrSO6MnqF3MlGs
yb+MHijg1fS8pnx8DY8jx6pHddBqqVtGA6p45IeRjiGCUxKr34obobqBKMpUBSCOaViKVwb3ytZO
qvrwYkoWojnxlAiBQaI27ZPd3kYoRlE7duIePgdmco8dzr5c2n5Q4vzJ3pVAhHBqv75Ii5byAu2A
DKYXMjFoTS8ZKedRdTG5CEbLmcSI/dxfSlwB6gRvmONNNstYv9BtLiePpOzCWnc4QaQ/dP230YFL
de0Ig5HbhfG5z7cwlY6nn3/RWJE3/SDx5FheB10ty7qOpV0lUI2aaxiNBffK9ge16xrhh1FPaU1s
oRkQCIkVf9DcwGoo1VQ3WGpFEOrmQb2hZZqrwVqxRuqYFcPhAjoyPeEWDlaJqBwnyrGEH4hbAMsl
P/xaZz9Z0KgYmoSZQxuaEINPNXB39cDfSOaMC5014jsKsVf74BpejsAaisfs+Taty2tVYe7gvXQU
fYTjtSXWVygpOIL5uaxrdowpyPucgehXMglUaWCnGQO/CcIkt6gNsS4gwGSiOsJCbkWfYZ33ClIX
iDOsxIaYqaOMNtRCmPGkCT1IyyuikVR7bbNHGBbPxdHxUj1FCxemfdD0iSgTKMrBE/mPSldllCbB
2Khh9UYWEHPIcvMrd/heVcEh0tKlLSDMwAPUjMxu2EYWmVkzg3DVIB4yjxKGTymh9Qguk5QZw10B
kflQ1LSUY1Rl6rXRJLK4tv+Hu/NYjhvb0vWrnKg51PCmo+sMAKSjl0iRoiYIkaLgvcfT3w8J6Bxl
VnXxVs+6IzSRRCYSwDZr/+s38yRbnyvW3/NMgVwwT8PBa+bZK/YsJxpRxGgfRXeoij4lBve4twGl
z1yLETCy3xiKOGU5tEUlwhd1HTPryQOz/+MBpMYF8rAu++Fih7mSLMmVmNUJ6zFpxOK5ltwMRQb9
j+VE6uf1zE9romCWmyyb/DqnyYNb7p0zcbQtFxfAUTKIn2GP85DKbhcp1bpgC4tIh5ufRVdreli6
kBBWto6x0BvMUZlX3bXHqo7E+lRoDfhEVJNH60iECfOWsy7ZMJHmtb0l5Zx/jBYlTRKhBdXcxVcS
QoNa7CBdKeT7Fsfqe2UHCoVCctJlEEqsfJsWbw9uZnnQy5CzYCjyjJZ/khda0CKUlReR0s+3uTAn
/aqeX76oDuBNNi5FlFBTjdwOzVI7C9EhIrJVj6B4raDb40TELQgjjickwPp0toDxgZxE7DkWGu3y
HpTGnF/6wm2qTH/W8BtHCyB/KbnXjdzi7MSlrEW3tv4N+GB+RStHC/LsvEFLtRaYRC6Yqq+hB1wm
RVljjRdtf7pNLwwO1M/zcM0WJVGw0H8r3NSpoOBtClzvJ4tu+cpNMQABrITLhUYYoCbmFa1cr4XC
Q8rBPNSXfUBfAA0wymOm1zTNhKVaKednL47DrLGbH+ZMWFkkNfAI56XWQg/E8/blfD6JrSF2nWTM
OArOGLMgcapQomGvCryBhXDXDvPLGFmi+bAcBJtPWX2tVwHeeuidNNgSfIlF5tUuEqWWoBE+cz6u
zd/lWMOs1WJn9ZD13NnUF2Jc4/V+DeVmIVlz/oLXQqDMvPg3x4ptAW18xQTBdDTQQYPYBbYb3g2H
0Zkms2rCUoFhixTtaBbaD/LM5FmK3XXrJpuTKlNdDPrKgPwoyrCFWAqXnOq+BNVgwOhHaGThIa7K
06WKqo/s4HSp9H21mKmQ0bJSxFHbFWCjlDeecCEtMV5YxHD+WZkx675Aq+2Ili1jfX12QqAM89p2
hFvWGbfUmgOUEO5j1bitbBAYHzN1dSmfPLwVyhdo5hz5DRay+fUucJcYFkeYbBFPrjkAYhF3GQVe
XAtTjQtqQGI8+l5x6p1SHCyJqmc+zuRRNRPWllKbnsJMu9GWJ6dMZjHOXgYium2ov/NuiqXDXMZK
0NvnnWnB5zSF7HhUoZ7EMF84imzk4+zr7JPJ9LiKE1ctHLzQeX1fjgLmssqvjxq7ink7D0CxeOuG
fiTzG4MXyMO1CZyoq46+JFhKMrW85q7K4pURuVJE1wWIqIO5Llnwr+UAJAwQB67JuJE0MOJW6XNz
3UTSWp41Oz+lfL+GLUBaO066hZQIz2h+RLUS47CZ0d+DtpptsBGfxU4/FS0LkYiz2Fzrrwf8WT/E
j/zk+Sx8RKYpp8RlOKwQJnGOI9p7HOcxKU2PnLcVcin8qDFkXO4HcRvowrwfrvy9ZSAvZtIEuTU8
PFTr8zsBr+T4R52oQZlXhLpelekV2qT6OmX5zjFK69LxNilx/TfthbE6VdVMnl096dbdccmDWb32
V6eLsOSYIm3gMU5VdyEVKbXKFktGvBkOrIUz7XNd94w+nzmGq7y/XDh9P3mtxxrNx66KWb7iKTmH
urmsrLp5qq5HJUXv57IhX4Jg1sVq9QBYtQ7ZUrnlmjnbKASQWyioZLGZRYPkcilmzUaKCWKxg7Iw
fyPcKWZ5gaSZQTMgP/ViMKb129ZWiGrpdqXL0lmeb8jXx0GsduQ+mNLogtHNvtoJVCLm5cLq1efD
P49vcSUgdotRBzbGq1bwt+GumMRz5sZCrl9ggZWtuUwiIwL651BaqnOZUYn6rIpGjTZ/qpFmtHfc
leZclixlbNT1UWSzypvASyduV5uqeSishUm36GunpZKChDuTiGdN5fyZotnyC/VS1qzyC4HkUIOO
WBNhpOwsshBvwq5A3vdaY1A6rmfJlVO+1AfS8YjfttAJ/U1QSmoT37PczYU5RtDzAzdFdX6l0khj
BDCUEFHTg+VhYIO6ruNBgjiHH2zwlwSVWER+y5k5V9W5iC5iUuhyG7rbvLivNPR1Uhg+5icvFpgu
s28lPHuLsU69ePRVWTAazMxYqcHLVwBisR5Y+eXWUPvtJjUbjCnpOx1L0RVyXln3Ou6rvMJgqfrM
Re7bLxm12UK6XLV2PeoFVXTyPqvH7lEIAHk5UZqZJA0Xk0SsC0Ekepq003UB7X/QbvA0xK9jxkon
r0iCtwGRukWEfZzJ0acmhl2j7wJZ7zQTiZPkt8QMGVgq2xoocts6kd6M5ZsvF3k3uNhsTvENR20p
cfWCiOH2qcauSDVdGcELxmvaNCnGpvAAh3ZTZxS6O6NR0nUd4YVw2ZWQooKdRdj8eDcGXascsjHL
k8eMYfRDE2jrPiZ6a3VbXOkm+ppROurA8VCnLvK+bL+IRVnlN1gjeenO6/h+sKgUGN058w6bBG2D
XFDdgfkF7d1QMba2qeyN4q7IxX66lJHSunEeyTDqc9mgLvBZfqGbqFY+2g02vq0r9gP8L6UO+otK
6/QcpIbznXSVTVnWI/AqIn2LIthCMi1PfX5phskkVlu1tpqGZolJ/lm4VZNeIIspzIX2WiAVIBkd
uLkw+u2QFuAg2Frm9bGCAl/MFINurYCxitNOVT9CdTKjuiOUDGKZOjh5SNJPZIfkSsHfDlgfdFdk
Gig4JquiduVBM5ZzWwjizrAukNeHjW4rnSQOk9vRs+pvk1xPq2+5lsFqsbpA6y8lyWjzLZZ3ckYS
XSLuQ4SbeCCidrktiNItDiWIp3ptJXUuXGo55kGvJoty8VqIuh6BgQqYEH9NJ/hO8SZoh07t7Bqa
eQEyjJ31i5709JxQ2T8hQ6F9ZWurT8GR3cwQmSn1Ght30IA16lNo962h5F+1ifJqlrgNoG1r/soC
HBqS7wtXMGNk/Q6SDE/GrlRrzBXyKWJ6UVj904QKx1RT9/7sCzbaaSvih5Evy7IAiYV1dSV/r4Xy
UuIvKoQQ6Ub3ZIK0czhYSqTcnyWBu8V+Sl6ilRaz+IVNPSDFjK8XOvHyIdHSv2T1mzWoy6dI0mRw
T2Qq0dVZexlRqvQmM4x54I3uQlJeN5wF8lxapB5y+ePajCkBg9WASS86bQ6UDf8fkTAhQvI0aZ+9
rqxE83ZQp0wwN3Ej0bwIQ2M+Ik0STL+3mpSoHBrxsRD915ltLo4GqWR1q9Fe5A9NYXrZS9jEuve9
JyEegaTYienHJmlUjMPrOQt0udtxxZ2O/7Sw68OxD0GYtURsZJpBdfJosJONmxx0sTXxxhH8QXEx
cJvxiXhRk4fHqsTnJmU4HGRTh9mV1kaFuRuHBmqmJ8ok7t2WUusnmNHSjSYpqdU4TtTEE0t9TUmB
ReytrmTe9KWl8CCTTIdI2Tkow8ALNkoTowz5JidyJAm7vE5CLDU+GTUfb5R7qD6S1V0GVcvyJ6Cl
HIPcwjYyDH1CK52y6PBxHFJRKzZtVValDWlKFpCyEUd6UwxWCflp7P2IEkAz4y1uAdVWa/og2VnN
CD0J6zTDgrgeyPexKJTiTY3Cyu20cqBllCTPMeLVR2wu430um+0rm09TuMYkjhvP0jy0O2PARRMj
aC4BEXG8r7qif+tCMLg957r8UwCKeZNGnXJhRl23aXuLidiAL6vfC9KLM7cmmLLaBV0yvFYqlDLb
nOQ+dPq6LV5Kv0DJPMIBclHGG/cVjrqXmEepV7i0K5k99VEwbmUtLW90bYheoIuXt6xuCW85UgNc
Z1Llc1BUwt7wWOdRjI7dXk6kHsNgDtniV2jRrGpJkTdP1PL+Rc3LTyrby1vFcH24ngcZ9Ps7yovh
AgerANZHZaFXoQXBw4uLWn6hBRFr1zLHvAybzD6SnICGdmlXVQhCLumdvvMNKj07pK2lHzRtCmNE
LqYfQQaT65cpS2Eg+bI+W0zQv4NHkeAyP8oIseRILK/Jc6BbnBmJHLsRByT6dmV+MNJQcSNJ6a8i
z5e+mGJufEWfH76GQdxewHxUbvtBYpRZure1ClmEv5SoF3Jfx6bTgNsPtix61QVe6vkzexs7Q4do
6VmQ1Gwb+Mw7jnqfW5j3XzzOQ6RR99FdJlrptpEba6dp4rBV8Kf9Kqdy8OiFmu5oVhxue2HyPgUR
3B2jlxM6sa08OHj2lzeZqrCkhkLQuTDs0nKnpEb4fcgF6b4262DYxJ1YvcJ9HQwXZiMAoBoIXWEX
sc/K4mH945QVOkhyufDOS4S4uDGboao3YiunqdtZmQLRVAy7naEb/bfI4izmZn4tOrLqdRBDBvUy
ws3uWmOPv5z8Ft5gMGr3UlYm2zbyCI7H0/aAR4gPJ7Lpe+8Ad7P1N6xL+b3Zjv4VDlm1uSmo4D72
fth/l4vG5/TWmXTklaioK5cbUe6VOfX0ThyIJaITHZmiU2Ajd81lEa363rQtuyZ9TQR8+R4isyPx
m9/YmnN/4EfInvktE8TM24tCp7efrREyk3Zt9oOBopDj92TpD5rJGxpiZ/6R0N9hNQqhF8I6DVRE
TkIbyC14Te5JymYagYLRWTbpcIseKm6u5R4JyQF6TiEdwNFi6WUcceyNHNPqTe3RR2cRtbYhMdtY
W2Qg48YdiM9Ob0VRTvEVgDGKuW3qxqOgW5OCBJAIveg2xDoXJlHDiYZ68IJ0B/b3pBp7N8281rge
xEikE52LonjVjz6t3axDx7qTx3C6y/HHN2wx1uq7MLLQuGP4KwdWBUERSpodiTTY9yNyuhzXZXpF
LgEsDYKZ1i/FA8MgUe6iNtGmd+MMT3nC2ANgJa8ALxiQVIi8PvMfwSl/lDSYXHvlKFlcD4gNO9wa
B/ofr8N/+m/53ULwr//5X/z9NS/AhfygOfvrP3dv+c239K3+r/m3/vVTp7/zz4c85c9f/sh1+Frl
NfSF8586+Vyuvn4791vz7eQvm6wJm/Fj+1aNn97wD26O34H7mH/y//c///F2/JSHsXj7/bdXIq+b
+dP8MM9+W//r8P3338i7+4W9PX/++p/zk/j9t0/9t+w7zt7LZ/3rF96+1c3vvyniB5NId2xqNJQh
EvYbv/0DriD/I5sfiBBUiGQhRo9UgllLk+VVE/z+myB9EFX+AfcJhd8gPxxHjzpHrsD/yR/4aQO5
hKzr2LxoxF3/vPWTV/jvV/qPrE3v8jBr6t9/Y7M8HT+6acxqnqNLhCwyr87GT94FHpPLuAc4wnAy
tBLTFnFRPpRFXz3KcoMvp4UzUKCb+cdsGs3rXtKGFxHfIqeLPMWFBRNj26zUNxVKrmcZtOR+xAHp
QcsJgW77ejxoSRI9TqP0QGLK9FnqkVUPQe1/hMo/XdIn0zbBSOQEJbc/bvWSv2dR3ByUVoVe1zXJ
lRIG5kVK1KFoN0mo+NuIbplIXq/mbcqg6b7EZjlzioOgMDA+MrSvWioNrYsxnKw7ENDqW7nKzUvc
nivd9ggUvtDZ6EmfKvXGgHsKURo/PnSwDpJQOMEq9A139IVwz8m4iLF2UjjdaI1afEyVDAPHBu/R
xxr1Hsma4Gof0z42IM00IDieqjklK9udWox4CqhSjyGhVhz0IRTQoWaNhEeWyH6bRb7bFNJFjbXJ
zlPCG1UPRLLYJZcotOGuN75YSnvXwCgbI2Gw9bL8USpftUDoP/p9fwH7/aXCHVTJ6o2XXmJzdNF3
zWcjFR14YtWG9ZijfHUvBt53RFJEzlT9lwImA1qKTr5FFuPggc1JQakNMjb1F1kczKsayxAe1a0Z
qPdUZwWKo3YblP24gdfuv0SRlrhBYb5qcgTlSzOGb2LafMflI3aK1JKeB61+DkvrwGH0Iq18vAl8
L/nUSxhKULPl38lcv9ez6gd5qp9NSb33NBFZi4QdVrWtPTOe5c3VtpRrFQ9uhWpLDfnoCRv7LUVt
AcDqyRusMj5xdH6ogBWuIrn/pqH79mGXgkuPPNO2dfsqnih3VUW+VNoIwkoePtRRTzmvyJqv0/oT
5Y3XV+KPvOd9yQJ7k4FwRYDWNGv/Kd7APHeaAGu3w2yPqPJHiG2krhs6ViGVTeB2l3DQ/i6E7T1q
JNfPnkutaTWUhrVq4x4PT2E0axkBBGXZgOs9litBZUwk1FSeaWuCQtBvSJImzXZBbuHUlGkHIzWq
vwmikd3VnY9/kNL6Bw0Je4zNggSftxkySjVyTsOgTh8Fn5O2TBHC6bChsd7ewB3lb4Z1Z0QlMepj
ve/V+gm/m02lpJ+UfnRTX76fEfoyGVW3kYuPHA2ACIea5Asrri9bZVCcRA2fcQEhkEMjcTEPUhvj
nYs64X6geF9laLH2RRte0TJKbSREo4Oh8hW8e9OuaYtt1QxItNbqmzSuxItJoaiLZeodfKFpEncC
prJU6TCYJgNEqDCQltScUuJapiPvXbF947ubJld0RGBkZRWxYQI6DEPILDdIW0j2uX+fBqEJ+jHI
DwIO6h9J3yBjK+ZRKro5bi2jTwLbatrvHFme0rA6CMmPZoylB1jCJXnFuvBI8np9kEprHxTlU5Gp
8jahonQGRdrHqeG2utnuejIHEAT3ICOAgE6nV73rQd2w8QVOnakRa5whzFZ3JgV5AkG2WynrpR06
d+NFQt6ybYO+czDHkJ/JLodsne096idbK6I9kXIvfhp/zINetXVRd4PIjYK8uSfuzHLwmu3sUZyj
eVMv2rWq75h19Orx6Nw6pbFceNpr0MWHsYzdJAgeSb9+Vcc2fomzeo/BCVV+j8NU2TreTKsgjBXN
lHYbqu0NiPsnQaiBG4QOFEVt94MpfhErpqNo5fswbu2cA1wd9oMbd8AuWZXss8zTbrDmKe64HVrB
+RTepBqskUiKvL2A6domN5ULvxn9je71e8OXjD0284+iPrl5I8vPVihTRqlG4D002cSBJpWCbRrK
ls2xiBK/8fzPiZc8RaW6a8SA467+jDA0tXuJmMh9IYeKt2GxVZ8C9s87RSmUzwVxhIQF+i9SKDN3
VXzYZ8wrKQHT8snodmroaw4EAvW170qXpcdETdxowgFLVZgdlIeXCsf0FsupJr1UpbZ5yQcdC+NB
1rTXTBYy1TU8tVdcKdTgdJixSPT8VKKik8LuJof+aF7LeS59bgFNnUGFXrDjzHuTkOt5k9L1CWwd
E0bwNKlxmqqSXFZua+sLY3Ug5YKwFDzWTbskQtfOrTq5qbI+2Paz9EWI+4SJiQYLP8nQHjoL3FkL
w/0UayPgvWo8Fb6/UdP0BhI9zrb+rkj3+dAl+CdEGYIS3ALsjiVQr/0ONVm/VxL9h2Dl5SXHI9H1
MScEeoJruAVZE/Zm05NNIcbe1uBeasJVLqu0lO5qlBC+3vMIuIdu0B+bgdaTPYTFp6nWRNurv3VT
FG7RLxqfhXb0tgPaMrcRG3B3Go37SK29DZwM/dEX4/ybAIL1AFIWbgYCgK4hSkePQtgHhzHOhJ2q
hP5FH+XBBQYOwo1Amf5RCM3iOQSkFoimmkZ2z9H0DrGaymzYjf6pqYTsKg3F7LGR8uwFd9fpPhwU
zxUJ+nAz1RPxqza9O8sUgV4z0TvU0ji9Hou/v1Ul/7fV7UnRfFu8ZfdN9fbWXH8r/jfUwTpxFv/x
s9j8Qx28qftvTZiFJ5Xw/CtrJSx/kBR83yxd0yle8TD6WQlTI2OdSCl8zCXFHp4S9WclLGsfDDJ3
sWHTNQOTxTk061+VsPEBObhG1Uqk69+uhCXlzDIN5vScIqRQIoMpYFI3h3f8kkym+J0iF5ja2rCr
d2VRPKiD0I2cATNh3FWg8jZyfGNjoXW22zbKbos6Cy+JSom/JGJsfR1kc3wVgqqO7ZLMSlqhcSkf
EKXddkciRR7WDuUf2uIoeCIPxsVy9mU+I2zBgi7IskTW5ZkbxOpu1GgcoQ1tl2fRQR6rbat72OJl
1mUkt18A0u5aX9Ed4ofJOqL9uJG79EFpPc7RQ6U+pjRriAaOxsT1mybFhlkYu3anJGYTPETA+d8x
Kx5qAoObJL8fgiyRHWZLxzyKE/M+TxNSbRIgcxE/Lnb2Xixv/MxInYHo4TtBo0tpyyNs1p3p9R3i
LfA4/1HOlax9kHCMTxy6kGO4AceTuu9qWaKpJfm2g/vFoTNzFMESILOjpIBKXEhSULtj00vXeUA9
1+iewL2Sz9o9tSrZLRs9MvRdGOPEaheFL5JXUdHUtP2i9T8GqtZfYz0aJDYnFIMiCVm0KyujCSMG
6+KHiaZQe6MMWbtDHVsJTs5+eg08NzzKXmfRudQRtyTSjmt/bLV8gj0JuORjFGH3olDv5T73rxg6
7DoedJiCTUXIK+sgiK2HIK6m6DSBAwF+sijkJBTs8R1QtwHEe7dHR3JpaeThAH6UIhFdVfxQIonG
nai6p5FZbMNumj4asxROFMInqNnBNSGL0a4KLUtwohTzc9Y5TiFOCZQpPeETZ6WfAzGVTRKu0iD3
XcMHK3XZpFhDl2yxv7Wa/a9bp+YEjf9+nbp/G1+DtyR5q09WqvmXlpVK0z9gJ2vS9DxGI3IS/7lS
qfwP4ngTAFv6uYb9XKkUFipKYBAmojxUDBd/Wakkkd9DD2tpKoHDBr/9d87sp5FnBIGZODrisaqj
LoJqe56gOIvnZfKxPLtNVGE7EvNm02VRGCWDtbz+E8TnBB44AQfWS2FoaVgyf3TpDBzIYIinmKx7
6CJHDBgFC7TTSIx3/EnnT/m3ncR8FUiAhkJbi8vMfr6nC2+ZlyNaZ5LOIzx0Xb3C0jgTfPMdi9o/
uQpuKTC8LU3D3fMIhPyyvLci9+AlFW4E4zDtU0+RnBq7oO0vY2kFWH59YmeJpcebMfACJrLUUg1N
Oka6/XIZYg8x00PN5ZjG+L1sr8pshgjZMYjYjmQVBp1xUaBjzEeMo1vPbVPRBY93c7GyRcwFp/xO
LsRrYwru//qbnW5v8xezVDxXVRFc0tQNcKOT7a3hNJbiGeyzpkieUzbpfY7rN4ZtiOsZSSNnmjB8
580eB8jpq7VUGdGpBJLFJbWzAUQOS994NAAcK4vMA1g6fu+iXDtg6PUOSlnh9nrZb8w46g+wX0UH
I7WbLNCHHQ0pcjJ0VlusIM13PF7lP84hmIVHnxaoEMzXsyHHqWhEuZTBEmFzJ+yBZj7WMbLgGlGb
63YrdZS2vjRKn8iIuacPggVeaOVPZiSMjojA8MqM6ApNRuBz8jD8NyH0wQCw2wtluy1y/2s7acKl
qcrTp07uhswVqIvtCOLExqsFOXUqJZTTdx73H4c4d8VpiGWB/gnc89NX3OtG09cDCqLRQAarKGGy
K321d/96ILGQnU1XrjLHO4qipNPmnRHFX0b4FMN91UIlcARNnDa0xgd3QqvuFrlS4g0QGe8sQn/2
rhiYlDvUV7AQzwauqoZlAbeFGRUkhtPPOjh4rbo7Qp78HzxAjKOJSNVJsDQl5fTWqmSMoUdIAYEu
U2YTfdgxb+XsvdF3irkep+LctmRCGOCHR3j31ycoIeMOIhi1zqRa2U3Yi8OtAbFlE4cmp97CELci
hlTbdpayJzhv3XqRJG8nuJt2f915m6Az+kMR3zcBrh/496Z3QWoNTojmbF/K0VcQZCQevtBuVcmb
NiSI1pdahq4uiXAS6fyygDZh6gd44Mk769+pEfhya/q8LeEVxgA5d4gSuzgf8G0JnCZRcFkwzNqR
4cm7BhIjp1VM3QUluI5xeXhnlPzJ2NehWeuU8WBI6rmvtFyRruGXRuAEoxLsrbKfbKGN8nfG/p8s
omy7GtIaVcPv/HiG+GXsg6kmVSZ7gYMRqcJ+NQ67aT5hZp2lO5D7Z5GvXr5z0T97piRdixyNNAnT
pflL/XLRQmvEju0xwLBOBXBCB34lQMq+Tzq53FPJh0+tgrGPaWTh4a+n+p88VPZlSgyDU5gJ4e70
yvDAzKkfwzkIiqwpIQOGro2yfWc+/MkEt9gWzeMmQRF1NsExBE4sBTsFJPiiAUwoD3uDxEK3APF4
Z3ieWVexalF8MUQsQyGCeW5+nN6RTD6fKSHrs+NK+lqEgNnt4ELdjHb9bAWl5/U9hjT1VjCL8G6s
sgectiAz66a8y5DZ74pSgdMho3rPTc5mf+9xL1+OY7BGRLPC6nD65dBHk6sj8eWmViO5Z5rSa6+m
OfrXVzm2dH7dlM8vc/ZWcx2HN2BLFc60NW6ksYUS0BWaI0zj9BKLXnAgQ6C+EvNufCjR/8Hlmc0r
2qD9GA4jRMfKe8VARrHDUFUOyELbrTCmzzx8c4PwzP/YWRGaRCMiEwpl8jaNUiwDW+vtnfs434io
qamD5XmtZurr1tnjYmEekwqjdrsxzY1pheV3IuOsRyZuKLqQrl8aLwupd+RYhC5tEKzRA/iIZE1R
ZxV1kDwX6B0lR2XySuz2hr+JQX1Hu8wVCQ+hGpQaorxUOq3VwCOLkQW2jqRi9W/7EOVVVwbSsrXW
73wYLXH0zm503G5OXxTFE+qAuVo7dv1Ox0M5eeRx1KNml5C2bEx6+mduK9kMYWBdUHXkLueYzqEB
WW1k0ew/hVjDQHZDY58KTlpr6jsr0Z88ceyfRFJqdEYn3penX6iWS9+K1dGg5smHx0RTfgglLtVj
OYH3qhhb//UbPgtVmGcracvcOUJeE9Hn+aKeNjHWMUxmjGgGZ+gkGgx66xCjRSxim1a7mILSnnDB
cCoyATd5nKq2Yg3vTMujn+Lpe2BKsOhTv7L6iufzcjRjPFeoiegdpcWmF2P/oWn1xqHcbq9asEj4
j9PMsanzS2FqIGJZJaFnaQ4XY8BY2y8iCf1wyvIB4fMirMqZs6daD10MHt1o6huWe1d//ezOF1WO
oTN9X2aKIDChwXz6qqS5/YpjggDwPOpbKxNeE588rRjh6jtv6U+vpKkIXEWRsBprrnZ+2Z6akoSL
ruwFG2ONH2kKcabQst5Bmi68c6Xz3Zd70uejIuiczMA4VvW/XGnEXEnSKssHXpK0/dfDANi4zUlb
cAe86N+ZfX8Y65JBiITJ8JsraZJ5T29LmoIWiR4euQ2E2J0adIFjJeouLzZm0rx3UPrjnUEEMLBT
5Fwv4VF1NrGsohxQWbFYefoEqmTi/bCRcq/EmUKrPsZmMl1KAQbYfz1Gjifrk4HNBGOKcR4mFJS6
92yQ0H0DnccOBZPX2jXF9gHL4uu8o5VeATWG/QWNlh0BvFfUde9Mqj+MGqaTjP0m51IADYiMp483
GREwWj0KViXAEl3Bm8mJavq/ht6/9yb/8HC5FGQJTVO5JNCJdHopmFNNachUMYmfyW5XWXSlh8LY
ZAVd/jjSBjy9y/ciOM4cS1m7ZENlCvKAYTvgk3lWaXRylWpe21AEcyjbYUVCZ0/K/Iuy7/1dHqMT
xobZiJQCvnCjXpWV19xCHbcOdM0/v/Oe5zs8fc98F1nn7sGLIJOfjWUz7MoJIirvuRkEV4a8WdvA
oqINDQIFtmegvYBdcVvo2zSj0MSewYbi8J6J6zyKT76GqWhYh7ImEb0r8UZOX4TYq6oIW7BwBKrr
O5aS4lqHFL+tOG4RmOZ/j+mM74KqDyEkDNKt7hX1DmAYfm8uaK9DquyOD+ZvwZv/N5s1oC2/jJE/
NGtu3prgrUpgLtW/oqDH31pQUOMDA9hSLF3USGjm9MHnLcwl5QOzFv7kPK4lziUar3FFQTXlA3AK
g4yd54hzUsqv7RqNLg9lLeY1ZADP40D9OxjomdUuO42lqpTvMw2KeBtUaKdDSTKnehjjyrLrohQe
xlqj6980IgSJnjgX14gbPbOpHppNjd3dLlLxsiBTshpsrefkBtcFq4Ooly9MYi+fsTvMnsphSPCL
hDWdbCcM2XT2bct7UJW2OliF2DkZTMXtL0/9T+DC+Wv+e0YcbwPZk6YRY6ZzbD1WHr/saCLuf6Vi
VqZtRoS6FErXtNCvVLjZfuO5zJXyUz6owR6CeHwQJ/G9s8ARjvzDFwBdYXWUFZYH9fQ5jmqZpxUm
sDaBA9FVFYnxddOHOjyTssGd2FNaUpX9zrsoYhOWchsTXuIL9wnmiIesIBR5qvBhtaY937K+nbq4
vJWR6nCaKq1dYdbVgYOYpG7ymiSXICuEz4DrAp0n3XqO2npSr8HdIlpZRjxtNcDCi+VR49z23mZ3
ug0cn7VugXUA+wHDU7Cd3mrmG2JnxCW4eRgXn2ICiW8Ay9BuTlNh6dsgn4ab3rQinTRlk7K6LYYm
dWLVgw1jWsGT1fXJN6NC4mGLg2JR18U+UZbgk62Gv2QUMeL+enScpTjNDssMDMNgWaTHSf/zbOcC
f/NloaW0Skc56MB9+vKLalT+K0IRpbV1TBr7nYah/2dkg9YO75o0xge2bb3nbmbEYYCsPtN9q2fA
QLcLRTIv9RJCB+mx03tfVpwf4OlY4uDI+m5ppsyiMfdqfy0Ee+haidRkxCm2ZXKDmIpUnGLaCLyN
DTKP7jIlJuYCJu+9TOWxN+gr2o3faFDUu/S2o0cHHTvLU5cQ1XLnVfBMbsLYai/VWOo/T5B9XrHk
HJtNPlXh6IzQEnBOyjB8jqz+Ag/4dqvQ1r8zx3wbeZm6Y8yVW4H0YpetXtnhiIsB0NBU1yAR1VNM
l/BHrljCp1JKkwsjtNqt5xXyTSHUcLtzVdgYpGA7UgUpijreuDXHzET722f3htZZ33Nv+gzzY3rM
2zJ7yoMseyQOUsfHDTN53U/Ky9CvrY3XluNdTZN1xCoKySVZFMMFjhP6DWZ19TVOItltRdY02VCd
8oQ8wrvSJPBby4o/GXDeb7wm7GM3N9JiG1dJf68oWCy7geAd0KalqAz4MNvoxv7aMIQr0OHm4Ncw
c4YIE1lcRAaa144128y24rNclBDcItPEqW8QBh+DSLnZgMCImD2O1F5DhiJgGDTfTQczuvYDv3D1
LhSx985ZiHSow7jO5DEsmOKJKGJcSvSuuSsNnK9jsb0o41La4tWeb96ZDOdrJWpKZe7Pw4wFKlLP
K8aCUATCYEbfqc0OgYQ+FJaDw2JX7uSiqH60gwx3iRhTl1yC8ZZTWnU96sZTQzJQCt+mq0aoZYIu
uZzgIxdPF6zTrTzcd/NSNfsguyNQ2DvHsLMj7DyFUUaAFlLuwLQVzxHDzOwUw4Bl66SFAIenUEzE
5tMsbhit/cAIQijRvUle1+84oCkbkTgM10pC7/mvH9/56jd/D3AlE7weNEM/X+gHRciDyZBBLoeu
fLBC3m9klFg34/S1latSf1ALqXnnnWEhe7YmQHmmIgDqhqcBDnGOt8GZN7NQgHUbWl3maK1xy4L2
gr2gotixbHg7KzBdqSpHxS5CLd81nY6VEExBXCXNAI1PKIE7yt8KbJHvtDCpbmJ5NDZ6JYc7QUsk
F1Jm9YIb3B63/PACjgGBHlr2pGBmBkO/lBxsjbx74Iz0oJf/j7vz2JEdSbP0Cw0LNGouh3Tt4R5a
3NgQEVeQNGoahZFP359nIXu6Z1CLwmwGs7uJRCinsF+c853K3Pul89oTFCE2KwvB/dSP9iYLh/C5
T7JwAx9GRErMdR1ngz9eA5P/AJzpWZFQhrMP0/IOgegQGU6FcHgJlmjtJhyclj1tEycLH2BM3cgY
iZmwlfWC3Wqu2Wce+sup8YJgL7H3b8HVJDusDv0ap0HjksPdec9qacyD0WXJvqgUir/c67dYeTiZ
iaH/4WYzG5C15JuvUngfFMSYOzuo6ZGzFPNdbRiOQfOkTuy2+gfX7dQjnR3qizQXO94QxdWEYJZs
EmdaTxVTzxWLkYVstTH0BlyITWao9digkd23lt1+eEnXxCku56urxvzBkLZ1SqGybiXF31GTRrXV
DYoMTcYuKURVdlLw3k49YrJ9RS1/X7UTShjPTNsqSsAwId7w3eZAg+98q84T2yH11oAhfWpvXfYS
zW6023xPRi94NpryeCFW9aBVsGyDvMiZsdd9+yVSQjUGoMSBucpjleY3xevsbYI80XdQk44Iawbw
fu4H7iH7bHfZm5dKI8IWZUVqyi/BQqXYVcBpTey/19JwmztnVcO+cNfwG0hSuccMFCBFLJuh3Oi0
RbQ6IThd3Sa4DEH/ui5lclHNgEga0D88h7q8+EQpxQm49r3yzQdTGZ/g4/TT0q/4SqVKSEaaJhLt
u9LbqkT23PLWHmt6uwGC9JGSLvRIul9wX5I5Hs3UQq8Jvo43ymgURFByzmZaHG34D3uxZGQgBMXy
UrETiNOybZ/YaBdnDXgwxlr7XhsIcDzDmR96r10eptDIT0YNOpswtuSlbII9NNw5bsch8DdTMKb8
bmMlbjahmjssVOB18emmOPw+uYbzc+kOn9ie81M4aOthmnL3zq1Uc+Lk8D+6wr3RvL1m53lVgriY
ZCN7LH8vxoIGshlB5IbanvxIojI6rV0IQyHTSezJJI/6LvvdOAODd4nXaqcLevF2Ei+wWaHWpmt3
GU2q011vNcbjwAPzOBPS9V036QU5qN5iyGt+UouxO2B7zB0UeMHJRhD45GTwFdagH9/Ij3+WbeqQ
EqhMrIB2JWIL8zDY3EZCF2wzcilHdzmUXIAr3a/zJXiPvhvkhhwa3j2vTF9o0pXVfFCqZtvVlsud
slO086ogmQtOqcbYNZcz4Scqz+ad293yugaWdn1UhFnyYQyet4Oan//ufWTYmwGA/4V1XRblUPiO
ZWpZe+6x7tvQ3U+/q4M46K0gNvxlAcMTenu8f8vZT9PhnJf5eq+s3j37rjbBva7vdu79aXjid9JT
e04bhKX4oGIh5YMF0ipmNxhuklJ4+zH0na8p9w7NbR1ntro/UCAU/ptPAFAeYVELqXnWfH7zrbGz
N5ogDVyJpeiIHCrg+nVN+nMpmnGL1O+vXCTc+tB61z02pynqXRSeIQyCQyhhNd1O12uWeSZPXjEb
V1a39TOMXJIAvRbsQMlxTH1tpodkJW7BJjYmmgQaw4i92vcypsG5a5v6YuRu0eL+DiRUXV3+yknh
jHHWV+9BnTK86Qk1GtHRPwMs4sW//LViD77CyZkv0uv6Aw+0uBZhi4bLD7kyk+sb3kYFbe2d2M07
UP38UcYEenpmlDuaIQTa8SKNOFKbH9j5OCMWb8aMyHuMtBHHMngCbs9+27ZkBJS5PhAbW93nZWHJ
beuKJNwS820t21wDJHzNPZfuzqzBhGl3NDWJGKbAILw24n4i8qX950+Ss/QuqQ2cIIJOJV6WIEhP
VbeYLoJDkRFY4i+z9djn8BF/jSxvYxB25nVqoP3GjWOXU5R65npH7btsRp61rVJDsDHXm+0Fbnq+
b+sRZ0m9qCDuvCbfS72Kqx+Qm7D2pn2ULi9fPJWgvGYSJB5q4EO8iMntcIk0SPt2p3rt2LsZvc68
IbDAFOcG4gr361Dx6cLd2M9oRPea6Nw7zvHwjR9edk9mkUn5neg6tR8cr7NGli5QUSksBWmzBKwT
+pGKoEV0jpHh19SaIKwrJa6tzPvDX79qEabOsSW0Yb9Ys3hpzao/uHUprjAJ+wPMJ3FljEsCoeAw
pnnrA0SFHFVMVIM7UdXKg6PNX5/rOdxWTrE89SEwtQigUfParKtB8E660BaR6qEfBpdPyxh8b3rS
RiWuhM4YZUSF5nzJruHWAF0JDskx3ETsJA2limYGuHuV3L6RWZf9Qek+vHNBWW1W22bXlIT8HhDC
UBiaffsjHPuhi/HatE9WGyK1FmU6BHE4SW7YJnOOYz7yh6h65WrATMDkaBlMR/l3WyVczsaIrYCL
VPY0GWNpAMhfshkWtkLi39A71jBQQojSdR02Z/y/i9j4rhG+ESTCR6cLuYKyt9Qvp/HDt2VdwKmb
K7ozKgrtfpWJMN/xdqslAmyo213bONODZCTyBz6zvAB8CHZA1v2oadGks/TfBFZ1avuE3ceYuSHU
yNXYwgJ2NzDv52ZbeEO5CzHYbnE3LLvMrB/NfnW+AJ9YF/cmhTdqAX5C1Y9hp7NTaqwzSQBgqDcK
DgOsdz95scui11tHugBdB4FGkwblZIOPPoR9Wdz72FwfyWFyLmto3oAvNV832P0JiWe+nUNAypFU
YbhxqCRYmSd4NFRX8vZp5+ZA/Fh7FsNiIffHIax8qo7O2heZGco7NKVUKu1YHYA/1H/qpdG4vQbz
hbhYQg8g69srYVO9yHd1144/WATdSpVWoNpoBCdIUuQgEdHSW9Fq12iKO/vAVMXhxvPx5uKHXcuD
N2DI4wS18zPI5zn2h0YcZYlQhJem6Pm0sQpQTngCA66u/TM4Kf3bCaTaOKSuHHvb1CchJ/EknR73
G2TI7NAQT3hxCp7suJyWt8Ry3qkxn1EvPfaZlccGK5wzm2axL8fhybGJXnHtZcfwp/9OG7sBvwow
DERLeo9n34oWtzIejXmhSof9vF9W4zGbzZCdD+2Z4bnLVtnJyM/ioB8sV9+nw0SWSCObe1Wt+kBj
HnzaWW09VEMICxmQx70ENLp1sHRtb/aGGOZSirW8SK6eHtVjnXXyFZziOxgS52BDW7iiNv4ycKa8
9W6bezi32hBjVJ5vShKtD2Gi3rC5ez9GbYQx2QA9omc8MGAZFffBABUAQU1AYYjmxjLaHahjhzNz
GB6HrDZVxJPJiJBJ9h6LuMPVt3/ltfsaWstlHTIWymW//R95kzazZKGPQyO40ryk22Z2SlLwglcg
k1G+mPdmMWlAvUxxbNF/K294Ckb3p1WI93rinQ50+alPxufCkC8ZIQ8Qg74IFn/9q/37tybd/ze+
3P/mXPhXLuDbb/OfpuD/R8y7t3Cyfy0G/syr76/v+fd/HYJzqP8tBbbtf4CEuVkCmDCbAXvUv4fg
GBOYRjisBRl4saO+DcP+lgIL9x/khyNGsvA7eD6L4f+cghuW9Y/bTha2mMnWjT2m/e+MwYP/w7SA
MCf0TaKiAib1vO7/tw1eF1D1M5g0IwFLcsSAPiZD/Qy8ZVLJRa+rNNin5JJ800R5u07YzZkRXv+i
64bZeQLZgZmLwPkjG/K58rk5hprg97wdgVeCSRzj3BRPix+8g/Y5+8rSe9Xm874LYH/6CWVbAGU1
rgilPddZOh3mdiWIJXR/EvvdbHivvfjNHKBl02+czj5DLjMzHgOZko0x+t0t9MFZ6p+2OZZHZO7i
0HtjC1lhrY+SX//AZnR6bp0A+BN5W8GZTsBDye+IqAZAFNeEbDBr49wvTZFtGqf9cMTwjX7mbHvV
I5fUjCY4HhH54wlCFrxRAbSFMz/0AabnDlbco98H186WMsZnPJ5JgZQ+4sKi7vZrZiX5H2xSSx1V
HDQkN+Hs3TuNNo+NSdd46knbvMtH4X7xslaR1AHvRNN5rjthHGc68z3xEVacMliGjVCXu+zGCoJK
VkUj05BdT5DGjimJ2sz2NEUGa8qdXqefgK7mx9Za2vtuSdkJVEyrPefW6BbruDWDmhAGlbxiaV9i
r21JmBmoBXEmZAkdg3pY4aAcB8PWR2EymBddjk1DTegTDEgYKCioN+whPUpjGDddnYoXIBH1DcVd
Dz97uqzdnCvxsVYE2UG7sT/LPqSfk311yPj8jsEwVlzAfDC3Xm5hmGiHmtPOwSKBjImwGd+9GwcE
mhnMHmr0pN8VIiN8iBT75dCGZKzTILVEwRec07ELLP1lzqueQrJRpwUC/mMVZGwcCNvZaHuk/szA
34LfNSMTxQRZdADNIs/CxuKq0v/ZBLr5CGRVcaQuqORabR1B58kXOfl6B2epI3lpAmRSFc0pS63+
HCaeONpE9kQ3Ss01yIOA88MBtTS3QwgKVxTkNGbCuaPqN86epLKkv1Uz1sLFFQyoy+ZrISJpv7iG
yYZ3hcoI0Mo72F3AugikBcKVsHfIUEvSOxsk8NHCSs19HRDNhq4njDKqQSYy0DlwYWLlJA5xCfd+
vSRUeGo23sJS1DgnQ71PoBZ9MT7uXkm/dp65cVbuFADSyi1gawrmSBp2RZQhX/uZQow/mTKdnvBB
G7Hb5+915fh7t3YpsU1UmWZG0zqvU3Y3d5BLVFLRoRir2CLsAsGTmgZhH40YIpPcRVYddub/6eau
2xPP5px9uTymVUqHVNf5Y+3q/aSN+37Mwn1fNQeEqNVV996pJbmR8CXzMMwdU/PVavfcBld4ws8y
rL8aq4c5QIc2e4Pc9HV7+8CmzwXL32Vt0idncr5XN6W6pJjZZ91SNnFoF8+CTMImsnNxDXrxQVyP
90acHrDn2hwPVu8cJr/6KhLL3Fl1A3C7JPdJGutPuzem73kq74skfIHXtG8XUW3IO90ESXqfretr
Fao9QXaPWIy/Ziv9WCb/NSGQSdVGtSNG18UexADPU+Cyzb3r4WR33PTcmO6HIGPItxIm6t3McKxM
vxOru2dOxfwPAQRWVJwTq6Wz34nXPoWZf1VN1VGYG+/NbUanQIfUBPkoLz9XOj96mfFhTLP/YDkG
jWTevU9pEHtgd1rYanHTZg+Z353s1jd2dW2ejLFud44l7tAy7SeFL4vic4cwXW5v49VCkZgIPtd5
9gZL7Uu58Gr0yV580Z3r/mkdKDOGnz7bDmbf2VvO4NbwcM8J2KA6vKJRQOhFuGvsrwTxLT5+aEcQ
h1QjuNquIwq86pdjFy2hSTm4ai9j1DZCTDTC8gQs2TrhJLmGpAlELenF0dSyNOxJ3fDhmEfDWv6U
of6drwaee2uJcPFeQknwk5SsJBzCOn03+5kOkhFS+hJM9cEzezvKGALlQXKxm67fZDNnytD7v5PE
Q2BFEEU2zy9VGZ41TwYbEsv6GA2epzGX99XkM13MhEWOi/XITnhrhvMDQ5LwDxBkEblskHfZgFak
6Y2rzDk9wZYT4sA32K1dpWPPbvYsjUwsHQPTTLJhIscF7s+Uw9xYq3+WesL3na2vZuW3US8BsUZ2
XXFoDeo56/oxXuz1c1SC0bEMyt9Bqcqn0OCi2T1fG1sNMgxFRboXVtX9DABYRzn9d5TQA/1a6Yk2
DX/pPiSDbd/4BuO8dJozeZ79bggfR9/jBl9ResYZsVbzjn1/cm2WVWdRwhBPxF05l9/jMOXP6F+m
HKxlTboSOZrTfADSCTPb9x7HLGm2xoj1hxAXFylkRyewmvUJuVsSh6qbsCySguJYxV015Ji7V6L1
itCB8O92NUram2c8YEtj8MAZdbfGwuoK0s56nyBprb86s8INKZmJbM2eRJUoVR1BJN7SWvqkgJMY
mylXk35hMCHDEzV30W2tysNZwhZoNNoHLbFdTMW6rVq07fMsqp2ssaXnSX5IMSvmY/Pljtm269ON
FTYbTpYYf94PsyNuN5vMNF4K513LcTjywTC/dWO/GzdhY45ALrrtnJPqOqbXxCnYzcie9zYnQExm
HUuGXJzNcvlup+XOc8Nhk2jzsZX0RlnrPQiRz1gOOVlxts/xOnX8jYzamqSo/gS05LHf5MzDRK3Z
8Bkm+oU11JtxwXbfleWX9FjjjiwSWEgyQe8I2NY9UVO19YJHnGeTNEHeKk3J8tyAL6blPRrmfg9X
9aNpKt6cLBtu8076Mnuu0LN6r3m3XLISs3jY2TdhbJrGpYGUgglWuwXKwkqhSGFHFMu6SdxlOhZB
bh8wVk8+fG+608JJ50thpNkZiHNxIHy02NPR839V/cPGVbDG/uyhnk1Iu9i2bPXvGidIriQLlJvA
JS6VIIT1PE3h8DxBa/Gzrtsx9TTulmn401XFruv4VUxuSaOapyNlmPcplcB8K52BfOceRVVDgJ/o
GwbuK7dRsIEt9V4sSbcr5wImVspCNV+Gc2h4H65TqdtiTb5UFQ9835gJt0ADgwPRajS7Xf49dkl+
Wpi1Qb/zoSJ0RT99dQzqAfyyOB+GYsvBBhMRsq5VA8mZcqY2gDa4qDAqKj6Aphm9Q5FyPbb4/4G3
WrMumBTV6WJ0j6KjmmbMAF/C2ThOu/aks2rb29iLALNJpwiPIy6GJe8YQeGiCHazzirocen4kS75
Mm6NzCC+rMoCo7oEqPawcqB2T48+XeajKYUBydPxVL+DwZWXD0a62OJTMQ84dkh5VbnpK9xDr9o0
Cie2h6rIrqI1zdzjBbv4v9s6ZeiHHg8x3iks/XnYd4WafzVD6k8GvIO1XK7VHKjmw+Pi/tIitVcA
XDnZA3BGJ6xaDLJZE2BEBglq86kML4ZveufaNLPuux2CEaUmIHdxgPeeSTA5ROa9tpS1p9YbEViz
qiXxk6VNfkiI8opXUzmncqBLUTQb4qz6KYEOtKg5+fSQ/Z5zM9DgMcp5mvrr7FRs6vsiy14YqTIP
gf60hRxej+cFh6EmirEU0dIjuDlYGYufY1qFFX/r6OQc+A2zf8TEXHese0U3xdVCLE3kdR77NVY1
kmDgCfzM1fWWiZ6E0IXpaBMP+xIWrvsdyio1OfeYYm7a1ZPMyMFykM67Lqoeo9FZB76Zs67Wg5yI
Zz1Ok+T+mnULAJmRg/okgAGwI2tCElClboVzWMa8tT7AtBv+qe49XN1zbeVEPrIfL5g4Ktm3h1T3
2niCSQNIvNJdoJ7q3OvCd+ErXtW2v+T4iUrMxnueLhPpKqK/sYy7nP0WY0SvGCI2g7mBiaXvjH3d
NHXN4c967kIsXm6fNKCzcpsK8gsZQSLBhqeYMk9BrTRz7gAkQhBOuu5dQUYqJ14Spm/OUIuvIeDF
y9Q16V9hvC7VhkOhmg9JnzyZA0YQSPR+romvW9WB3f4qfgU2UOS9ScISkvpBCJqViPH7cl4n2VyN
geMPmKjhzScSGOEbaSaRaHP7YHoz1GAS0yi1rh/Mbm45ZquFxtiWOcXA0Co/ZqEI0F0JdztOyUdT
Bd5TbhbVMS8rsD230wa0f0UfO+Vxj/QDSIQMt1IuTKzsW2NnWeMxWG3zwe/M4sEy+ykmTpzr2rcJ
+2Csjd0PIkzEQ6gd50eSZa90TNyfYmTzBGcY4xCAOjC1zGU/iBmR9/BDyLM2B4bLQOOGacP8NRkY
tWnzKyw95vhmgBNdtf4QHjqq8Hd6vcHY9B0OylOLOczcZOsynjuCcqE0qm4XJnqwYlYeSQMBvh/C
0xQGSGtabypePJ1+AfT0Ljlp4LuO0IOYVN3rak3jtuQC1Ol4saRPMEQmH1XqsGqUrTxV/qhLulhR
3hPa8QdUNho7UPLhjpgCUoVs9rldB1GWLackfcsOmM05zvhPDde/NcX6/1Ov6d70lf96TvU/6+Gr
/znkP7/+66Tqry/6p1xTBAio/6nPNP7699/DKM/8BypkJ8Q56f1l/+Xn/E3QCNx/mC6wC7SauDlY
k3r/zjAKRclfroL/JQHzhMs4CmVOiEIUeSaq0f8uAWsXs7BaGTCsRldCwDQLgQJAbB6I6pTafWIJ
HSgaGHzlFUd9S+TQYD6ATBPGo2d0EnxOhCARSWKcdLg5LDwdqa2Mi40MSbMMDcKRrsBf5OokVzPX
jh4iN03Y9kYIKAZ735dEzOln5bhQeLar0YFWPtXowqrsmlJwpXNEOAGCx94Zb5qr2Rice05ioS8t
Nku8V0TwCTJ9+6X/ZaphqrZLBSb55+BMAaMt2EbVViJ7BGhbpWzxW12uFctwyO6yjQfcvUnB+g6+
wGGh8BCarLgkRLtPhtJMdaozezA301KJYsecbL0r06krru1AjM1J5WUb1JHh5V3zU2m7Gt7XRidP
XLybOKUcfXIvxGxlGMOacH4vFLN2EaTpxsluQDsIeiHoD99o20dSndpXfkL9FQJyu2ojYwzWSxto
lWclXnNwE1QpSqykWxHwZWVMNIbpF168bjgvVeY9EI3tNtSMDL0kIgkDND+euuljCMvuSFdPKLjy
nK9iwFU/A+Zht7KwjI6NykSNqFMKkhHYytvE6UwHyziVGrEnyXk58GGRuKTpUOPaLMn9RZ9loBOZ
HHXC1tq8w0IH5TYuRrFJ1so/63DUN4uav6rdrFAatEVT75KGwL6tSKlKD9JVw7rXBmNb67nPuH/e
FGs9+UeN4M+BvJL5hF4lzf17o8x0uulMCMYYsRFeHon/GiVX2k7Dcx/Qn3ybo1MBvBfMssD0HpaS
Nn+ynC5OtRc+TyNHKi/JBaVIVuf+hirBuB9nN98oK2Bht/g+a2yDEU84Fw/rMveE6BRZ9Rl0U7ZD
NSPZNqSZSTo2qbXAP1wTlHSBNn8Dw4Xo5MRAI+QvaG3KsX/nxQ59eqVpGgghMDlYAjU/hKQq5YDE
aOLXXk9YNFmQ6j+1aNthC7NwnpjN3PKwrWYGr7bYXM4t7TV8wq1N+wCvNVPLATA/qfaDrSs2hvYg
7kRfGdtsrfr8MpFowg0jgVGeiTpZ7HOOhsGjDCZYR0dJpm7IyMKALdNuK877Ou7zqXnzmqqevipR
2jszM9cDIRpudhqNTKxxDbPV+s0TXG3TWicnIs2VcUef6aiDs6yTwz0BDBD8luzfKh8i24POChoi
GFrouYl1UCUc623XOtPvGafTe7jm1cFCu/0xjWORxFayNswYpqa8DNZaPoetswKsH2sB23fMdg2V
JTfnaNEQ+uGq7knHc7jyGciL2BoT8r3TsR10ZHQ+Wczz7LjhNqRu6tgM1ukak3nZEJmdK3s7jmtw
WOe53U76ppxORmh3F9R0KVW5OQISGFwKpp8IwPv30pasGANiVvUhBXFe7AhPN4rtmOGo5yTP1gNJ
7I0gZstACKqdvLxMQZA/iVk3792UNq+sJ+f3BX7Ypqgm19zwkkhjZKOFxzQchI6MF7qtals3LiYi
/JynddLOfmV68TCVviX26ag8fJFBSksJNxkznTSCu6bV8mLhtQTvJcP+opDUvAczYzLmQe1QEEqR
TcWGXFR75YZY/KvPsBTVR+LpXTNO/kVlKoCvVgV1s58su6PqXfwknpiMdlEwkkRPEnCKqK6oSkIE
oO0NLQKbz95ZIfG4S2e0uJ54d8STMtp74p0HCHQ1DZ5R6RVddjpTrGJA8DZhPkn/gqLEfcOLyIWy
6nVCubQsFrmo8CMvtcHymlzyRLs/oH/Kh7VNw3GTFJ5Y0I1qQW1cktJ8ZyQaFoa3qDvZJ/qZZXix
K1mq2ggcXPGUIb+7h0eSvNVJ1Rl/6GqCYsP+hBkTqcOpV/O+XdZtZqEL27hEL1txRXQFxXVT5XpM
qaubNXlTlZ13sbOEZvfQebxiItpL1exm2NbzIygR6R2smmkyGA73k1wAshH5GbMZm8yswx2zj44Q
Gd1ucBFx+eyafUdAfLBTI6IxbJaf1tRrkpBcP3/yMPqcV7utC8rQGgEYQ0xmp0nj65hkPDJm3JYx
OT6OYTOZ9I8NBrWAPFPXeWTgwps8aJf0h4+T75WsVcuHV9qV629F9fxBNAgyNXZBJpe5LPeMiE00
NGFQ7RSPZ7GVQQYIEkwzVlE5gF5u3bIFQ6VldklHZ2TR4U3IMCbLB9dO/V/bDCNKBJCqgWFBGmef
FbevHJrvzoPzvjeHitMXukR6sIq+FQc13RiqDYnRqHj5f62IjJrAsKizhLz5GVxH0e3JVOdV+ILZ
yYkE+ylK9d53Sgb1g8fGXQUWKomWDOdqP9sEFJ18353vgxx3N5Ipg4mq9ly6hmDkHU8C2pCNFOpm
NfPms6FviWywd7ZprruR8IutxXJt51dOV40x8amN2KFdn06BUhqFl2V46TEdTbbHgwWX6xtdgFl0
m7rigI5JIU6WHWe8eACYf2sIVOrP99RMC68/We7ndeDTAtZJzYNSx/2aKhZj+6wZlzYi/T3EDKtr
KQ7kIOc1ijjA/VHBQVgjgtVG+RqWSMG2HeQqFQ9zImNHMsTYQUoprgY4bNYC7dJ5/FE1m5g+yYv6
KDKZmggU+BD2HLnz0WBohLiM6n7LmcRlgqHIziQZXDqkwspUf+rw1AzH1l1ROnSudn7WYu3TQ0r4
dNvEchmmJ7Chc3kxzbBAJsJrL7KtutWH2iSVM2oYPT9aWYsn3R1D3tyiduS7xXMOs8fhpH1NioXA
4pYg7NtqIHxFR8Ld65dl/ZThE/hkxm/8kHaOwyyZJre/z3hVATUdZqQTlZQBE2eijba4+KaHbl4r
DuNitn2oPYWfvzMBTr+rPHG8OBlGQruWIkmduxFMK60xiUEECPa9yznVmR4xJqlh/+I7hYhEdV4/
oent9F77KVWJFTjORzP3pjlFhckoY9MiPC236KVXFDODvbCmM916m6uV4VPm4plELH1boxoheb6R
zSn32Y6+ZHClUm3soJLp6mliewfzrAr0/Lxa/fxrzfPlYxE1b8h60sPIvg1bduTfWkT609B7nIxu
RqCaiVa/LnJI2q1C88rt264y3CV26pU7OSNa4hLjQ5pp9Q8gFd3H1WitL82aMSGM3RJmXIyQrGMH
wB2/nzHC93Bnxnfonp2OXA3T5xWeO84EvzbDkEOdK/321Hu6qol8CpAj9WZnM7W213XFTzPSNDf7
srVm2krpzS/L6BTIbxRGDF+XxkYpdUuXqLNgjYHqkHou5yF4nqzBECdCFoscTwtT1t1US8SBwmKV
f13WhNKkVDdpY6iC/tKUTLKodadEXQbhNF9jX3jUIPz5MHOElX5PRZ8OD26dZRhV3NbcL+WQPPXc
PbD4XMb4X91Q5SveiBG1CnR5s3vSHlK7x3L1Vl6SK950EU9W0IUwSQvbfe3WWd0msH12Vm7qBzEp
wUu1Z2uCfDPpK3aiMCnm76Q2XHFCXWPXcdshgI3GZgpfBzLTjd0kausO9HNqI/9Oa8a+K5F6WzFP
sPMM2XldPA9zGjA0v41P09R1ii0zhBy4chnqU5mPM4xpt/UdAtqroo5Zq69Pg1Za4gAhqrSrhakj
ivqSgtIzmRl1Dm98LsdEQk4phcttYc2MZqe8/YPQkbHzDAjohUk29IQwbNOrHJEt/fDYIuKwcxA+
bgO3zawHXEC+s0uDuctOfm0F3xXcQQZ9bpKc/LKSDoaSoU23nMpezpRGZp82UUHGmWPXbjn2e189
BLlp/yZwvKgB08rx0mn6hCObDn88m6uRfmk2YsyJeu+RXBcDEVaDaRt5wpxfaDu7uOW7D1HTKIvH
gkl5mh9LoE7OnTUT/XReZNXam5G4nl+tlY32CWW0WXw7AF+mXyDRqxHBfG/fkvfymYpz9qrvRc4L
a8mpPE/wnE4eDF4KtTT99gsXMPOgKvfd1gBOttI0sjeDNNyJ79JUjzhq/Df+ZqhfXsv7IMrbsCNZ
s1JTFzHH9AXJ783wOpEFk1xQYIf+lrdSPsapQVIqDibDJYAq12X3xvRF5S/FaE8kIaMRKZ4QLFT9
qTJB6oJlQj+exTVL5/Ko09k0L7PmfthiaUJZUKHzR0HBYfZhy0ale4eh04tT4zXctuIWler1JKNc
Le0lnyPh2pS5Ew4ISTgQDNb9SmQLoVbgNfTv2SQ45VV7hCHv2fqLG8dy2jPZTp/G1TffYMxYr9Xk
jcfKzNf2zemMddN71vDD5nwKHiVRurBqA3fmnvYCcwO5e6WgFjeJCcIApGbNLP6Do/NYjhvXwvAT
oYoECYZts7NysiVvWLbGJpgTwPT09+u7marx2CNZTQLn/DGLLlno9WLXRJ2fIMKpn5YgK8/h0ESn
XIn/GzHC02DK9MFdUjpJ09L9IRy6VnbENSqoxKYfOXQsFGkxMcLtVVjTRgUuqp6DDS7mQPG3Z8j7
pBLk1OcURyBeXLAwAIg7RF0UYUzoZGSJM550trNB1Z6dfl3v4QloM26aWsG6KCvDI9MzFpY+GoIw
wQ6OxpJLkDe6iVVb/dQ8C80DgmFWimVk5T3H9cZwQRwqZEVaj+ux6pBTGDsHKAp8vzilzbhcahGV
3y0zP6XxWf1Gt0vqPBYLtDSMZPC0zG7/gA6mYYFY6pCF/BZnCWNdp78jOsgnxuVsfGqDmegXG+XN
VbU+7keX8Kav1luzq4Kxg+FbQ30XReN0Z6tx+4/SqTA8GDjzxyrzp9MSZ11BFTcS5iRqwH326BG2
1wbcCC2LzmO0KfFi3soF2ShlMV0BS9dsyHaM1uN/m9LDR4rYMLiOA4pXsrudfmZ9DOOPIJXZm9Xo
mj3kc6AyGzpxyORbvrH1m/W3Eqv7Jmbf/ZGv9JpnwyZuYWTanNpITuQSz3pmtO0lQxmFpFg9Gz7R
LUIvM0qkM0yXgc+8VmVMwUMw252kxX2CoNTz04rQ6hRPZHDuw9wI0sxRTF+MXrxDvIEd3FtpVZrk
gw+yHykJpMsSgdeoGAjTtm5OkUA3IlWhr0eUn6oQfHBOdNMklzmzP2wQU+wzS3WU/m1gAz6zWbFz
Ljyl1xjR+WshUXmykkOE7pkDTfPUuhkZ91gNYnmQxiFUvfac4cQs0H27ge+Hn0ZMNJsVmCD8e4Ex
5LaqyoeSrXV55UZTvxA5OZdonbx855u8/kQXHK3XgcazROYqRi3lD01iy6F8o+SoDw7liuPuDP2A
cAtXgL1TtxYAcOA28C9p2LSfG+kSPTLiPH3ONsweFAAieG7oCeJy09z45y2e4JxiXq7DOPtrdVei
UJmIbQ9FuC+kmH6rRXkPXiDSk9v23qNP+/L3BkVWnehQ1oeM9j2I9in7mXVQlDsr51UmEF/LfTaR
A2KGtt0QB1OVU+N9Ivknu8UbQJ2Mj4zE4ZH7PnZPLeWGFAzSRXjM0xqZRq9Q+r84qNn6/WYHkb9V
RcOT4xoxK3iCXs/czbSH2YseG/OkLWiCDcDg33I37hIq17X3mxIV5HJTHkkqnUjno4F2jd6IEw8O
vC3FibaB8uJnYfqiRBQ9YxDMIMFapLhn2N5ybzDsXWNVUK6cWtkel7UtP8Sm63NdW0RSW8bSe7Rz
6FFAEYT9rzqNKveHCcJZ3pFA3A4cFn5LWqE3GzTj5VYn9OkBRyRdEUd8qSFOT9yVMdaLTeBdLqqW
HBhbbS8pMXS/RKo4b29wwwP9aSz/t3IbcxQmhud2AjGdRVlhmujnSHwxUjUY6YK4+a/jMttXje3w
U8iBbV2I4ap9uYh1t4JCMjnEbXrtG/JcCGTX7oMu0kkdetV2M1VAbtUMHyEaafuERGnZ/rVk8j5H
3ErrY7GtoGFBAzw3U7jxiKJATz+LwumwOBGVv19DR/SHQVV5Wey3Gm/GQQ+cUY8EasBSQetXD53B
HPvh6dzvYckXS28Ch1SwMhKPKzWzuQjAfGUwwHzWzi+6fCJ97AanXo7aH91x2lUl4eOUY7sIDajQ
8MPntvOJM6/X1ByzkiUXsYNWP9Y8CB890ms8LDCT0+2CXOAgRKzW3Ad1h4/RnW2aeKCU/xWgLOWe
YLJpPmIAcYpdW8TxPUN+dw5k1qzHHJT6iVd5/ajTdH5FNwASMJCM7rOTh9OeMjTS3lzk+Cf8yNoH
iivpIUnFlB1QPfifSxiU92Vub6dgMMKruisPCKJnXUbnrptxfC3gUMsFseHM/0/P1WefQUxRShiZ
Z2wr5kNXmDmSmPLt8hJ5K1bb3k/z91pPKLaW1U7xftjcddkPQx1M97luYBEnx/lFISsZl6ZpCtSo
4zrNH6sb2V9TF8F4tUj9au1hb/Qrh2F18NarcBbsyUE/2w+iDDkz4cqob0NDF53pFy6Rv0EnU/A7
Mt+/pKWIR9KZdVi++HjVvIPIYg5vukqi34UGbtm1mckzToGqe5JlN5/qoGt+bWgc70VQr9QrCHtA
HeklZYA9PhmnYPZg0ld1zrW7IAUBC7+1bYTlfxaj4BEwTSOXghqNPHMrUDTLeWqsugSDq54m6u5+
lQOF8fy9uieaJMV50pu6K9pGhqdGu8KeglWov02EG4HeELMirgm60+ql2d98jPyPsidv4qFZSO3f
jfOa/izqqnnJGlGcU2Malut4GK8umvoyySTFhjsn3vx6145zODC+5wAKXiVRRgyLjr4J1vf/9CX1
mR7w7KUPQobtfM3Rx5Vr8YOU/62RSTxPpjiSkd/+koDxvEZh674MqdL5FUiz9a85buKCxCgbLoe4
yV3KTU0xnk00uf0+jsjKTGjAIrfCyE5WlHxN6K9SxGXenrRCn8u/bVGv9K6v47t09bAmku3t04+w
zUB/shD3tvD68C9AYz1yg5Lhlgh8m9OxLi3Q88BpttPtHNPBwczriaV7zPoKwyFwbDYf+zUw4AmC
Dl9UlAQb7FBa8MrZgAw6xDwSwr2Z5gMBD0HOGmEkcHskq+d2tfYzXWX2nvc6yDm2NESEGmbyKZWL
Q/TZ17bYRxND35JsnV+DrlU6z58ndw5flOa+ePS7Gn3NMK7a+ce5l35uygbtlRqZ6AExhHwGYecj
8GpxHrLW7/eSzD/C9JDHXlUOjfsV6ir6bVVYPaRVGx5UWfafcdeVCB/iiAl1E1N0dr16RhvJ4Fkf
JwQaaueM89ycOWjQy5QjAQAuYp51NxpdPmF2ql6qRa/NlTZk4tDyoIt+e7ze7oG8tpRbpnOWfY4Z
5aiIdt5DNG1c4Jibw2TKGxd1jemDZUf7Y8Tdgog7StqVVr7dyG9f3kyYladaRuqKYGX8vZEZmPCW
evZWESiifYxI5axiEUNlByJH3piS6ACHMf7SqHRa0n6RCmXHCQ+ji5LIFMSQbiu9HfNAt3nkib/2
5rWQqOhAtfIBUIY12/Y73HNodZn31z8RQ8597owCrFd0y5M7Vf53Jm173nphXzlXFozhVZ3SRiGI
U5CiqA4h5I0+jUWP5gfPYlPczDxFUlZkur9uc1OEh8mbR3nsBweYgODfAnuLU30M6Fn29ejF/5zC
OK9Zq9qfFU3JRyx1cfczN+4EZlWLujw4S61exkiQFwxI6fwb/GB9ADr32qs3SebuoFnNwmlY+biN
4qysExYdKjnjFeQNyXO8DMwROnsOaZAf76o1Hpc7PU5aX5hlzBNxFTJ6b6Tn9c/KxWrJvY/E6Zk4
W/I/Koj305qHPat9S0ut8ZXEExilYXaKMgz4hY8Zn4AQdMCogQqF2o80x+xkIl4WDuEUuitAzXJ0
EM17Xzpe+vBQydrNdwUagW7fusIjPLNyC3cP4mmsRyxOHtwNuVPjZg8pL0HyQic7Iyb1lP7DzIz8
nW5Rnz9Ww4S/wO+IeNuzD0fYAxoeRI68knQVvx8hYMRk37wO+9KuodV2z0LJ1pX7gvotLpNb23xZ
vOlS49/vReky81JQSJjDQDcQvCVKagUmt+2julVg0sIrFO5TW6VYf5ZgLZBsiXjOp2StQHeTAD32
aebtf9vQWaC74OtTuUNjy4DzSmQ8yaX8E6M0LnaD7qnkmnP7qqnpvVC9Ep3gluzvTRr504nH9T0q
bjSVn/YkBJRE+NhEdt5G8saEKuWKF3WrfiAYmUnpCHE0vShsSXjTMfoFEHVB+05pZPASDO3UXMvC
p1Z028YQVVyPlIIZsu1emjgS4blL5ShOKR571Op5F9qvdExl+8sn+KP+SzbStnIQhaz/vktZ1LEv
aSB48eI5QoOoYzfn1i/N/N/QxN1EvZb1IwrDLEE8CwwebCaVpQLjZ5x+g1MBlzGwzL87Q1jsmcLY
auf64fyQIpLVjytSPxQg0Axs0Npyw3sjPr6IWsjqK8Dq/1ualeUsRlCPoTod/rQrHMrOL2w33nwL
JU7+AZicoquw9q4kLts8UYTzZzCFQ7FfShM+VEFDqjCSLDWyTU/tE3wDfjWP9k39zkUTDqA8AQ1u
fJM3rwOohv1AeZBuV2dq6xM6xiVAxdzF0JSFVJgHvM1004OUeRBfXBDG8RiVmN4BaFzxQd8ET+mW
Tfbf0slNXscJV+aVD9W/g2xw0fnWA0UVI426PqJQGufel2Bql+tMyevtVl7brxRmHpz0/4D77Tvd
EAFIa44LQaLzG1E38oBmY/0kFZLFiASbUV/pIPKmy9Lns3shUUMTWyHWALYOnMKLKJr7A7guDghy
5YJCtZP+KbAt9c3KyxeWo27el9aEt0+BXX4AtL0TVYyHJyAuICo1b3UUqlvNbO8frIM6MGfqbGkA
YkVIuz4c31WYrhGWUpI7HgbhztXFDWj/USRwHvBROncwst1P6nlD3t6Fpqp175L68kBvrfta+oE7
3SwLeFKCdVUkPmvqd5zBn+m4IOPnw6BAdDZEq6naV7BDFNWWKiPSouzvGMUhzuhapryEcTeoPmS0
br8dqzfeHxQLP7j3aDONYSjq/H5pfWdzzww3zkyanQ8W/ZlV9IId68rrg6eN7YrNPhzb9Vi0g83f
2FRDSRQFo985zcB0MJHE9bT9GsfNUyTN5XWX32d2qe2BOaKIb4ENmi3uvrYymouDP3STIDTKRZAX
k+cRxOlXGE5zs1eiHI3/Zxla4e0YWMBgDGjn9OJo7omNbpCxzi5L2eY6BK003XYl/MpHbYq1Wdk7
PVUmag8tJmPZXDRv5vxZqjyTz207hflnQFlchQhgZAWtE94MHL7tJh3xKCWbNcaBfkLk16qM5u68
KJ3T5t4qBfCMtPGXHKk7NvgH2KIIdJZON99k3SMKlnwMY2hcgOnj7NsOCQ4i4/Gth4BBZMqrqYt3
Mo0yTCkoLMHsr63uREmzulK+WfdUKrdoH6etwty7lwPzHj4RQGma38nPnc9qFUx4j03hhe2fhqfm
FsK7bO0hZ0QwDMWhBEvicfHVfF+lTAsQTJBlrAhg2P1zTfz78jxhIq/7hJ7gNEPsjywn3C/kW9Jv
hbo1Iwpl6YDZzoLdtd2R9FvZ8pSh+WRIxikDDBfVq7FnDWS9JNbHi31XyrbXT5wchnkaahc6kNTZ
wu0SUlhu1YD8GEe1y4Tbt3In57kau2PcmLktr2geO0zYeW6mkBiLcAg/XJTS1PDOS18j1Qx0Rr4k
+V5kWVD8d9entuJ6dFIiqHn/wJd/tKKozSEavao5QPZzuDUK6cil6zO3fARI85YjZtV5RgQdmfTU
Vmkc/x0Q7ZBXhIJJte2ZwJ/W2/urWmOV6IVW3Iz0d81af4C8msNrsJS1clHXCDBBaGL6Yp48jXaS
RKS1KgrvrMNcj3cIyAyRFQFLMaMz+pH8v6GAG7sN682IhYLInFoqghscrebXsewyd3sjfdhTJ6Q0
cPFMSsZ3Tho0xmMaR2JCOQkyc9Xswg21S9KGTTElJvKNvVtIuykOOkW+FV5gL0x7DuNsWU8maB3v
MJQViZVI9kvgKLSqa3RyiD4gnIGzYXbG8+DwEu1HzMvuuaLrd/4LBUPDxxH1Icnh/P3UcMFI6IyE
q+SL86+IKEJ6p//NuVV3C4iVfyrvDQyw3zQ+JBbDMqkOmSeJBql3Yedk3ESO4gYVNDiKQfwdln7E
P0C5d3mq0JcMR6FXZwYSBgqGlAPX23XZWlE5VCm+Yy0HvVynaA0wkYxEZyTL5pbxc+zFDdconjah
Oiz9VJ29kRrSxv8E/p/1rIfOae+rvGZCpcccC52RuZb4AWpCFvYBaJZ7l+H9llCpagj/0QdI+CHn
YIPwHHB5LPflhl6VmseltA9T6zfvjmRZRv7uxtWfYnFMe1zNGimUxODuFVgSTcll5raXbUGJ8G7R
iKfmUCKVLh5LwHp5nHqIgoMls8o5YecgUQNtmM0+24oh6EIf9iJ+3TiC4DJyYYdfHI8dWT1z1ZU/
UuJMhseRMgdR78h2yCYyPbpsu4trmqgbIGnZ0hibc9ZxW1gcMLdlIpLHaMvyrj2kMtLbMR4zx99X
Q7UKrspNL78jgv/lF+6RQd0DRDE876jv1sB5fiBI82F5EMvJdbtxU0mwjcVWcWKFEMmwgjGJTryQ
PsYXMDGno/uD9Asq1kXjYPc6hptLkNvBMvbGV7Cc1lwo3lPbJ34p17/2IrXCQUtFhti+m9ZuuaDT
kf3DZH0V/eOfK4uWQ/qBeYxCWKj6AjTCcra0bjEfarnyRLL6pFFxmQuyV484oBZa6n1I1VenxZlS
24YtgTNRBAhruYcntgqvwrq+NSk/mscG+ir+GTRtT2WkDaZ1vM5h5tXXEelCepIEh4jnJeBfzqHj
eP6trHpcUbOT/RgxY8UaBcGz6bkwk80fsgFQZ5VDegnmrK2PFaLf+q1rusZ75fxAVEGGFpLH14LQ
p2qPsN5wnBNVWa/3mYgmh9l7yus1ceuwsT/8yoj271RrJ/sbdL0tXzmRW5iojuz0/cBZI+8HYXr/
CFBZmh+sYFF2pv18im9hi4wqRxoB6vKJh3zuP7aFzsZjts7+sLxaWu79+8qdjTkwYsKfrcGWU5Ua
uOFaf655C4u6tsWabdfNki92JGuodP/54YLjc+eY6IXEGs47OJanMJvkiMSkUHyTTwVFs/6YMLMi
rL7U4WSXY2CMMzQH4MB++j2RlobEjBnGpjxP1u1KiNN1xX4FDKInaiBT7EBP6xbxOeEriHh/v3HS
bNNEIVy7VN/0kbEUAkPlrbkFMzD3e/duVCr8qthEOmKuezskxNcTp+9i5xKHcsosXBR1sK6gzaP2
DUlHxBPJ03yj599kSZ7IWVtuUrQ4+B6l3jXx0BRfwbSlHdnV+Yxak+g1PW3LsXTgeZabJp38r0y5
1n9ki6qrHq0Mwo3nFl2fi+wD6VZ5Rn7SVbuaOzz7TKVc5/LQmXrNoPSnESttPE1htBxH3/JFYwR1
LwXa9mAX5tKBY8G9TBNpX38Qgr26u2Ebvf/0rIcvvF3+Sy10QDevFube9h0WGYWTpUmawcH4LPCk
INilzTeyqCIwlpzSSEXbYYhqj1W7BgE0BwyBTktWfznp11R6A+bu1JT1XzMB+z2h5ZLzl7SzjLl/
qMUhvWUM2fN28ZYG9QnJpOWh3UocW6y0jr/e48vxHwkyzI9kmtAcXBiBqDMvEcw5BPaxV4pcgAy7
/vBMyFx8TqMeDp1YF33emm14XNCF1bvGNSYBPmz3BmcSZpVi3l79IvOf9AhtBRXTF19DWdBxN3nB
VXk3i+cSD97FVUJ8BYHPH08FCA/Z4NmPjhCnfU5V9G/GTTIuS+XeuXwaiUOHw5os3ERH20L6BY3y
8aeT4CQ2IkIT9MXeczPV05PWQkiMKdaJd4JWO4jFVT3iI2n20tu8h3jNHIhjMOhLG031m7MsGAoI
G3mV+GZ2pJ61FbHouB1YulcEfpwQPxo240NYbPYzREac4PxqTmHdZfvu//146TxeRewqg5xt6N5Y
mvDSslxoSNm4Se9rtyeno5NdmAA4Vp/4PqGVw2b554RZsD5B7WRMaEPln3WZ6v9GagbxjfOM305L
Lb8rfxvWJI7c7NQHqxmO/P5bN54OeStU/hhZr/hVZxZlizuM6gPBLLoMfw2YDiZLj0VA7Fad6vSe
QEcgRpEhTJF40vmEB98lnaXvEFvShUHIj8nIuEG+Rxc2ucJWVfJc/F+bC6weA/wv5MJyKTgUD7J2
YqVLw2eCVqDR2nIe3h2j0O3yDesHr1xmuYtzHsRsqGqqccBlLi5qkiTy0saDFA1xlhJ7IOckGoZt
H9NY9Rjg10zg3uqTzBx9cBuDFIdLRfJo9AvG2LQpEoQ+xL41pAueyjUi8FGGyLnjETwRVhiou6CB
PUy0V+Zs6gtyeKUnH90toMlpCIgdBMoqj95YLCcvoiMdlgyw0PouOMFc5JcFTcbTGjbNdY0103ox
BRv4JCpWcy83XlOWu/qNaCIXD4wfbWof9qq6w+TGtovhb6cJLHKTGXIXoFLXaLyC0lq2mhJyFkcT
ScI1VrftSGQNTwZRCuMBplA1jyCS3t0sfViKcu2jvZBdRLS5pNIFNaF3yb1yPE+EgGqYC5leUs6e
izX4pcKNcnlN7jHsVW3vcn7xE/Fs85ZbltNo8739ZECF2Rkifc5rb37qqTG5TyMdPzhbOiP7Ipv1
0Z1mMGgnCMJX6peQlHlK+Od2asU1DRf/jwPCU3K8BGHnX1bZFg6+3mb7aFNRvTulaT8oMImvchnk
oRpdiFEs/dmZqRVWI5200vfGRj/CambIJOHVz4y73XdAJ/d2LsYW+sZ17+dcdw85cpbPqCflHpdi
6ZE0EUT0mmBwiM6+wZ6505Uqr9gHeAtdW9dPQ2UQFEVcMtrncd/Vi6uJf6bs52gqcg4WggHt1Ufx
kjD43SLZhsWQodamn42HmH+5ZTmyGBNesZKtsN9i2ctkMs0Xz3N5l6cjxaF0XFE7TnT1Q0fGPCnG
htBbmjMYVAt4Tm4JOKkzHQy8bkFj0neg6O3esqF/GsevrrDaw6FFTEpJcws6mBEYmmjSC5/jLtr2
tFmpZASmPSqvCB99RtT7uNoMDc+Ulya5y+D8PM4Ga3i69cVbG0bzc8jnkHBry+zocub8XdGydge5
sVv1SOV+M3/F67mReLjbIhOvpE6acxSRisfdF4xFsvVL/rPgnv3C0pbj5SpFx9yEWZVAlHhmqa6C
Jd9Ps5mg8gP1TSJW+qa7wQcrYXABaRnphz17sB5VsnbjhH0eUqAhtFzEzyxOt4gvVX+MaIXv6LeO
320kjbqMYFknG25z+7Qhc3F3c+wvH1naOI8ZNhcIii5+oTdsvDjLMFM825EFDXIfucc1dUjMAG/+
iwBTqWf88OYNBHIUxyzvbby3zK4z72gGfLmthGDQBlhNuMzq5i9hxBNNfEpcuf+L4X0oai/Gke30
7aUYEeoeurCL3kN0mJTUVIvLGpFrzVedFH3c0HnBI4Fco4duyx3/TH7sftwUERHGmE1f2lTXh5xW
9Prk9ARInTKZOttnbbqwAJNc+PNnfvCVtwc/8+1/2aLpYtJVDg8Is4/ax1kkzpCCBqkLxeOg8MKP
q3GG72h9hkEdj5T1YhafZgDKuChfUgfu4bbhu2kQ7hRWd1zbThZ7d1x3FLHHeVgjNCBSkNoZbOsS
yQh4cb53/E4iQ663PLMyaYlxnZgYFwNm5q0qv4/45pAiwBPOEMb87p8IyWumldL29o4JLE53nQ28
Z7UQ5/FCNILvELoQDdEFq7n2WSA5C6/cgtTdKIsCJA2xEez7LIqZnsS83LJlM5Btkamh+qGFm2qE
dcjnj/ghCVIojbX5LmT/Q4sYx+OXn4csilHrETNb5B3ZeiyFJJI0vblydonfDqNGv6eOg7+9aBl+
iB0pebl6DpEdNtjSIuLM1vDoF9S2n9Nl3q6A/Tn5HzfDyFY4xv/qaIHpf0Y6R9GwEVZfJ3oQEnBU
RBCy3FOMwCEgbX5n0WcSLE8ZOMrDRab9LSV7HsN37fNjOCm5xf2/eppKgXSAnz+zas+xf47N2Ie/
wGrnI2AGole8zLHmKumq8se4Vghu4xmWdm+yRh0zNL79N56aznBbY8p97QZAwnvIF9uAMixj6JJv
3YbtZTUaU9PBsYaw84QYOqUuoJDDO0up1Jg+yubqxkGp0aY77visl8bE7q4j0xZJVc/9/8OQXurt
uxWnwrdyB+DKMqz5QDYY9BUELfMN+Q8yj8/MIKJjgho5ofbO3JJ9siMzxO92IgSPbPBXpPjdukO5
0GP8BDsqjorS4O/Byyrk6o5T/862iZ11oysQvqJUKRE6S/NKAu2SrKaogmQumzE+azcnENU65XIv
AF9T+Iuyyg+Yzcb5m1IH/Jw0c9Ykm/tF+JIiv/mLAHkuLoGpiYhfKi7omz0O80WbZd/16I/85bYS
GG9xgjMNHsXfAkPtFXItCM4mdtZ71L9/nTGMOKiKMPear20Z8NABf6l6PlLmyX2T+VvI9xzCenHw
9UI7j0is6NnR/ACz737z1XiyIhw9S6g+zCwqwrUez96q0wDbcqsE+nNWutg5W59VNgnwNjhHmmpT
ohczOS3swViokGaVEUnaz80M33yq483Un1Qur7Bw/RBv5XFawnz9ldOKEO5KxvYuqWs54daSPcbv
MmzN3y2MexI+64agEQ4QBDlg5xuCHb0Kjh/PgsUsahzZ9oah+e4IoVru0EWH+DvizCjxgdcjljXD
zExkfAf5uD10JWFJu2HO0bCsSMDKB93ovNljei4LIMvNjO3J8UFhDg7/mVinbKRxbutQ3i/nfKjj
2CTrqJo/Paby2FxnkkZ0up8DWY9XJcj53ZKxcNqQ4jNvK/1avVXZatf1LggFiSTEugx2k/s+BflG
nDJXzfKoR9xabQJB6PchEh7j+xh4wMEbm1CChs0kz51qH+Tb+jMYx25882xWFYdARS6PMdNLQJBp
I6ahupSl8b83flIEXqE4zZaD6iMxfDUDsoOd2qDoByT/HqKmIYxWhEs69LrhOM5dYw7kINVER4ma
ZLAnl4RcvqyVqnAfjO0W8eK0ugj8D8CqIiALayB1KPcB12+xMWZAHb2qdugJMsFQdp+hUqZLo8JB
Wv8zpXbltxtreMwDKY14fCaS0D307C+kQGbelcXXVYkMAXZe5NihRyUC1Znvlpwfz9sAGE76JMpX
SzlG6V9UiQRq57Q3fKqfF4dICgBS1PFkPXAqde1F4Lm640zKkmiCm7qi00dF2GXTdwmruC/RInl7
ycCEp2kurqFOZ+c4ELJEkA5x9C2y9un30BnOIFIVaZ09Km1nl1h/3x+5RHGlqRvwser50nVakQrK
91fiixDBf1vRYsch/7X4FQqCZKZ5W/OT9OqQJBciJG8PKSkHu2rQwc2pKlw3ydaIOIpitseuMvjt
SUyfnYPyrXkYKmyPHApt84IENr3KTrVvK9LYlG1yWB4DvKOfZoQa2Ley9XeTzXDyQtR285MnyMs6
r0PgIn9CAWsv6C22u9LzMJWgxa2Iprdck0DEIARkW9RxW5x6EmH4pXIzl6HSxVMZjyxhZpH5M+h+
0N75bTrx5Dtz/qIoT++I5HDWB9mjSWGJhjb1oESnBPBvdJ4aC5F6oz5RrBMTIV47d4owu1aDl2xo
8ijzIGW44cUeS+fi6ZZGwxpjTH9siNLukzDVhDvQJfXTc4tbzZuNyM3WJUxahdhcPAZbRbSSRcV2
8PO0dfbxggIeCUxcJXkE1rIbozHrjo3vavuwjT5bHFa3cUOuUEJFYSQicg9gtYu/Fi2691DXUZZY
3Dmcg306bpfaU5N74jKZf68tXgM8OKh0umrSHzJeyZAiTICuFQQn9XA3oeDCCLrF+76c8mnfVYt/
Aez1KCod1ybxhL6FQECD/whmwjQwF9v1r1Y4du/6MJ5eaz2r8RKqbXp354DgfYdW1ZPqUt0enZh9
8liHxj+PeSEX1me39p9GkJTnpsz7a+/PvXrsQzNcyYvnvSdYc08i2EKVTRVfZjMGFxVU6puu3Bl8
QgOP+37ZPbMd83EleUrJ3yHA2fEd2qw417gxz7wqmmw2PTOAjYBu13xlt7uQBy4xapKpHz90AyLB
c08ihD463sr8VmsBTypQtiKXSWeI9TrW6hT2ejg4OXMql+bU/zXZwmrLDh+A/G3ztic3r7srwOV5
m4ld+Io1tM0bdSH+tE+nEcDDx9KGf0NDG3NPS5aGxpw6E+bzfp5GqF6TdUxN0y0YWiokBKAFsb20
RAaSJcQ48DYQSf2j8/oU/IucBcbLru6Z3KUTP7UzidodDBISgtwLXla3wMa3LGtzqJrMIZrXCvuc
iqI4bqWor+uUDofZn9AdWbO+1JgfEzFkqAwJ9zCPK3mqV8Nr17NxkvCydyciSFTP4AFfHPbHVcn6
qeeZSzwATgJ9nby8DpVM9y66Xqo1WsLlIUwzaCyocu/DcjCNIKn0xOlIIG/K8ym40e+ZBQH2KlRF
AD2tcxkiU4h9IPoYWYFN/0fReWxJikNB9Is4ByOQ2KbPLO/NhtNVPY23Agn4+rm5HdNdlYl5ehFx
ozuuyF8XB2sOs/dEAPiAGwaD8wpa7s7PyxYeJZFEoksF3PZN5kIL3PgTbNlTjkGcvLWdqFOQvoh3
0DTm0+ha71AGJXuyzEucvwTFsyMIjew7HPDkbtYEwLU/aQwxjZat3PhsE9mxBMm3IFf0Lsp6crYD
rqkLCbP2kIUTrCbRxMXX6HrBS+iH+YpDAJXivXe8+ax74QUHiNak7Orcj+lSR+3p9mGeVX+daYoe
e2DQ1akmAuxuqajADNyV9rfuyQ0KQo9PzdKVuxo3M20TGpBh3zmUo/UotOceMfexKJfhcRyDKnnO
UUUfugn9BTtDxFmqxHDEIr8BvegbnULF4fjXbnIP+ywkOQ6AtqmDX9r0luRP07QJfa4ud1nTBJKu
jSmNCGOz4jqNBa61ejNiO32Y6nYsCL1jhXBgQHtsnYEmZb3bFCcqLaK9hybE8DP5O8TkmXUZ5ujC
lcmLCD0OwCPRLIxg0Ov+2UGPLswTdv0w91MeqoRXnJ2aCBlmfbCA5sM38LIkC+ZaFmrucdCgUnhs
tjWHHIIWv8pZiYO5Bla51+sHCEd5tE9bHhvbvnAatiCMHHckjLthxwYzuZ+ZXd5t7/ILRmOY8QEl
sKdUxYbLb5g3hrGiAzYqzTOH3kzdyRECZt0OAaU5w1xcwDTW8aFv0e43kelIJ7l0CfQfyCQFAyoq
3XCeg2FuDgSHamy8yKuq2GFbxaxAIsC9S7g++hPOg+kPPoLqRsslvOZBzES2Ow7lzk9Maw5Rn0v2
BIW4x+tRpZtM9GzT0rnVJzsWcBGDuqRBl5rzM/86uA/gPgJpaFgCXiQLaO8OcKF/b2MvuziBrk/O
KLtPzq7NeLv08bycbWdgU2HJZTdOSYAA0WNln7Ilh+9wGa+H1brtyXq12jXFWc92ZPPslv9y3XC6
6OZw+LfiUBUbnDI9odc4Jqm1ceicviQeY8WrlaPLoCCgiUdw15KcXECJslWbHi8E1sniVKmhfHRo
UkqPdX1NW1rPEqPySNb1bzpb1pyC3bGmr5eCKy/s/hKa6m8gfGhIWBLf9k5rN4KFgGW12uPhZhpx
fTP2RxJssCJBDpQMg/WkT+h3MZkaYCE73tr2geF1GD7JjJA8x6AWtGfF7KROqzDpZV2c+RtQFh1S
nVvjEoqTz2oh8fN0XSLbT7B3C2k0VN52OyV++VUs7C8gpeXrm4ejhisajRf3YsJ57N7Pas/dlcQZ
MMlFQX4Cs+Wrg2hHc8OvCH2BE8Lwjy7t5M1fPc0+ucfxV1S5LxB6PJgEmDDLdStKf5RHiSaSVKAF
upScBtaZlBgi/iKTXO1qmV2/eDjmaDicyoMUaYL0LII7iickKBLTxzhMbLYLGoP5Tq0utAldiUCL
XQ/1KD6ufj78+NHUPYFKXCE5VoKlI5cCyn+FyZS2US96bq5wP4KC025sFm/vdKbb83wpdouv8OqC
E1Tza2iwY4RrMR7x0sX9s2pcmHAZhXvdMeAFULB1BSJ3tiEIj326kPndIS/5t7pGpXLIxpzbIAON
JGS7sPS116Zl1r+B5heDLjE9JFjtLrCmql8HhMznkAEi4KVlEoLKCpdNTdbo4Br3+tjMYDlw4BAt
ik/uHCId6ug0FwI+IckLvbWOP9SAfVfiJCBgyMdoN5/w/U58di1xiYU/l/s+5JdukRd2UzopyGaJ
mmXNqgLGjkN2nonpiF9j+SMTbU9Db4AKMM7Ct6FWSm9bTA//cSM2EDqjdLznWOkHm0kJ0I74Iv9a
bw65nli0boamMse1NeMdjhbEXahm655EQPewsoM5h4tvjv0MNZTBuGXBl/qIl3s+F+dlHEMy09mK
W7VQKP6sdsZ2b8aIz7XiJLB3SSd8uin35r/F7bT77SxYJv1xxejtLTlTObnkemek6R8IHamz9lyW
SKUZY05RqRsidKWxxh27zuxs6PMd8XK/DJxpThQSGU4zWVMcqWdrMfOHC6bQbhgc51RJj7miD8nr
U7125SGuPTtx4tUR32yoVcj4VK5cZfxj0i3a8vFVcX0/mEbfJXzht/iGCJjRPxBy3QFL3GZLTTit
T4maSDXWF46bdHzAs/mrp5BE6qBFsMWFMyR7qwHXlgA36F0T2mLgJGnwGtZh0L0XXSaQlBR0q5LN
SnUKZUcQt8x0xXNBEZRHLG6igTK1IE8PANgACHCsseVGIgBUr94whgpBlW8PKR6V4WQCqdWeOgCv
2k5jkMUnmoX4JirwLFhfJKo6WVgTxb2Hndtm5IN8SCqIzWGVHjund71HcqaTuZvIkzzUWcm5V1mW
/I+u1Dj4MUkKXA3oakfPSXOWfXzzzkYRX+3hf4zztiiK9SGdreaPiAjyEKj+mBHLXpkzMTMKkUX1
DbbmnBbfaSkx6NnJL451R2v6oVWho29zr4u922F1IzrhPR/TfTK2PRURg/uBWbX4nuPSdHgLFeZY
3kXd2+BwjnJ5d8MvpsmOjY2Fngf5wAuPZGRZPtKBYsi+djPGRL+4Kaek/MptJf8GSkRPVRqH/t3q
1Ta/4TyAkZG3+1zvMnYJLF7ZPd83sGZ+VVDlD5qv8wkL+0jIW1aFQhPz58Vso0l4yRn0ix88SbzI
1Aj74wCfgZ34CGWGEMM2snheEC8AT64uJ7J+Yxi9fblBbqC9CgSKe6bvhf5GE8+HhD/wv4pCthbV
3InTvUzzibPA4BFlLLIxVoclZ+Ij9YLF5F3O2NWPKsHwsgfSHp+XqVDHQGTdA5WA+cRHA1xkx08z
EinCnHfWDb0GW7us04ct1+5fpPq5pbAgIsrcRExoG1lOy0MKxr3azu4KLgGybXorI9ZO93O6gvBM
ghbHqWwHFGWVSRbZSYKF/W5VafXkyK6Sd84a4GQJuWjl0bGZvvgrCOF28aJLFajk150xO/AUjrS8
CVssa3cwr+p1t7huL3fYdysY2dXoPlR5M+yQLJOntp31a4mlWG/CBMvXTct8oSAmrQKJrsTqF60D
ealtXAMi3qxlzd4sZadtv2G/t111DXImWNxDcK8nVHj7kBZJMpEEoipwScvuFE5NcdfO1PhBXVr8
T8R6ha+6ZHLICnzJDHW0kj47nOjFllO/UuelCNcTqtZCCq434mURUxI/YI7gREd1UK/vYvIXK6t+
J9jVhjyCnmO0cN/DWXexjisOheNjqto6ifKjr8q7IsOHRjf0VmUNACLiWLHPfNzy+6KWeyIgyNVn
3itpHh4MWBx8/8abYnVfJmbe6VzDxB/YrfDjijZ6weIfT0+48yWHdC/jMaDY4qFUwD/rn2IRrv0N
edGS0m0KUZaRb2Uo/7mMduItqDsnxo8XhTbejMZVN5Z+umLbZi2OCiL5o+ZJqxKOiDkAhr+eMPog
VeWGd04/4lIhC6VDMgJTvSJjbdgRUUxAaxzyFqp74OabXk7LHTdKvw9pqvmNKqqiKj/G/p6703Rc
HTaKm7oXUIQAPZfJAbdGeCkW5nGf8oPbmmAHoYolSJ/I7Xb4CzyGhIhz512V+NEfq4qegqUxJqfy
CDySBBrAKBIDoA8IArfwaSEUEKas28rclTJu/L0kBzXsKGYaQT54i81vJ04Q2bEORlbehWH9tWnL
IDfHoHXIAxdjL29LqK72m5hMGLz15K/+9CE/aDbUTXHoJh6ChKBpE6R+27u+cGS0x+0OgJ89rrue
BfuizeKN1XihO5G0o4VJdzsFKfZKQDsCnaOZl/B7mm3kndJRcuDG64TCkWma8ghVNtPyd6ES82VA
4KIuAE0DMyFA75LF/dKUpfxXjU1bfCBA0HiFs6GgZAndEK9IH80wYb2wGA4Ktre7KUP6Dqn/nWqF
vC77s2CiQJH2O+pTDgOGLm59QbJFubaObzgEr4bfVa1/Io6yt+2UDx8JqlT+CKZb3rMcWsvdYAZF
f0yB+kWbVp87/9V2GDz8OXK4IGLyJEMbdG4ruc57LJ4VgVGJw5lOlNOgy2gHTKiF/YGBvcBF2gr/
zZlqvF9G1PIPgILrwY0a3LT40rE3I0rSAccCeWagjrg10qRFx4EvwyPE98kxv+OpxfkFpotH8wHu
Ey7RnvUtmF/XrtNpDn04UhWL5Y+gbFirsFgsWRCFNsHiVK+34H5nsF49Lqodv3xLDjeh6cxQ7LBl
/OfmI3LxXMYFvUwmrTsAbJa1ROdZpz0bwMG0QfepieHgEEl9mJrFH58cTyaYJKMoxzWq+U+i3Lsa
X0b9xK08P8Fi8i6FqavH0Fq5boAJh79s+NUdXvFxV82KJiXqGydMCDP27ivKS0effj9dNyL5VQfN
ViJrF/bC+VdA9VO4IVIf3Hchejmrk7kuwx8EfkxSCdrapmhF+RDUrSS04ov5GwpJfJeW+Cf3K3ET
l5SmuxxnwdRwnGsnEUBauj7cV0vhvmv89CwUhYDYl+IDHk/caBI4XJflNd4kTBP1ZQ2tvu2LyrwO
CvswiZLUVkcYONTOhlQqDBvITc3zynl5G9qsuh8QvudN7Klwm2AMAReBN01iGjyOmHUAFefTf9z+
pKIc7TN9eaRBAVZNKjlTKTKr01T2qOwEv9a3bjV2Pka1cMRzORRodynmVRoMYxguG9xcEet4BUbh
i3j5yg2r0yh+gnxr1y0H8+5D8YPPwC5cnnA1I8UlirKEbGzmsAAVM3j1rVF6/cJUP/7hkFBu3H5c
oMMlMwQpGbJCTLGrUQMdjC9eVq7sCxAW3MNIwKzY0/MWX8lG2MmTQ+C5mOMKD1MpwkqGZ5wXZ3gY
eUB1T10qc5xnblQcGtX0d7PH6++JCJPx72KvEhdRi/pa2YdWRtdJOAQ3jhfBW4oD5X8XUCqUR167
6YgkOCFtv+D9VXZf4ZMuPuOgjeA4Y/yEYDVpCYEh9+yzGb36TbXMfFVMRQq6TtndlDRJFTsZwbFZ
gEsJ98Nm7fyT1K1zgoRPCexql+WZ7ks5Ijbr9l94td1ubTUM/iPBgqA6MJQ6eAIrCeFJZHm27NPE
6W4rZpk7yAloBnEgdM+eEIvkWdVTspcJC6vqwBmUkWtUtu6Ow8hhEkP+KtjWOnQMV956TecuQXXt
yrSzOHlEPS81Lvsd/LIu5/Axr2eTRFFwSHAkYpOqudbx6MYTwOZmjk9BG+ePYYj3CCyX17y2WLJ/
4yBRWx/v023e6eG/OSwDD6+tgbGRuu4dL1KDfAkW2SVqOW+yHjsSV5ewdwbj+qVlY7kFOUKtJd7q
0n1EqyEh6Fk0uUucsZ98XUST427y4Z7U31ReuYdkJhHJiJ64/NUuSKV95nfIG5yHMHQytLfd7Zy6
cEtzS76HRs/Q36soXj+qcqr/loulpKNxEThg54Y4zAZG0vjK7UaJsfFLjjhx27Vd+QYlGAMxHz6U
s5AbwkSJCwocFpN8LbSDCNrZKCCvGGJlvOYvMA6Mozw3qNH9U49bHp+sHKq/sBGIS2RiZhkauPL6
oFxQx6DVdT9rPLRPa76sP5mR4s2JHUfewmpsKONAqOBmQQ0MWHs0gd2HLh6bN5sLxcuJ3coVi2Zm
mO6Eggj08FI817k055QNYHRYin51dhWJjCMv1izlCV9MD7yKe5TsNKZao6q9ZVN2XnGUEwj6Q9EX
7m1oSt4PDnMQSEeuKAfEYtz8sCKGOBoTvMAIoa87sGzUp3WNWSW6BnoEecvqzI054hsL+vOA21Ns
qnhJ/H3SYEgCXTXwKoRvRlQmrcaWNkhIGxm6TFD8uq7N9lju5U2AD4A5WsR4ewc/xQ83UCbe1j3h
OC4GiViWxIS6FaDUCy0ZEpwNsKOGwC2hGgY3tDRkIo+k1IG0yLxthGJ7aefcvBRNn5Fi60jnPFXZ
yGieLEtxcCdS7tHkTv4DGIbVP3pDrbPz6hHOgKMVZa8d22jQON7QZ3fMGumdyQi1gCNliOBxv7ob
0VHS8ohkvA4P8BVxXkHE0+p2HiT6XgPmPri0qOpcu6AXsXA5ab/sxWja/mZdljrHj+M0ZNtox1l2
CVrXsk2jgCT12AO+JU+Fs3CHd3ikVgVHaYHhPvWbf/2qmvuI19d3UGj1PDvCnIRjeS6VGUZmz/Xn
BvG3RaYXGPvvi7bqKbsYrXoYQ695X8OitPvO9PaFfaLMnmma55m6rRu6B77S1aMrTrqK5lH8xj2b
jXEism4Ee4d/Kk9r8S04avyz1UIsdShm+UV/Zb5NMZAoIumDRF6qpuApaMIh5Le28/rKnBxc31hs
bKpdGulVnioOWN1bRLXc8LcyKqUdQNqceINe0/Ki1oHQOcIQb16J3rdilK2UOFQqbcCFyFr962wY
v4dpBkADpZvXPm4LrgtUVm1eWQZyZ+5HUhD3oWO85AHLIUbETe0uiMZLrsKPSFXiaXa8sj0ZagHO
gWgwQPhL+yJyg7HKFTHxRW2hR/Vx0lHSkw/LpehC9d31AKh+G5IYPw20/AgxM2qGXxvWcXef4LMI
zrAMwwZnmeIsoAmDsuVo8Jh33xzr+uUvEaq23BFL9v/rPT+sH+WV8kHD2BTgh2zoFzsOuIWIiCsO
lJtAJupS8OS9C+2iIzgg0v9jfBOdgjjAZCK7Ru2DJOIq11PXbF0prYdzIxj2AAY4gLVzTGgGCMZ6
LnBFzZ/9JKL+C96GT/08mpD51n5vLW/lPPrAa2D1M1eKN7wDEexhR8zxSHHmzBaQAHdbPvKMAAAz
2Azrh2Zl30dDutcyjm965vARAJoHEIu42yROdTnX2Tkr/PQflnbZ7HhS+48MrtMlbld53XvH40/Z
191nV8yELoo07U8kPMZnDSjg2ClKqQ3Qp/se34R+UW6a415x/PguGv2ZMueMArVNiR8SWBVTT/HD
Lt56yWEqMKoQpA1Uwx9Dn8gedTRMwLZi+eNbC+rQ/k3WPABa3GITpI6Eyp7yiyc3f+XKwJSw+0nE
fZ9xclqYnPzLIBBVMD+tLqqLdb3c3YXwpt9LGB8ly7cCdAVhE4qA+Bi9L4Y9CYklq/oClhiRYq7o
2ZmynQQpbA9Fik/lkxBDgQnQMcI80bnK1U/hrYi624kQYLdr9AKTJhwzfYwLaViYtXiGdsQP8xxa
lyaIJajr8R7D3FQM5CMbwXYIOTbQUaEcMrZ6CAG36s5vz26wNiHe127+OzaM47cFTdfBxQxFejuT
g/iTx2jt6T5FusOj5vpoqAE40xn4RAI4TVdr9sQ5HSeUHqgmzvU8PyUB8GxLvSx4URaoKCgNUYA/
rRrS9SVvRA33FV/HMaARAXd0xoMHklvi7qzfL/0p46WLcZkruh6/m7KJ7gqiKA2iYZuH/5m+qF1e
qEnJsQ1TKdfMFQrZJ0+EsNrqrc6hOO4HprTisPgUk1Q+fOJDmnRLsW8GSrBAUJRJ/esS3vM+gmj1
sDAICIVvE7mF8kPhQUAWxTObZBeYlf4Lol/BtiWH31i6kl4e+hqqvRBUdG+8LmuPNN8M244zfX0r
7UzEOsfp+lR7WuqttE74yPY7yfelB8P2d/SziQsEkihNQow25E0gLnLoNf45YbDxqY9tceypecic
XRBPxBRwGxG8DOn6cUl5Hpuq6c5Mlc56Wn3lOK/NCMb7qKYsza+avZfergHVrjdBPYv+Rlv2+3cj
V09/LLWOmQMF69ldmubjLdfv+g5oS1e8gzrMyP2I46SNXA9JxMv7n2wepnLTB01REuPICm4LJQJz
vNYtDvtl8iwMtGIhXBFwUodc1Cxn6vqKGU6ZX+1jjN8szwh1nL0ghJgu1YSWUlNgHmwqKhP2Q9Cm
t4gixUsddjhCikDU1xo2kXHCabM/qFnpD1RPFwqJNViz8XDy3cIi2eKKDIBMOWFa13jYaD7W32W3
ROZUzJz2y4jd516C26Gg29C+NVUSukEcgvd7v2LOCmZn7ub9wKwTb4IALZRrqvWHPbZQsyPzBYWM
nAXcJRZMVzEeYiSQr7ZZN56JVPPAIp6Af141rKMVzi98QSHl6BUFUsttw64gJPgJW5OGmbUn46AN
G5UkWly9X332llxXw+IlO1WsVn11PJDAtnbsMl4gCjr5c5SzvHhBSGQiiD3w7CemjiV7W3kOpns/
zQhGcWg61+iJ0GcScwyzFi29FMsFKz7gNyijp4XML8WnokDUqDwjCc5c72TXhVZ/5GWYh5Rq4T/o
WbwPMFkwjsz2R/EZLrcsYVeQbR7VYxwe0EVRWUeuhpeVy7Y8j/gRSMGNpGXxy0bqTVW5pcsY0PyH
Q6CCMEPDj5Gy1Lk0kZS31NKX/zhZJrgUB/pmYdw0wXuR+ElwYrtd3GYclTmflsGQPmJO8a+9MBZx
OrXpHfsi9LIiRdgNyYFtWF8LFnxGiKexcUBFhh49XqNgL77niRV+4phxntvSxxkqtIC0C3bkbp4g
n2TgXNHIbdf+oWMc5bgZ9IFjF2kl4db+yeBvoB8WND7dP2O8Ax1BwVIfCVpr8bhUDxSK+SsZbPLD
29KzSP9oX8EelXdp9/yC5mXhcPuKET5yjxGRRz4mW3asxecS9H8oy4sOe7rk2i6RD5EZaRbh5YsH
EXuBP75nNCX+Ugxp8fYSccee50bJTS4XcCrID/5bgJDenOd6tcOV4qPzE8SD5C7VvPxIw133ZxuK
DBt5vdu099lKyIZ/mEJF/DBiGR1e5nQq5Y2CV7m+qnjI9dcAMvTQdDFQ2thrS0GvGnPVw8rGl6aU
Yfn0fbKdV/HrH4xDjEluD5i2ibBYJdPQfYt6Yc6g9ZxGr7wrSorA42h6CuaAjUnLcAPyKnTxVLrh
cCJYm/rnYWDUmFSIbt63/IebylmGb6oR50/HIXgO0qonjTSaI1ARujRrfLJn4/gN67yQHxEVblE9
peoGv83aV8Wdp6DQPEPC8BOcYJF/4p2x1imGVzwsexYO0ZcL0uKJvGYJ7KSNWSWt2ue8iMV6VzMv
wM1x8ukIroBzPbjn8r8sdmYkZVOm93ZsakrUCoXJbo6iRUK6mfRReFNlDqYCCbydMOUHW+bd+quP
fBirXUti3FaholqGTfMDbwj5UnF6xXgSZGQ+GlX+AKjt7wB6z5r0tg4eoRgXuzrnOb1nklhfhIzL
HS1uTnMMSPPvG5EQKk28pSRjAomFB5N7dBm23zJLXJ1ueiO+xoX8NwdhvqaZc/3OczjvcXZ08neX
ZoIXkg3dI2mYP3hS7Q80++w0Q5theV9WlwqrzCkAJsgKXnQFy2MbnqWUgH7ya4R5o9zRHbbw1u2N
p/M42I9OKVn1UM30JISK/uiehzXOn2w4VXUjgV9M/ofPMoEl0dT7PB7GJDpFfoiwLa4YH2wK/JSs
irN/ay7KV1Kqyw+YSQe6RZgEaHyEV3wXO/W1fDp+mK3bvGh+7C/YtcMjEyqjmAAXRCrNzZ8qY8M/
ReF3BASkie9i10TLTRpkkTwStCW2MjtzdLQ5Zz8cSnCyJKmce+E1HL6YFPYiw0u/dXvwuzBXcY6a
Zb3zsdwzaUJ8RkrHYmbijKpvDmXrTriBiXZ4ivKPNuuz94pTPw95Hd9nXaVfui4Hm8U8U35McvzM
aWTk4yoxNGgdNHdekoivFpDLWxbMJCDlWOSnaEbTX8Xyt8uUPRbpGj5V3VCUJ8WNtw94642bIfTl
Q98M2G4iQne3k8tBfG/HaCK5FfXnpQ/4VGU3fjJ/LPuBZMzBb9N4/gmH2o0ODsyVQwszgDbAPkce
xfaNS9bBJKf5tigyiU1ycuYm9nfO6L6oWNh793rIwjfC9ZtZMJQYjOMbvy6om2KTsOElVe0Eqhfa
Bg0mF90F+Zkt/X4RpT3UmWTOImI+FEh9nboY008gTcSTmTMAcGJpL86Up++LiV6IWjkHHz7fnYvr
+dQ0nnqUhMmPa9Uu5uy1QAJ4FnWcF7BKNzsvCPxLzvcDwQj1wNuIwAqUmMljzBBV877wGL6Au+O7
RWmiG60dcvXRomOuJ4FN40nwsjoVWeJ+YH+gugLTM6KqBPsRDetU7mwglOD0OP7Bmqlf46LFClRF
xQdGTP/chDCIq8k3AS580JBYvLNflKJsnzfjsMnBZG4izc/VzLCsisnDN82hatcGARSsUtoIAK9l
HeyHbvlAsGHamUzFzxliE0d6k6fYwpwIxb4QVUZPD/QuDBW1e8KTZf+auZv/BIVXM86O3/gN571f
2Rmvap3E7zRE4lZLnaf1+ptigmwXqjC4R64EGGIXtYwQFkBwA+rlBEslI/FOcyqp2NmCq/NvsFNw
EFVynq6aZ+FuqrnNL5KgDT/qCi23zrFxuD6jDtjTrTZstAVg6o1Hg8YjAhWwaPY+xczANPh00ede
OtCIoLsz6ANNz8s06sc4XU981vG+61fsgNJB/iNS+8fHGrAbPONc5txeiFSzreyisfinvExvnNHn
5af5VFfoyuXLusRK7abI0nsC8UATZeq3HD8rXmgAuT5TzrvXgW0ahqskxHiIS+qRHg315ejwjjZK
cwMuIPUvcerxUKXANb53J2z8I9SnLel4CKa4au4Ylqq7cL6GzyOsFj9J5/F5hxUJpLhU0YGmkMGD
vsEV7XjOfwW1pVs/XwAtkjM4sHcxSI5Ywao+kM0WgCgvYiXrl7KVJZzLsvLPim3zl5J9ezPLiQg6
4/APk3vzW9ftQ3VNWHLrJpL/mbKjjes53rftqodW9+mngmO+GVFEHxIV1QfI6F62sSlY120RxsYl
YNPyUs/FT+N41RMvrPkSMml1GwuWZzMNdPuc+oD5meEWklwgwYVQu3N9hVa8sd6D1AWgyy6XTzAe
T2wpXBaQ/Jhrz+6ip1HxgrMHt3VWkF7AFNLvskqyPWC23TDSxx/9nBIlmFp5wgYEgKOoiNgWVf+q
K81hk0IgjfkovCJTV5vv2yikyRP+3vWOqE31F3EqbvZiSb373qypT6CBndGYjtDm+wA2l82bH4gr
Y7Dh8rsaXvsxeysTKgbpcSmeBbL5rtKzgjzO/D9TSmk7uQ803Ym7qp4yjqxphzwLs4HiaWe4ThbZ
75z44wtn/a8uCZKjLsAek6hnQkAipYKg7r8R4m3O4Nf1N0YXipI3VGzYACzovhcoO9k2CrvG3Lia
I38/DX/ZDic7rQILzGqeuuc8chXUqTi/Gs9rHECyuKJFaSWlAW71X8PAUrITDl313Rdedlxx32+L
QbDYhm3WHhdIZo/pYLpnTik8SyLTmb80elAGP61YCUxDz+SmC8Nsy3NBUrcD4Gev1ygbD1e7wpZT
pd0aB1hQu/TJzqkd/B1zShTRLzn74GVtUDMi9+In7HYHwlo7zMR635q8J9BAB69xCzNso3miEaJo
VT/u87VjlG1xV9HI1e0mgJU8TpZ3YHP4HwPrjFttY6Kt9oPOuxAd/wrqwO0E+yb9NJZcKRS9mJAv
TuVsng08c3T2iMcZmQrPefUXZJsgMOWtKwP/kx1N9mWk253jMY7M0avKI4TIq/2o5PshHu5nj0nD
MuwgffiLQ09yZ0vbGNaYZKCHxxLALvL+DNbNocOQ6vmjM7IeFEZGLxWp7BcZhNkuJv9GL1cMA01q
/6PqtfvpgGtzjlXuFj+TEVhueGvVv2Wo7V2OGysG7k5N19Zn33/NizPs08BR8+SY8vtmjKobYdWw
7Y1i1Q/3gUAH8J1kjDgut8SFcrzx4upjh1SaT90pLxRBgRypq5apwOk3/5fOGKNIS14Kl2B5y3SM
o6r4ZPHCXzbFT/WIchqX9YWQQLzplNUfBTR6Mirzwmp9LVP9ZsrlNU2uM0LBnXa0eLkxAotwt8AU
2kejqs4Ez9LHHsnhq0iCa+tGLVlrX7UGf854fJJxYuQCun5EZGCrodyafh23ux8U5M+CHtBXC59i
W5YmGLYYE7yrTzF7vXr93ok8LPUlYenBNJVmLYVAIF5vVzDqe4pQNK2yWWwQs9KGB1yc4wQLZbBw
dvOdYN/Rffzb9gXa5cRv8RvanCsrr5Ot03mA/j2yOt+dKe1NzXYmODICKfDcKOFk0bjAMdzmtcNG
F18JXO5f6BPzB/sT96iqOOwputLB06TaITuXHnL2Qa9CEOQhCGc2HjGtf74neBXNmEl3U+aOf7l8
veZYo9i/+UVum2/XmOZhHdbuUcJ8eLTYTjjb9bFHsl/Z8orpB2Fzxs0maJWKXWC9BSxOu9PQ2Iny
RP4Q1c8cHMXAtqPjDY7JtfBPMqBDfqUz096Y2c7x98Q5T2KU0qQ3cC05Lyu22+Vvn3MLrFJCmmXb
hE1kWjPAhpSBNjf5onjz8gUWRf0k7WSAcKxdecl9mcHMa/Ofxc883qp4q8MDQJqweiQD4Nu9BSf2
QRsds5YhAHfIoqY5cTrEI11MjXzwLOg9NYqCg221qpcsLUOAcgaz34vL6pdia5bG0CKTKaA2E9tD
s09Gz4lvccD40XakTnSfF6G7t7R0EjdY4BeWOZV/Bw6uSEtjUD5TlOtiMlurs6trOrF5/3F2XBRN
vBy2lGduOnfW2ZPXQtQ9OdQOHOCU6N8cg+YDexvae+pYCBzCSYAbE4YDkqMiSmR2ZjDsfFzoBCxy
CPZvJ8Ea/RAquX7hsgnNRoo1ejO6Wppd+j9H57EcOZIE0S+CGRIiAVxLK6qi5gVGcprQKpFIiK/f
V3sd253pJquACA/353Ytu4dRExellk7hv721pfoAAn2V5TcWnMNul24It3b0E/IH1HcuKLz6hdOV
NePHueV9v2zW1uYj9fATYCpoOZ+QpGDT539OE2uc+5NVMWTR2dSvnR4dqsO7m/Tzke2APyZxqPwZ
fgkK1JrrhuBPxwWUXFfqFRJyFHDVNQmfOn5ykyJN8g12qnTqGGaRnDNal9GZBZqom7jXCBcFIWEc
kekr5MQ8fourwUSfI7F4fTIjBn4SK41lsGYb+HPNyPuHZkJnjx9Aj4eUb2decdVJjQWOo4nt7M6J
Y9cGRw3JCX5bSOtDcSySLJjosFoWW9Oq1KmpoiRLZyVDG/8ox2cuBQF2BowkJvjF4mGyP+6Ptvw3
lpBPRtAKWe61ODhKOXZXOrm7GEcFG3HhA8CD9qJ2iMmAv3nVLFeMINEtsUL35TXKbas/dDGwIGpT
eIGsWLsEIbvWjjaV7OhBSnA2rIjGooSlU4JkjC26/yyS6XaJKh1zx04bA1GHdcHMRabEW2nld8Vh
qMZF70zkVZ/UZ9jVkb5oIMMkgIaNk9tFfmB/pi1RzuOS30O2y4P93AVueJwgq8WYOGumTBAyzsm4
A1sJXB5OTT776jMwHliPK8trtT5XOkazwY3f1FC1wmy6kmTCK1wbydLs8C4f7gs9Bf6hUjUF9qGV
LR2RusZ8Os4AkXfFiDR5F/aV8dCTh8SAX6pAPasbn6MRt3JGXK6CVfnm/aVqMc6IxeNj6NckOxK9
E9C7vppswA7iAbTm7VL5zmOQ+rTQE2zH0NRLulKO2MHC+ahaV6Y74YxldeE/KTtKRDssuDwAJCWm
ln5T1hw8YXky4wutRP2DDIzHX4riGdAkrtvt675ywdhFaDDCoenb8TGUMcKW9sjTPG1eGQ/q4XeA
8vNLJR35J4dzeEiAjMj+HaYE9d6WaQvMFnn9qbYG/UepcjEeSLliYi0xkd6jHLr5g9c5jDpuOG35
2KXf5CmC/mihp65km+QPOY+Dcm/GMi12NWV3P1LSjLPJSB1SbIFYmRwKSG4pwc9bIznE4eoMIozy
58xyMm+zFK0z/6HAD1e61pthH80q/IERZ5OipjMRYdHVTM0SnAYVxYlsjo2XN//14ERQkmyLNrp+
Ge2zzV3tiwTpdJ2n1nrja0vfE/4gOs3CIR+CY+/H4n5kT/F2tTDFOdXQfpnHWh7u/OZzb+d1BTdh
hURASIOgPyeLLo/uSthr1iYhiMFyyBNInMdyad7I5EhkflYjfNTCyciwTIFgU3Oky1pEJ5u6p/sg
DyhtarGKlNLpvmNqNy6+L+PT4BMe5xU9FpBuREOAUPZcKjdBbcmXhU5kdAsMvnwU06QBqDSI4EKD
AukoacEKvGVyUoNoV8pqg5/NL94qSOjjoRqG6scqJ+xoA2osn9lsEgSGQBL9eDmpVJLzIg5eoJYX
z/xGa64AquxPFH0EH8Jnazsg+zm4jnqD3Tirw2Gn6ta3diFbb7NfXGT1DVkU9k3X9rxppzC9GZKt
NpG+npT3Z7aMcXsufXjAJ2yvafKfUmmVby096mRrjV1XHmNwjBlsWGrXCFdM4hm0ObRtyXXv1uDJ
aDYQ+3sK1NAhgYhYFOuyZAhcjfwwgYO2gMVPBZvEU45j62zD2Mz2wmc/oTSRLZmLrbwyh4AwNeXt
T6wHG4WitmoKcPy8JAc/DhH3itBmVnDLfMJNXAme22ZpnWBPsgVWM09K8sQ9T94nsgPVh2h8Wm75
9BIhSAxUpA3dYLDXeCVSCNHxIDqaJMuSFzUjNm8HgFnDGsHAfcxAhTWbjr/DS2LgcW0m10vWwGLF
HXXkNmmUZCkuja4Ztnpk1upT+ZZSrwio9cXSy5iQ2Brb7MSi5207shl6j5bGZ48DWD0B/YQM6WHA
v6DB2SeR8NQQaWy+RRWWRGfKBbVTkJrj/jNDvLx95pL62HEhxC9DoZnANEmeN9/Uo6NeQYTJ+T8n
rqgAWVUC0e47dw3GBIZNVx4YAY1c9coWuKShL6dXXdT8NIpZjPQdeXKK4O9EaEfT1ET9dh7J8K8E
nNNxXVqVmff2aMX53mRh6O61hQDmdHx2Vu3Y6Z9QcNHeybIdLwIbTvvdoiAXWBgSpY/o4VZyaakQ
lXvX5FIyM5VgY0bkhGs5uSF+JsWQTZg0h8MnyQlRZcKdDboJKqzgRy1NMtoHDgE6++KmO3R3niRh
fnAcr/GvOfKyvbLV0C6HsulpFXObsfYPs63y8MjbYkQCz24YU52wAUOfcbiQujYQ9bXdtsFLTRCS
hikwUHSkm6FuTwlv/z+qWbjM3Lrnny2FX3PTwwVZ7r2ktv/wIk8PQzKCkW4zWC5EHYT9OHfwCzbT
CCfmpBon+MO5wF1OenYWrAOMjuGJfpEl+OrghW6GENOThlvI9FCV2X2gPGNvDW9ii02I+JvAyLue
yzQ4LWFE+zGjFQpDrlIwflDeNxWFkjwMKEUWu9zmwvnsglg7lkBwGB/G+ncKsEGvjNK4RowPwXkr
khoxQHsDSMS67PSDghTCRFkZhuCsy/wX/k7x8+TbgOB4Z0c2YLmY+qY8DJvhKcMceMwX7vo3bJp9
T+A9vTSd+LA7jrsbCuadh2WcIK3QftetfLAt266xFwL4lnsKwQomPKgl3vY6jMU7CVSdP82D7YOk
QvleOzx3OXxYzkMAT8gm61xJpK/GehS4zi85CmqxrpD2dq2VU0F4a3pQNTatbYkwfsQgkcIWmapo
j1GMS74b5dXHUhkSrZVLSdR+NJNVXNTsYk0yAkaY7iJ+FiaOF7GFj9a1XLbipSzwwi4EkJrc+Vd0
pKDSauKN1DT1bZoKP290mHv+DN09UDaupy631RZzU1k4q2xsoJfV1fwl3UqB2l3IptjEUU6e474k
iNvbuApvnCojTnil4DQ0VfQBMeY/6EYe4FUzPuIw5PufDwtfApRa/2FibboCCp544KGh7rA5Jm/a
0t6+CPkYFuOc0mxRZQJqfsoa4LdueQe3AHfTHOl/ra+LU93akkNrgTlzG2VFdYmcuDj0ZS7fmrDk
HcjpmqSRgg28Gjsy4vgDwzRf8U4ItpmPERnUUBytOh05YNKIDO3TgQ5qvN8k5fSiKP4uxia4ywSp
ZiAa2NUM8RhuJ3BJXG/Z+rHHmxR8wX1WpPIhxep2CQXlQujR8IoCRFLclW33MzBtDBvmtvnFLC7g
IybxyPtuEFRdRl7+YuvJdRCjGl4WSGPtvuQjYO/wqscNP72Od8fcdzB36raY1FY7QzYdOeDa8caU
lQY1y2RB8oXvxjNfawoWEZOLdmeCdLA3gde1xXcxGy4HvjXxyM1BbYEQqCglfMnwQuGwaQ00MtzQ
MgXXQcUb0AH8YkewvD6y9GSDYtgJwddvw/JRzR+93ab1Wix9qB4mK9HjBXWFKIcko+fx2Y/wMqyS
mBDqPrFuZEueBHCqWqQTd106Ix4AZJ4I46TtRXuvNeWNWkuvD6+XxL+HR3E7nOn0X5SQIYMW0M63
yh+eIPQeYpMH9OHE9I/sOJhTbYtDogJNFtF8xpY98Eh2a9vQj4dMRn9dX+GKMbMM+MsLts+bcoxB
aZ2lVTfzNqrEgGAF4wxPORbpTe0kwTP8LG5n/Ofz965ueJzNYdR+uTGHvTWko4g3CKnd9tqTrOXX
O1HGuZ1w65LwIoBMEJWELLCQMOiHHQZL7xn+WMQxDq9GgrMvb7N9WjDybHlmc5TMdRqFMHJjvPQB
7yO+5jQww/FMzQh9MQUWtPFqx5sPpIFGs1b1pN09qVQn2rtAjY5NBNIFK0dqDGJJ1+UX8hBdt9cF
V5Wt6Fv6JyLZt4BRQqt/8IZbI0ZI3/xbZbV49zRBkWvnFdBkgQhiBM5NmM08SVrb3lMcg3bIJ4mW
2YwOYvesaFN0CG/VKv0FzgF4uQ7n+MsGXIbBRHdZt8mjsuTe5MbqxaaG8HeZe5DZNDnxvsei27Dg
B564/dlMGLwtiSbtw9RZkqFTcG9P3dxn9AZSuefumnmhIYhVxGNjcpjc+LrSQLcDLamXDR5YVkQM
yYyB9PmaZQOp24HI5+bjdGhBWfw5/GK/aoTe8K6ec2s689AkEE0PnEfEjgXria83CdZgUiFXqoiC
FyaCKLOoppE3IgBehacIdzO8uZhLDp8nuziOHQCstenn6NOKHctZB/ktJYR3tfahmc7K4bjQt58Y
SkGzMSHYu4GVguobB/8BZdYq0jsPVxMWTzecGzwXQx+iMLHPbHXjQWhySuBQqyEsoWaYzkmLc484
4iN1N3524MZm2UffkXj2TNxWYAyNCcPt1Go+QhBI5LDmqNW4XGqq/urnmOJvedHRBo/Hw49niouN
uM5r1lvBjB9uOGDxxCmFoDYnIdkoIU7TgLvl59AUsGji1jtiV3GTZy/ETPfAcb2nUsNv/OnTF27T
7cB7OsO+KEMnWmMXkT6XWAxY1G2F/XfKi4QummIMbiIr1XrrFKfx85SVVEGS2tP+PpHW6G8ZwpX7
mgHkt18EK5cFEzrIIuIKfD43WE/K4jJg/AOAxCB8KqSlfidX3+Dl1VTvGQST5yEgIrJtG0GSHBbN
FF5sKbKwgkJtSsgMvqnnrZwaCLMBDkDO8frmS2UilX9QhjnfMTn44WmunPhv8oecFqrSzX7nVLSX
irpqpBS4LvzeF6+MaQzFQIkJKML9o7ijclaBLPaJ8a7pEW4dKEeEWzGopYllwcYIsm80A2PQZluc
SXEnT1WCGYsIRTs/88+CpwirbbtdXLxzuxTp2VkTo+9/OL1O1oZRpfM3g5X2wwNCbZFyO9c12FUx
+myTPT6kOycJK//DiontHOciR+DxlKHSHf7jUKynOB8uZiTTv5kxmtRbJKa2Wydk+664INh+cwWT
z0p9762c/fmscOX3gGPb4BE2M2U0tG10+jgzm/KgVZxXgGdhJIQzOaQH+gn6P3to8h+rz5iFxx7j
5NEhUiwOPm/rlxlY5R9gorh7rB2isavWqZb7gSHmQfW5f18nLQeImIcp+JqxsZ6SuW2sS9V35XdK
F/w/TydUfnUtdliEgZYiBho/vQ3EfokJz/RUSEbKgqNmbPfnZhfk62pl+b3khPgfJCPxiyu9fgyT
GTtaTrxv7wQ3Tq2duHSGcaKC/aZoFyHtl91QWlEgBw5nbsG85gnBMEvu032nqkXna0Zn76nsQJpv
i1riUWstj2OmaoF6PUPLdNqNwl7409rs5VRP2O2boGYsWFOHkfU7Ffacb3KFCnRzmUVXktf0c/ki
TwiHk1CFO5LhpiMebOxgE8xpyiGV/IFuq+g77jKFhgJJaXFnRrqOP2HHcWaXtVLeS6v3XqFiXotm
fgG9+Fhm+fRoTTN1DWoSF9xk0H1UmjyQkJ3vFR+pDJj1VBxLrLdH6RhMFviT02NvernjLVMcsF93
z3T6zFfu98uWDY9iyimwvrAs2mdqeXk+w7vZtj0tXTmoqZ0I+/k9kfplrL0Rp0Ker93UDc4TYaE7
Wfc4nYvQOtXhZG/s3v9c+KBsY18/dyBqNjWoPdwIdNnh3ak5x6I8coHtiM1EQWo+iCa8c6IPf0vC
TU+Whk3AfJ8dUryTND2X0VcrgSMlwnAqaxFvV3FTljxVh343R5788sEovVtpfeNVDU71WIvAvnPH
NF5j4PqKQ+poAEQGLSbVFuYDUkh3IeD0svDGX2nyAPC0LLUhnpHTYzhlv40NT26eB+tURAmI8Bwm
g12q+RG7IH0YyqJDKAzVGed1dS6KIf9p2wTcR17lB0UL4INlhuVd8qXcsMYGZIL85YuVfT7y/iTM
kAIafZ8ysooo+f6/oLX1GYrSDW+p4t+cSX6ThIs6R13YXRzyR0Tk+/qAbWt4GzCFccrtu4eoC9iu
FXxIyw70i6IcDnAGGRNgOjN/r/onT4NorVXlvNrYJNehL50j1G334BntvsV5Iv8NpNr2yqEPCNOB
eHREX7z6ft59uH7Ifu805I0dztatsspnmsG6/dLZRBjIRW8tICiy7fK9qNp/1K3UW8ARiHglksTZ
GEjgcYMX2jeuh9qLaWsfQ0og8OL1FPJQaLSfS+ywjCq4wVyMZxtTFOKu7Ez2BgWoxB7N4IiLZNgN
QuqDL+vxDogrFN9BIgDQPoSQGKEukufDr4ZscoR3MGN1yceQo84UrhiXo0feLLKCZD0H96MXPg9k
Se6KlPQrT+V+PDq2VX7jwL2SGGk/3YHkTZQOGGOb6UgjU/zWFNHOQkT79FmHznNfOfsGCwSRUtRa
EnP9gQ/QI/ngj6zn5SxKa/gj+EdKlZ2x9Kb+kWfcZ1Av2Xvhe+MGHC1SlAP1qaZUES5zj7qOxvU2
ZbDq05q8D9O/v3e8jucCTEHyqW4fuOuYvqRrCTjKgM6otqKJygOw4O6RtjGyn9UYHBfSQLtS6CPx
OhufSBvlG3q+Wdp077/OuEA++VWMdCxYzy1hvE+rYGXALlFfqIKjl8bDRQO2byA+VFPufGid1Dv4
wNco9IZNyFm5RrZJxuW3EumM2V+b3SI6glPj8C4sG584/bGS+2sCCyEeB3RKFgFeb2M2P0vKwCm9
tZJ3qbp4PVPS91KYlArQxe+CH7gn40Phcndc1WohlEAKDkUeZ6jzk/S9v5EQnMTKb3UO3z9x26+l
rZ7S1gck0MtLB14Uc01FJwb/joKUWGevqWTV73lam2d+J3LF+zrYC3LuCMy++c/27OgjGLE+phN8
+67zK2+7JNj3E7hhkH6xyWzqJREv7twR2/AdYp1OTdEp1ddXkTf4rnOocQvWzSB/ZQdp96FTTZty
KaHhYS1vjzIBUV62+BO8BgVW4lvowGE+lL7NAbRvlk97ovljirHgcx50zhxk9dYb6SEUDhaLAL76
sYujj9EH46/Znq5ZEmZ/iJ44JtqM/d8umnwXZDLYkCkg3cFMGKO5tvrHCRCtmXhptEGZp7OnC4D7
NS7mop5BlTiAIBpKoxC2h3aB2Nt1pzDFaVPIiN0P5Xut4qg7JGP1/4WUFAY70Xs22OaDYB+zOwer
5sTTOP0qE+mclTL/bIMfASLaV+YJ99w5lGGPVAHsYjBza6EdA9OjTu45YRH+dLmSb/BnkeQv7Xln
a13fk04BOFEoDil9SkK0yWXdEY7mNAdQr/vWee7d5aGJH4Q/5ZgCrXRtD/4b8NfkDQGGozMetwfL
KrPPEWnhaRKK7GAFFb6DPnlH0cADPQXuY2kCsVfzlD26ljDvTon9VhdC30CkN7ir1YbnLszVPorA
9DIIuiS8gEjcEyUh6ysHs0bjaV4az8b/WozdtoliZw3JyezQ2+RjxneCaTml+BCTNnm5Jej/ihjs
F8ae0b1ynYmJjhtx6BAGN06p4+tShsAZEvrwcCbGdyagUJh1mj4krF3uN6kvgjTT1DMmegNPK/KY
Z7gqcG7wZUxvwNOaZCMjNs6Vb3Nq04nrXeY5a+/IK3K9F4mzWRDd762kFRe4kv15msLuRHqiew8U
C6QUQbdFCZ6/VJI+gYXEO5uEjwBxv2zPb3GeItatKodQjkxr5xoDuthpf+7PrtPy9uE1uJNycI9i
Lq+3OPCW6iqY9IVjcTvR436O+IGMQTl063ZM2MxCv49WBs/XQ0aA8mRwNDwHvhavWisJJ94GariN
yXfqVS1ZgM8y9+Uh7Gv7yOguDtOsOpoxWO+P7Ew2Y0fjfMrFjY8F2f5Tt7D6RJwZNiqWZjtg4RAY
k5V6mptKH+psmt7J6NeHUNdg3PjBBjAFOYg+T1273EWKI7o9WelZRY37kjshf9qwzyNkJX7BN4TG
8GCpwloXVvoyZdANKQoABSohJHnr0aYSwhioshMRLYyuYcIZ30OKBMbqpd9dHzcbMcbxh7H1PcAw
/8nJbuSyKojjs9vL9KFshuqVnBrG1xJ8aTTQOMvJdmi+6hyRhmuj/Vs41KnUuhk2KuhKGNANzRbW
EF8p8eCiCOf4h6Jt7xuGy35kcSW3A2HjIkQ172vIJCyKmKJrtMfB3fQzxW2nvOdOdYPsb7I4c9MN
9yPKGjFnYlm0mhnjdex4GVfoatnapU728YQQyicnX9e5cGeclrxV4o65wF1k85umRu/9SQdvejLZ
L4ZgHBVAvDY+0fG/uRbYAHhmqJWmIHifBe67HomzrqLZH8cN+fLyikxSQAj3bevZIXvyOdTG4Inw
rXgnGz++z0aZ4uxmTdhSZ/yW6k5TkiG9RxxNsMZ4ghdMfFNNL4BH+iKnVIMgDheaj5jqhBdWUtxv
rk42+BHDnap8a59UQvxF+QjY44ZYh/2fMpvH/otHoTuxH6d7xrCs4AnGMwgLOrizatL0/9LKw9mw
HJhcR3UlHrM8gU+z2O7nAGWvLM0xgzXERDcHtDe04YYuwRjPZjJ8+25l7xq3ra9NJqOMN4idbhIh
OPwmIQUHTdwwHqgshcMcySPF1tF9l2v1rXkVXcYyCF4JXQ2bOdEcBVi8fTqdXD4InVqKaIWY3Kxj
1OvvoqUvnlPUdBGIyYeMRMk1T2lF3LiuXX/mnFV/yVGmOyovObMVtn7sW8ALTpFmv63j4nuyhltd
VuydMejl90s0UVM5W95bjdt10+hq2CWRCG6GvzZ8x9ChXjlNxkfXreK3uRvum2bRJ52D7a+puflJ
WJy3ZDt4bMy9s0rBZNzQKAK4TkjvsygsfcIM2f8LejPs+P/FL1Zosw53PkVzAzT9E1Rlf+ew65Pn
CuaLjMV0rBPe22PF2QYJ0tH3GXNRS13sjb9lqv/GuR7ua5h9d75PXgx7Jxx1eyJUWFb5Lxd/nu5Z
at3Iuab7HiZqYxH0ThN4rBWQ5+QfSlbxwBrQfs6ToYumM6J+XYzzRnwO9aKnbXDdaobtqA2Ghwi+
cXHLgteIQ57/biycdcTwg5FyBV+e1IK2aWLes/VQJVenNd193mkDkn7qqhWNa+MT0ESz4ytqU7Vg
hSeU9UjvA5QmzAz/T7B1ztJfpzAxJw1kpD/RizgcaJSp7hTkz5UcWbNWoHA13LGytnjuZsln4Q9U
IBM9k6symcpdNiZsmEjCb36vaiKzOXdauKzXAljnnpKxEBaUTeMoMZAJuymkI0PAgpTIygE29/+2
CbIbrqH5FjMrCTImB5Zy/ENVGscHfIXRdKXhZJAXLETFhh6J+BmuhmDSh5HUAN6/NZGpdQlGeqek
qyiCCG8VLGFOA7Rw+v/AbmYPNGP52ZeZQz5uE3sC3//X3sn4IylXf3AOKTYlP6xy7S2h3OY+r8UE
mfk9BGVKJeiUNKvRkoy6GiM3stLotWgKwj1Msm73UyT6n5SX+v9vJ+EXrkCPynRwkTxChu1CrKU6
LlanMtTaiKMV9xkKH5lv2mKruDc+xWSLfmMF/bToYgkFr/L+En9QCDJI4heeOpG18vnmkFHpu2NA
ql7u1BR8ASqFLd/MLvVCQGQOLoV6fKJSxjZuDcTh2tm2FmCqsCUl+ON/4FJacZe3xCXWIH/UeaEd
53nUgCBImKXnKJu6f6lS/TWO6oIQbqc+M55KJ/KzZpNQzfpM4Ud+jIjxXjih6r0lmYeyysd6OXtW
vQ0dnR1KW6lqG3mtugpLLm9WlcjzXFh+iBUPryDmhgo/HlKK5FfS2zvI8OlGT352cp3K3VrTpK/4
QO1jhBL9UXS5syU+V6Bs171/X+aWxsrJZCYfW9fqPjIOlTy0kFDa2JsJkCxtdpgwW372STL/SKdc
HrtQFw9zu/g8E2iyCDtbPIhe0gxtqvrdo0B1o2PvP4hWPU0UQEz7qre+rZG6m8k12SGAHnaz6def
/eSg399aKeIqlUhXfvpTYPzgElA7Z0mF42o0bkb6nowZhI4kAGIGsOIxTnFMrQBFymNipAvAp86f
bsitlUkpkpIjn+xctAA1CFb1zJpOGT6SmNYvBJTVXc2OR4NnsWtHjLuDewAE4+4XvA6IRt58R+ek
+V763IIWsaD255EhZIHDtK57RilExoRo+RTWR5uXGQn/KE7du6HFEmUj/mPcLOWbYWuKVgDU3olB
kJ+2yJd8xnFr7kkoj09LmuhjzautJv9KTYgnyZG70DPw9AJy4OgyhlsaGZbdUMlyn0Xx+Ao2RZ+p
ua6u4tY4AnzDw+TKcZdLIugoNLVeRFfLx90BqRleV04u4OpX5JMplWHzJmBtcr2j5NT/YpAap109
aNoBcSCLs8ThLXaOxbkdogGjtOKQtx9auMi8s72Pyl6wbbBXipObhHPJfxNfqI28eOWCGsHPmDIf
Cb7Phl+4GcLBHyZTfvgY8raqybDyRJOk9+IWHdl5WKXe6xvk/gnVWcgtVDjnhOmMQxBadOXT9uf7
drTNmJNeODgiP+kq4ASY5XS0/ZBVHJ+QwROxS5uxa9cjFpTp7KY9Vl6a6pL8EfuNQ3ESS86vK4Xt
rquSa8odVv++gTec5p/IkRif6CBNlxUpH3zMoph8gpAz/0q6jNiidiZTRC3mvHIJqxUjHETkcaz3
fJvxI1MthD85YkXUy2TdmfKGlcEdi81M8X6jfykonovIu/Vii6ziQlOYPKWLJ8XNUEUqeRrxJF1h
J2GTSAuLCDRcli3EQEb/wHXrQ4vBgzmlrMMel55QHPki8EjHyhI3bmYQLf8ILJAXChc9npRZxHKC
Ydm+AGAGBKc4WQNNaG7zWB6IOHwE7sr9l/QU70wvhTEEnKyw+J37I7nJiB0LBawmw3h2CLjylch0
RXVRmOjyYICBgb2fgIGR/GzBvUFmt/ej7Amm5HXxMWJVZTgkLCdXeJHpgjNNG52XTPFryWxnAc4H
73cNgc9BQOOGj3OWRTioIi6fxkshfHQWTIvtNIf2v6K3qEAhI2WfM1AAbJxNC5SSvyQJmz6bBVy8
yvdP4zgEwT0JnZZvfysoULatwDrPwlTx1pGirjYKJEp7rkQUHKhis7vjWJTQ74IpE983qikzsFHN
n+uPwa6SVGCscq4MLxxg+4UKGmgJu47qtPGcCdv7s83AAlOmYXsH/MF7oJsleE94pLPIooa+9DGr
0lZgOabOF0jZ3q8aIDYR71iIndYnkFP7CJfWILc6VRPusF6KcBtUnFU3iF/4Mug32o9dOT47qK6/
li5eqQcG25JEKKpk2EkyeBBTzPwNUviE9RYvdlw4M+babnqGsBKeWWwYPxIW9HdM8xQ3UIuKtgZe
Pi7MNgLCuSod9539EZnBVNaeeTt6y9T0N7t5tqMzhZVPDijsXhUdOuz1DBTEG9DAdfqE+4LKVXwI
6T93wN3BlwFgtfyZeWi/A3M6+cRHVxMV2407PtLksK59kuFA4R4JR17DW0wxYpQkb/suex8H4zQq
uszh4W4r3FYbMUjierAOqVlMnB0+KsKtss0PTt+XGEPCYe9QhgiOUnb3ZFmCx1YjxK9j2rhAFszj
jnzJBzbH8Q712j7nSRscbT8UH57W8Qk+Hs1WoRU1n0vbRXeFuTmmYu+lHDC0D3aU/Tez3u9tstXk
aUGMNNhsyoiztGdWThFewsmZ7gSkwXXZ2BJiKMk1nA3pS8fZzF95Gpco7MMrIrN4QxYM71Dtmt8k
FuYxbG6jSnwHbghwJT6O8ByUon1gDgjVbaBaDvrm0C+YTSdHhE8p1FfwUPASKhFgYFFtRZx+8aBU
lECugEO/V6H6i7iu7wDaxF8z+KR/MR3c7MfGe/SBGe6KuJ1WbmgduIkhflchr22bUM5lkIKomex5
/WR185pY/tPAoHkUMFV2in7Ie2AOBUdVHlFcuw5JQZqkj2JrVztpu8qRrdVmAiZ/Vxu/OrPSosSF
Vy6FGQ6LTp6hA8eEYFM7ZTocn8VSzt4qVHCLy5EC05onzhZdmcsDfr09NhOWRi5YqB4DvsTZ/1Sk
IVZ6cN9CLkxbjjvVitj6Q9BG8b01OXc5YbnVQNZ6ByCJH1Vf6s28BGY3T1G7QQ+ut4sFP3Tw+/YH
dJ/eYWrVu97z3tOZGCRl7GumeYCSYIuZYzkvRHYQXnCYypNvMCErQXWWinHdGUXa2THRS5nAiqM+
GBKM/FmIPQJzNLV7DrBTH+s0le8cxs/+gl1cqCyjGdlHWR3E5zyb/5yuuOthH/SdcVyEVLs7u3GV
791AHvGsehsZ+g3KTpweMCiX20SlaImNP+8arZxHhP/w7GfzGZgeinM8vgDS8ZiIlq1JvfmM2/Ir
FUNA3EYBxcazvMP59A38kTNbQo8kZk4wEZR73UyGCYHQxUnGx8FGUSmpeucpYZ9o4cDbM7XBRk2e
IFvnzl63CtK6+xQ4j3dj10AF7ka8w2fqOQO5NgHvBr4ZwFiFWE0hRl7OPP4eFpLz1N0cDgyxDLVz
6W17A3BivPHxeDzhpVaNvO9wgOJKF+nGpgcXcY1+cmbWjSD9jCfe0QdCYhjURmFWqSn/VS4fHx0u
1lUxC55CW/UHIC7jWoVZc4ld/RpxgXxOlIvglGN0NPSN9rG7bwN3+hG2z1LhhZcAHYxNDFQQaAu1
g7UGTIuQ3gHaUXHfQ4vZt9r6MUCLV9RpaazCJC5CKXsaMngUHYJMBT/UCuIVKcqxoYKeuKttuEKV
kTD32MjuCCrTL+7b3HLCuW62rjfHxzKw2HmZn7NTWg+IHIAB9mNgCw4ZRBkq4P8QI/OO3loaCjzy
tVRm54KaQ0t+kubWGnta6cPRCMTASo4pcwXTSxMcFdl9B2lo9z+Kzmy5UWTRol9EBFOS8CoJzbJs
eWy/EFWuKmZIhmT6+l683HMjTpzqaluCzD2sDVCq2TWBSt8Ty/gNpF2PZz81QGbSiv5H6NgEIwOv
+kDyvyY9nTLubVST2C8to7XIp+N04nTNe7B29AWKjXHMpFbPbLBk/3GtJyUFyp+fJapbqub6mQkI
ebWdYR/MP26duihFLb3YFSwGgGKhc1hTT/Q82zsNAepFZur82S8csQl823jwuiG+Mv5qiN9khwmZ
8D/X6b0/g/ZJ0FjxPG+HLO7sEyYwl/v0P9250d3jrXRBXdwTKfBvdB2uwpFsrGaVG+sdzsFnNRDH
5w0LlqrnspCy9VNOBWHsWlMd5bOPVfYn7SS58qDJd/w/wdlMFjVfrKWKP1ODvWo/suUWmc5nD8j7
NTvz32YchpcmYb7cBUKCcFD8Nv2I9EeyXH2WC+6NIvFlxuW1KZsWb9TOiTDnZlgy07NdyH8UGyF8
tZ9H7b9jDtPpKDQXS81yySGzW95KjQyu/mq16xQNklUlYBxxbFoXNbW8AJUo33BZ2Jrlaz25Zg2v
I8nfuWTxQMJ3o8LG49+tEQUygdMEbtQr5R0n/x6vx0awcMUtX3Rzdqre3hPNr1+Z5I4YuGaOaWeb
jLZ7McXKkuPaN6kqVsp1/94aROPKyvfY9KvhJCnJWcrEa26ClTKCB/2YrOFs6unTb+J90BO0qqjY
LJMzwVuvFF60Xf6JnVkpNj0MSCuSIyFa9q1PM/mRLwy2THN2N4XHK6tpxbkao33R5r87owBtA90/
ACHozfwyaZdRb4r/dMaiL/R64C2NPK/huQxPbhA4iPVpe5iTfv07dPHds5P15ec54mr4cXeIrbR7
41U6h+ZYAwBxy774kp7n/ZiTlf2QMoOkkqR1yDZd/S+S0XOaUokJte6/Ome5D16GxDDhZW17BgGS
xesenq0OuodXItvfMYnkLYZVRm1qMo+jqIYrFtk6HL2CXHJMmzEZQkGgccsr5DcnuDMo0ulULzxo
XOrYJ7udaY5MfZxuupbxNT2oMkSIrQ5Cm35odHp1PdQ7XtCr1+YRvZC4u+Rmlb93C26MlgPDnWil
A/5hnb/XDs9VacRUXCH+HrUfHMCw/0XxXkBYd2EBa+yS5qQsU6DeJ74m7q02ksM00wEbnSrKdh1S
+K6tbEjWqR4NzGDcDaHeWxI5G9xzcCoWh97JLIFzCvZ6cnfdUC8W8USzbjS5PEODjrr/AjUcwW+U
eCxlDWImeM4zSlkyIodBpYc9LjmnJxbzsgvHr/gwEZ24DtUXgR7C2PrNYKLMgyqi6B4RVEBLX2Ca
HGJZ+xy8q25goQ2yqAFp76BHQofVmB/NrrH2jXTLl4GeYFinq2KYlSw/dQWH4dK7x252tAY6P7RJ
ul+k+JuD4xrznpU/Dt+2hNGntboNS/LwodJwJIHkXMJxVqsYblui/k03Of3p8u6VL5DFWmcxvVUu
sXe8VvHDZZ1lBoc69SNXRXuz6SCyLoqAbPv6uxWCystmsNJHMtpkqb0gXjVODlE5oE2o2sg1Xqqu
QT/cSRK+KIvo88xa4QZWye9gqOoL+Jk67OeE0+Kwro3n2MeX1lDNqffSYDfFzBLLinNbGv+ey5aX
ozu5e+Iab4lV3ZVqeZUikE7AN2J5HDkOPTSeJm2hiSwyblQxpv6hG6TxmlDQQcLFrbaJ6a7ffevD
WbF0WcAxh6BmcTRE8rJg8pDHyetdTIL6xYj65yKHrsuhwgxRbMxQ+U32xyRNwGOGL24vgvwwIWOF
PEFaSE0ElULmLQXL84Z+SbUemPehu7Eh+pvF5InWsb7US7+UoLnCdNc65t1c4hlDk/r/fuDvqZQr
99RKuOnF4He5AAPd3rWpWx3bLIHcFMGW8fx/UZdcXRLVEE9xaXL/F9cB77RAHTnYoyNukkf7wcho
/k58LqqIlyPkEiskucuVFsm0H/cq8sc3X8T1LhV+9sbmwbnB07k5snH+0q7BsNNZ9OVQ0V0Re7Df
lPZDnLWP2Dc17VouRT4NnHkis1Mv6OrBOI+YYGSCd+Z66NgZEadWCvlMaMdBfAY9/BQY7ojWDgMm
d5hIOC/0oW8F3PyzXEAm8slV8jsoZfdoDedJQTHA6EKgP5H7J6WYBH16SXxI/DYHjg3J9uy+5Lgn
WrMmkPHteI/aMt1Oyuq+Fow65A+Gt6HRpOdUx7F3KgVZ1Ro9hLM8yhjYaAB9MHu4btpF4hzoVxU7
vmv1AcBBS68Fnp/LxBxYZklkmXMnS0nAR/mhTJNxh13HT0YUxhenUCD4FMi2hCWfVlokfqxdnhXJ
SDomM6/Giy2n8tWd4v59aETzVOexue+SZXyzWAFAxUMvOnceOoUo50sxMKRT2yVnQ3aB/wGvDjhO
jmuzSjLotCMcCPiqjFNd7NlXUk+N6py97qxfeVCdhd+PPwN3uAs1QItnLxWYCc/L6f4l/KCLQ166
HunCpoEHkGZL1B9YdRjxWKPomRC3vsRD7GWPArHG3Y8CNejkWR2PfcWVmZonKsQmUV1nYdDU8qOh
QxG6zEQ/yxRZ2lh68t7EHiuXd0DevUjp/1g6TdCqWudQwNEKJ28mmZzbgYDH7E2hy9Vrv3CQONQ+
35tSS8hJE1WimM0fUuzN6tqZExAcurfE1t18+TP0afNrLuWfueq8QzG0eYgLnuSkCUu+y8htxwVk
zEsmSuPbV3XEdNTaWydETNHUt9nhhXLccDEt9Aao7B+YvbQsbd42K1Vtm7O8eeDi1G+bnhEZ/vJQ
MJL1Xs9dvj53dazo1FMod2O22QhS9/Z2CbKTqFIic007EIydmyuPTBgEZMYJZJt6/uy0XQMWokvF
w5J5y+JNOxiWZzmOGeGNtuJjCtWKyGKf4AwiMLALk/IT2RPb8eQBYkB3KiqCQluPGNmB/FqLuZmW
7QdrMBR8Ycm44lxCPKjHJ0lIC+fX0EOynseITwwUX+uUOJ6prwshZoArnhThUkb/cdpeHi5tanND
Od0+IlENJw1W4Y3qsgQqQjTwo5EDfH4CieXDHMbxkCcBwcue/7lpdvE/uJM6DJjAPFOF/6a/UR0X
YuxrpI4l2HLdYzdmKKJ7yClNFTqydh+c3vtLPkEcI4KFgBcMVnyPvNYL04DPJYF3YhpqRKy1sy/2
YbpzMmDjc8FtwZVKTDHK9fpswhnFUkeHxP7HZMAvTwgjMsPHSgZG9m+aZDRmncS3NyCmmMlis9Gn
y4K4hmKyQXPID9gPThYWFvENIv2J9W7nw0c2V8iQ8wzbhrq/Q3RPNP+6pATvCZwU7d0ORznfc/Z1
NzohbMT3ZzdV2n8icePdWvK6wIuBMzYu9u8s2FLiffAndbS1j8o5wQcbP2LbAeEKXw6CDHe4U7Ms
miCIyiNUuUGOZzbpl026DMVK+bGsizYTees4CB8piDhs8kAkBVPPhE4D+IsI23ierJS2FpZQWDDI
vjj1gopwNBu8gCpIkmPvN3SuU8jebtEFuxYdhrApT95vTldE2qPefY8S+5Of6iqBk9DdxEZ2XSK5
fFYu3MK6Gwm2tTYzmktaPVu5OYT+MJOqzpoH+6NY9xE453XpwvoXo3/AAFxNHfQ9i3o8BAr+IavN
gMTNmwqYJywWydOXT8/c7vyWII8ya05KGTtlLL0FrPI11YX1Ec0YZeRjL3V5mK0n0QhKIZMYk4/S
Qth+Rz92UzsZp8hgZC0KQvhdZfLfvPh/e+r81GogkvQGW1fklAoyl71LFHRhlj3shbS5OwkSoHAJ
YXCmWb23/WrNzywVf+Ai3mmiMd/uSS/9jxfJC1VPdhUsquxAyjnwM+a14GawOh09Zlgg9Bbmfnri
/du8TPQz5xPFc4dCFf8xkzSYeWqgAfZMxbjPmW2de/KvR0TV8phlPdMgNuN8+HjBDoOgxuy0COza
cXaZCGk8/GDaJfCED9J0MMEL8/cSG4ehaVmvLKArNmOBvpXYwcs8sqcgJ8ZGilmdfMUGFVEw4yvO
agfUY2tGfJu8BWJgY31XnU7UnlVRcCEjhNDKE/2BQ2h7LhcCX0xiqrvfzvaxTceV5cBIXGAPlAmc
AKcnyy54VMFzFhiP0bHrnQv9lpSsgYZbjPbE8E9D2L0dO7AxPUua/opZnb8Ve2ug9hmuv/QllJW1
GOF/184g5nDK5qW8mLDOXyVSbX0mMoBeMbTdaSjrEYhp60dPQ8/X9o6tWxfhVOfwHpK51ONeeAvl
2B3uX9VRvinty9SuD+9maF6nfHpktil2djP8plo0qe08kLlEH+Lkpxb2H4GdU41tY1g7JKVi4mwC
AMFu4mZ4LNOAX+Bkij9TH6hzhE5HuBHpr/WLd8OgfxjP6OgmobAEZPqmpfYeU8yd8LWnKUabLIj4
5GZO6MIsYBJFlIJRa1qruPgLu65iLsZr7hbQ3iwZN9tC+SVv22w07S2RBUa459H+4LFe/+UUsHwq
LpdT2C5yekVrHV7dBep4Rhn7aKFIngvD/FjJ2CGzEl0Ym3bwRgi6p/CTjETEnb7DqDTV2TMb/8Rh
AvBFPsmQ0DmCnc04yzNchbmgmdxktKLj6Cp4K+V3wxms8YITPJ8hqngEuHzVHwlbjAFWBzGmjHvq
UQ5jdLOsBZp0L/OvuSy8X4oRoYe7FM4Hi664Ak05+BsbJDTfooHJoC1mVUxTJGL/ukQSCMAcAJlU
bvue8Qd/NkWt9npwQ9QKVhIX6rp7/oo2x7JBUIXmKR4tZ09G6SMFwnYbfeBlaGIQtEBDZtM+nSdq
K+Uo8u0sh+6PX+PNd7JBfuJJtfc9Ltk1n12jTOckBDoB8L2hlXYEXdfwGeSKx14tuWbmZLN0BzSK
QHTqzzuTssgxLQP5VC/5f1DF43ChVExBTjbnxGufym55q0FU2QOWETAmZmmMpf3bx6iHgaxJZHtY
gKPnSgzGsjA2nlc2gCESodd/1ltUpcVPSSAkDBrdkMZKg4Uqq5HvdRu5RxOuM8nNov5cvOzgpuWz
l6T/co+HADV8Otl9RkUBG4L3lxqbdQ5DSKbBUyPbxgmspEyD243hgIZVh4BGza8rP4bey/HKwG6j
w/KAbUk07Q2u/SdzcPLbMtC571CfUW4wilQUHDuCZMecW4Kk5za/alben5lLrvnQzKjAuhn2adCL
C/INV2dZ6kNNp/kaAxb6m0IWACIM7Ak5OeD6Udj1Xc5zcMSbtslhUUVfpkbuO+n/lQx9Xxj/4cgB
Wf3AIwcyq8j4IfA13suJMwK51oUumFd/KZwEn/nRhdmZfhBb0WrrWPv2uxVMRU2zpWj+mwjp0OKF
IJXsi1TaL+TLXxhvcM7dCk2IbP/JV4Z4IimIm4mzzD6tlQOrT6KXBJdyx6ClLXfk6XsWQLQThDAg
5/dG99bv2CMKbPu0pHRWW3elLc43DTRn81gFrbcTbV3eyyCbdg79pgcgQxHsZ/7ratM5zgAfm6jT
BZNTfThCNu1+GJLxNR8K+2nJIj6uTpod6UcWZ86COCSeTU0caOXqrnO4xTpi13k0SCZ4TdEPj1EK
9atvY/c/zjH9OY9n46AGK7sESd976B2GewCuZf0g4id/zdki9o5IXsxddZNTcRvd4V5jJFGoDyiO
j0VaPJZK53t2PNaNFapP22D0HBi8BqPVjFSdSm68/B+3AjfNgjSuAoMcdfM3TYEC2S2PdYRYXniU
5nEJK+SczVJVwGFH69E2E38I31lW24svK+ua/chtJduaJhv3wpXRfpwq5sNY7oDQEbBoiPN5ShoY
oKhX9TJDNMKQPlaTFUcUO3rHOBk8zWmC1c346OzGmNBgrOjaNJWtj1nP7+J1AV8EjjP3uBm7gKYZ
6mEsc4C4sWNzlJxKJHHcXZgyBwE08mB1EeHdRfBcaEa4ZYIxMlTxgX4oa8Ge9ZPgWt7BJDDyrfhR
/EvkUpx0MUoDb4fHXWWyCxKO9OHuPlmyC5SqYM8nsHieS/FnoPsXRhYM5ESAL6Rb0G5Gvm3ZSIV6
9gaW1IFQFH8DQaWM5gg2fI+G9C9TMYJ4bxXjoRPG0RZlQYmvenG4W5CHp9iAoMNQQ6wSki8gwrAE
LEwQyzPsg6Mafij0p15BrNPcZSsIdVRNIKgwNvcE98BpTBU5b2/wpttCaxctqBERAi6SH9FEFFPH
DyBkVV59jGvsA9LTTrC8ib5LvLBtZfc9KLMs2Ggo53QXTURht/Ti+NKRjtDDB0glIjdurc2rZD37
HGS5EbyywuaF0mrAsFZAVEJ2ou1/FpXgF8+No2EzEWDaDQQLvpIO1t4mT1zn1kRzz+Ia0e99FqRL
dCDnXrVoQOWwbg3i0udTj34y2V2fvnIBnJwQHCZydtX45a4zpuxLJHa+d7hFeN/cx0d9MgY1ZnvX
7JgghapFTs3jqX2x57R5qVsgVYC4IvkN916WzwkCpvvaCRdfCdRDnbwMvAzqMIgCVd2BbAuufexH
a3UeqIBO+0FkhlhFtOTapUw4qjHNnFd8TQoujhn73QYeCtuDW+4h8T6NqC0j0zAgjTBmMwytluJK
W9RhxLoyfM74k5iHETGDYV+cKgSMU+nKHMWDbCQh33qApZWyxewrd6CYXXAH20i1TO1l9myreJ0A
uBiHPpWjGW2soanRQ8hqsY+1/GpLVukuLgijXxRV7X1RiXi5k77M2rCNunh+56hGjR+dPa1+fLcT
Lxz6SnkoXD+i4KgRkLpSdE9GYeYWC+/56H3Rbq7V3VGWWA7YAaRbNouFNridE4graoPYpCEe5iA/
IyOiEpbaLm+8mvUvtTUmt5j4+vVI1Vy3TM5exHYDVs1r50RhUfxy3Yw5c8JsYscrgr3XKLP0U4qR
WFxjMLUkaYiHnZasLd0nqwbDe2MjoXpw+cvFkQvQyGM3n2gPRxZ40U2S8Hff5D70KvgxGubjyOti
Rk7gbRkEZcG31bWZF9CyVtaOp076xfHQYUrRVOX73Oa6+QRsJzN+g4TkgRMMhzbKMN4bRmejM9th
pnUqkz6erhjts2Dnl+vWFqh+8lmXbS13Y6Qpsgz84K9lKtzxTPKs6iDIOf6RIFhnf1DyZcvUZTL0
4HE2/slY5vjADGnETzq56XUUPSdUgYcagnDJz5Bs+nsxWtXRXCsltckK1cZQSOwIGt4a8AeV84Gi
ljNAWck4+q45sY4vHhlknmGsSjul4TLhUnfVet0tNU0mr4vS8d9E7bneVSKRzZ4AztT/LowhiH9n
rJuPZ9Me7fxa9FKfBg/FlAWhtlgb6WNLMtmIo7MicWQ+CGhPD2qJQADbbmAX2ysXYPYM4CTcfp4I
L9mE4FIeF5OTkv9ahKvTa0UTLnsyS5vdxni2s7NDcFzBqElcXDLuykOBgMh2w7EyM+K+VhPnpGSc
+BEPAYsEomhp3euyYB2yz+arQZS7x3AW6aexVCjtbsUq8r1xIoMYrANKy2PlW96yafE/tSZBvDEm
xuIjJPiPRimxq6bIfPi1qk4i9fpfsR14EsqJLYjB2bTDLsECXTZN4drCvpuHSrPkiuKBXpzV6QFR
jFm+cYjN5GA71Bx4sFM64InDokvfRiS3STXX344Xa4eTQjZQ/Zvw6k8qNscfhqH015KjaCYU3wo9
hRDD0UPbGPrNGruwInWKusYm0lV0C7lwszHrcwacA7BqHmvENgZeygnbBZY04CAK885iL78tLfrx
g9WJuNtnU52tMY8kZbujmVI/O7Sj6d5aruLLw7G84jmHcySrDe0bQfufPR4mjQbVPCczGwzkyBjr
21jaYPGnqhCBwgGvFg0Wbb+/dEavXQTNWPpPJjT+CLxEav9Xc5mBsAjVzjokLGqdGzTtiaSpbbyD
VoNIwEiH9uG8rhzlZNta2NVc4zobeOzZz4nqN0hIGUPaRRYTKzCjeh21tipoeA6sYGIKvLqnvm3e
8gbKglhjvh9Kt07wb6AirO+0Tms48mKg8mJgbhKFebLmzkTOrE1ZiLPPhuu+jshOblsNw+qajtoe
2FJwquSkfE4IR43PHxJZ7N+dNgWPpuKay+satDlJF24DuV0wPwxYyR+O/13I5huhohio5nNgY11e
lEV079F7a8Kwn2sbHmmLtUm2jwWgJ20VPs3rlB44K1lMTLEdMJW2U9PBGwIyzEXVnAZrDQaaa5Jm
n6kg+ccyhuU/IVd65RN5S5csaGD5DZVgC+UdKTITkkpXNvLqkYnZW3sHz1PenSBOcFawK3bOAmN1
xyE1n69Tzwv22axbVC+CRs1FlmP9Qctj4qhUGd1nYdpNmKelsr44t5WnlNMJzrOIPdAvRLa7d0XB
PMF4cbyd2eJIHuw4gsXlJf4pK9vojwTRj4au1QU8dnRmrHm8ytQq4eXwN3BZMu6clnxnT/kjw9+D
ECqIE3RcxDC7+A/QeE5SQA2QAyF5ro7Jnkh9N+3cRIAHJEPlEh9zXAxYOotJGFvUhS9VGSTr0kWv
F//iuTYkrlHTYOn5LFCBq4UuDh0MAkyiSprvfrUCm0FhIS3aS1qGOS5luQ2aGUw+vUvucQVPlW02
NLJgpa51tgln549Uy+DOvya+HvldveZM5+QuMbfsja2dPjlw8O6IEjO2Ie4tad2T4WPMUjefyByC
OiXrFjfCxLJw5g/Hcr0POxmsl1zn2ObjukRw81un7W8mGyfVrUeCiX5KHD6eHLbkeQqVjkGrI1dM
FEe0JtaZYpkWRroLKFPGBa8JPr9HY0wdXjmEUt7iqZRXKfvRyDaM1hjFbTa588CoSgDCTzz31aYr
DfnFydQyXkwTm/TLhCt6IOpUfGhqdeMPqVz4Z7zPneRL9hxPDqTZ1fiosjlh9mWSZHm8Wc27VjEC
wtqtdGnqyPrFAVA706/m7rrzWM7h11ZTsrgsZTaQ/1pZrZ/aaLOQS7F68JmIhit9PfuNzRGWx00u
DacUd1XiaYv4i/JUP+9IyAV8tfiVR5cImiR9TtWEwEA0g0ijIbdON1UuLpMtEu9JDFyQzsAYS7Fs
gKrM5KGaOF0xEg4EgHeEjZjQtoMeP0cBNVgzKf94ls8faxOCDPGzRofMF0foYzTbwQnkfY/Fz9ck
NGfdxBdn4j69zUnbl/es8SBAIGVx9i3GxgN62NvYeLaZQ/uopdcZJLyEkDTrfJsmruzI5MLADLyQ
/QZv+g6AlD4ZFr89e4dyPH7oqjecasfiVfcFI5ut8EZxEHFoVnSXuG/kGYEgybYkIVaxwHP5wLmZ
29JLtCBP+hvLd+30JFzPCk5Vlsp8axu8MTZosMQRE+mNISWv5YoEvHzFnWW2Bz03HtJLOzMCpBcm
rGiojVvCe+61ApsH7U8kVbbL2QtdqPFGnfFB2jM6+bKVPAyBVzmP2q6a6SWl9Vln2wJGEW2xvIl9
sbd6S7UvZTKPWBfwUKkSCCKofAiaARiJM5zQY4crgSybqeQZwoghxFVCgQl2RJUFnIqs7qzvBqS8
t9Mtp+ZtBqFkJq5ipUEBiEpW49kKVo+qTmyhml0NYyTgGi1HMetdNvKZxP1ib7pgfZuvA/evPdXA
eBdPWvzO6N7ffD6lRwa5Zc+g31JPD9cw0YObMQKA3tNDASRcZC4l+xZB3nOCqd2JGbpc0TZkaklV
j78xiZLkx1fsDN/oShfUT21WAfc2QmZECjPr8v4lcTVmutP7VXGAAGSJBxo51PpROtUhaSIDTaCJ
SgpyTNepgcr80TPpmIZZndUXAgRFODSmPMYTsdNdWaM/6UlAnpJVIlfyZMyPeWlvDBBzlo7F2HUh
wTpnj5Q+krnCCWyg42S6fOsnP8+vuemPNQH3xfwTJI31B6EGrm9tOIHF/xwE4XfDF0bslhacTTz1
YMI3qVdiLfeF+06f091RnNBAxSrjYlJ75lCHNlgbO1X4VgUZrijggUSAF8jx2FX0a5m6MRxgdWgX
KFm8wO/sK8M+N7Frrm1F/G1NKe3dKwzl/TK7pL0RCF9AL6n6QDyB1RNspMwh9zPrPayxCbO/1ug2
MAPdhJ9HZusQ0GDLrUZ1/V40RNRRLf3xwQkuq98huJE64C07SBqEPacaJWbeAs3ge/62csluzvVE
rhzSf7ytWc0kw6yMOX9hMHrxD4PmqHbqejcSR7+OLfVWrP0ipHdAMr+mYZ4gA1bwprI1Oa3UeQFU
RilcmrbmTrDE6Qup8NZ9AaM10gpzB5/LeJAYEGsYslbjeIaumLSs8lUce94gyHGP2tneisOsA0OE
wks1XuvC27HjWqOy5NnvGR/c6IEsYU7EOq9pz5lYUEyEMEXZhUqO/V+3WH3wDHnm3Eof2g1XUuau
7L55r9M4OKTCcpp9bFuJT5BLuG/l1AWvvc77N6sNkr8TaAXzW4BoWBHvvvWH2OFIyjwXwzOH9gQw
STIRSMhFM/IiT4D8tPwpXVAjnBp9nLwZejb+QySaH0GcuREDEz6UW+B98L+uEVS5l4jL+t/GDBCL
eBZ4b0CxWUEq8lHP9wIg+k0FPf/yoBMcllbdoYxDVzWuzQZqA7tbe0ndhqVFPXTrWsV8MTLsRdZH
reFtStrkV0ACy9qTcU/KZ1+ZNEqigG5WiHbMU82cOEfEpI/fgFQa4jy7vp449xTguaFbiboC+J0z
jILzgVdn6iC4UXZRikHXhrGg0kMqu5REcAsmVZnXpHWSuFao2eu42AoDGowb29p4ebz3QuKA0fRM
NSj4oglSvGNJj0PY4l6fZOnB9gcL9FhsrJczV1KvPMc4n78Tsx0+fHPwbzQajBkJw5/ZwLZBhQax
NfbfrFk2o7osDZpQTYiKd9VTOuD8sRJsqOE/xm0IqBDiWbDMgA1GFC8Dk/AYsNsFgYzHOpxzn0CM
WxvNZWI1t95izGMFJbob8QUZqGLGV/heC3OYfN70NFjBcB+aXj7ZaV2+ehANo7sx5ezS2tEwsZas
ZB9Yu8pSHee+SAV1aMO+TEDsN+kx1Up8JC4bdSdMetm9dZxeqJ4XdmLtArZjJFdpBUN3QxtyBDRj
gOi3mBQ8Rq2b/haJ1bwLtwVzkw3mT5EVwZkYTPOvT83+mqW+e1FFHBcHOxgYRgooRyDXjWX6p5y7
Fd7qLPHA0I7hPckIc+upS6Ik4G7IkfgyC7O1r2Seu+boDPwbk9iCbxQkFVWtevLTBiay7Tnf7tAb
J6r23fhBMy0wkd25kIJyb+ke/619Xv730i3RenElljr4I9zOzW7FqDMUJhvIFwMCvFII2kXOxPvF
4t2/q5gNtjYB+LHjMCzpcOPaQZqaljxXhCnLABkyYKoWBoMXTponz8vIxI6zCtg3n4f40VI306Ge
rRyg+JI4zp2wi6GJpHLkP09MZfDPmDPKMpHjj08Dr4cXWy7zndlgTz2zM1T8V1UxkuoYxB7ch1Sl
1NDW3x2YWpJKFX3mXUf9xXi4NtiL6mjFDIYAeJ/bQL0YbgAM2cgE+LzNwDPHrtc54AwIvUgCwB4y
EjWpVDlyS9hgnI4GDA8lJghf/H3PEbxTZhuE0uXwaeAIJs5W9Ip+GHJUOsVHtGag0bazrM6vy7jp
1Wx4+hBhRJBDRpqTjxi0nKJjXi/tDl+dJjhSyiTfXabQ4IITHcmubtDJPoUaCHpGbXhlBe1VYDl9
ehEjAN89pIgCpaSOueSXM/OoGWQH4BGTW9N0BgPPzVKInJWQnlKm9VmWbQ+8ZR6S2LxxjeyJ7hV0
NjHRndrN6UhQHCEq57uLgRpPPxbfCm3oxHl34ofX1d6xtCqaGnE7GQzh+eLkeDLvgIhwKoEJC/7E
e13Lx+ovwNzyEI9CHZyGK/dfKdYPiWaY4yQDG2dyUGn5M2WOnXG5t5bdwMS53LHfzadx1A1Ca6KZ
Xfu9jPRYj0XN9eMpNaSq77Zt6GbfEg2Lt9ZQucXJ6CbTo4TtVuKWxzmBSVb4KJ6w1XOc+PwDx3RG
z/zrEskvDjTZeGxmXO0v3hjD0k3zorkDr+ZVHuVqutU4Bmawafu48d4KapfuK+2Fsog3hJ+MkGgb
MUIFz4rAXzB+4gRCZEgDk5g8ilFMlkMZ9q3g6P1ucQYpX5asSl89FFvubujGPwx0cLTz3bh9sbo2
q3csLPiXiu/1f/QdF8jJtHhDLmSIRXiZ1pRvBFePCZ56XXqXtI75L2DdQxhke8EH19kZrXrCXksh
oCaL03gfniXnI4ACl85sxTghYp6z0TKD81vlzalzVG7cO+5ARDgsR0z3mucpjiiWQrnspk7GHqmX
wHlLAQKSiEqDqjineOfbgGCyVruxzOz2Rpo2Lf+rEtKz367nDZrxQkLvWy/q+nGbp6YRPScGBSGc
dZcTAq3Y2va+asAe0tjEUMjsT0pAmGSEuoL8RPhI3ezJBW2D1yB+BSzDRVSSWDxm3IenkXcwFsSL
klsO4v3NsKI8+hvU6FYQy3goA9f9VvxGvSNfq7Znv6A0rebmdCwgfwwCAXyfaVtZlDBNKUPsKJpz
cT8uIS0ENoclPhTQl95d5NWf4R8AqVjkrWJbRWIDzUgfQVig5+DfgLd8Q+9KyK/hg3II8Snm04Ry
uETVlCBkrs+ZT2ToxANt8R7MeDcxiBQj6jgzK3zEgrk+514sTrVVkUWkkQNjUvnvHSoVN3VVyukP
8jkxVm6e8/+cnVeT20iarv/KxFwvYhM2EyfOnguSRYNSyVSV7A1CLanhvcevPw96b0SQQYZmoqNn
YtokM5HmM68BtUC5EeYsSJaSrswv02WGW92KqFG4Y9e8JmmYW9uMatCXibuYdqjmhBkR2DS+NgTX
79O51zhZYfUZNR3rWJV6N7+p7J60NEL0de8gvhB8tHQxUsyY9cT5SY5hQV6jvWW8pGGlPs8YRQTB
3jBmpDxGbn/EP6SeoI5l+fFrXhSB/66Dqb/HOAPZ9CaZXzodDb7Fm7kPuo/WmOrhg9tPKKhiVVbl
7QeenRjAc5blxWejCjiesGDCr1wx6kszDZKCSzpjQYv/uPVe12xXQEao+p6KWjoDmMgs68NEfiBO
LQYZ3wrVqegzACN0zEa7TnCOVr753Be+AU+oSkiJwsH6YmBQ78FGhlNLvGoHry2qXeoDpqRkW5wc
9/vUj/3BNXX1Bh+C7LHWF8g9RdL0MwHsdKT8C4tSmU77gEkzgonI+7fogQEbmJ4ye6o/Q5SIxpdE
pcNUb4re4O9cKqQUHQltf7T0shfkvoPbFUo16Cd1JcS6PKvlw0zGDOElIBfczq1rRr98ZCffjBMO
jZ4euwW9uqR1yoPRzQSgaPOVhzDqYpoydYXKi0HQCo2Wrhf+vaNjbfOhUW+xhSbkhgFCZzcpMvWV
lnP5obOMHp0NDMqa/oHl18Sb3JVD/VVH5Uf7OEAV17YzjK9tySVtnXSp16iAFVLrcWUw+/CnJD5N
T3WPaoSBK4Z8QzG7r48mBOV+h9RcBjbKbZLynXLVABuOTEuz/6b+ZMPs1tBbKJ9TMNPFgy4lfETE
MdHJhl480F61tTR4b2povIloxPHhQZubSj0HcQ2llBjG39LiRP4DAS/EqyI4c9oDv0+WT+UgCvDH
ipsZVwU0CguftH7nz7b6MdNSwqKZU/AxQHwDnEWC+jJ8Cg3DTKJCI902cza4O3Iiw/zLzSHwblFQ
pkuM+o+YCIbB5tNrQscAiSGYgJQLaJG9mK2GWUVFFxT1R4c25WBkDzZiXR09JUkegCQXmBMjXJRq
pWiholDZDfaDCUm7R8bU3Jp0417ByItkHxOdLB1yManvObKziFuFRpXvaUr7EFixgPXGocg/Zm1d
0/CIuykAWbmId5LdgujbhwSoMHw7pFUQ1gvSbx032PhOJa6RPOpxF7XNXkyl1D6XiG/Jr2Xnos7Y
Brw7HtpboPMqnf9NEY/y6Ss6BymBMcHzO2PsRDJvLBMY1y8hnJh142JxkSVGnW3G/7JqFXIsfOIv
JTLY82fYAk6Ank6chd1LgVvgC73bMcBIQQV/I7PdJR+qSlmIfINUOKQaa0hULME7YeJpu9/wedJx
IjCj6fvU4mscpgFdVmih5kZNARhsKQJSCBoUi3pSEMRPZRcUv1JfuRQAdJs/Qzdw9o7qqTUt7e/J
A95t15/raPR/0cJTxfeBhwKzSHDdhEeaX9evOQIN6MdTA3z27YrSQIJMEO+HoebviRaWkOII7CD2
4UWOc03JpWN3wFKfnFEMx3QW5WMdDn77CthnNJ8XlYD60BotmgW7sqsmPEU6n3vECmHMv2BalIUv
tJgMxhQJnFNTw7PmgGWF8wt/IhLRWLUhraW421euku8qq09Ohkyqh0qPxV8SWh9cepD5wNFwt6ne
OLOBPxVlMQBaM0dyD09BCEBU0XzQi5wkqONsqNHUKO9YPiUVCk7Iagh7/lBrwKx2VmYPX/IgG91D
gmHlhIKT7+KcYMZUI7YIs+dYEHJ5oM+Alr9vjPOXnCYYQFE9n+MJGgRv+5aelLNIYBJhbHrDVuUr
DTo1nwIIoAlJz6QQXuNerI6h3de0jqbyiXZkXkPJsXPzRxc65UeldbqFfM802DPAG41/sM2n/r2T
190bQDzyiG+OBncnMQBc5ANSBJMr3aXknyP06ub9/NlsywgpKzEOnwV8aJsKE/RQ0Wds4Yh1tY4E
SwFmhLn7QoOJNc40FWtcZK4NvTPHAh1ObhbrxUvglhlGe1xxQCW7gvjaRyHFA4FKdTFAJzt9INya
wWG4VmluE1C4+aHo6IIGYJAtVNLBFx4zZ7QTzn1f219BVxZxS7UhrqgLzDPASfNoQTdghHgSofoA
AjZ6mpssLRA2UL32vp/VgJFZ5Tri3VjprfC4yyARkoXV32occN4nQiv9T7LsNHuRnDDqU+gbxr6C
iOFhrTu9tayJnqwWOU8TqVXzpXfowW6pxBk/qbIU0Uc8GeaPlSaJ2sgF5bZQLOsHXBGjjw1dnC04
2NL+Se9hLj08M93HrMNdZ4vyqUsfKsaOCCox/gaPCO8n73kXoCaREpjaQyQrl+51nMFr3DeZnKGw
DBFHdPQqhPOQArao/OJ4hxcqDtK6g8UDgqjuEG/1lOjBAOjSw6A8Jq1wZLwLOJ+EupndyZd4ILPc
Nd08kN2bk/a+VJMGzzhbCtpvZuDkwWGIYepgpuTa/Tcd8cXkdWrGJECITjSUJezBhSYD0YpqcoDi
1LjXejw2xdbE1CDTNp1V0oepFI4gSNqXhj/1z5ABgrn6W4q666Et9uUEjRJaVDtStyzAreXTrq/C
vBUvqObG+H77Gq395jUyEcz71KqiH58A6mhl8NMl2I79Pf0zDhiY7xG4/EF14I3xWcug9L4l15sx
47CkcIMUIQuEII64ikB9sCeyz7fU9NW86wqj+BbVetEfYkuraCDplWl1h5iHrIOuN0IQyrcyA8Jp
HmkXheHXsLe4sY4TnqFTuddz8HF2+/e///Xf/+///hj/T/CreF+kE4ZG/0IE6z0gkLb5n3/r+r//
xbW+/N+nn//zb9IQtCptiaQLUZtrU+Hir//4/hzh9Mbf/V9mEmQt7Kvyu++0VbUj8xkOqUj1z45B
PgHbD542xHnMuBvhTmQvtaJzPyb0tSLgSbd/jTz/MYakyI1jhAun03GXDur5j6F7NzkD7/7XRAfu
sdOt0v2iw2lpH4w+m7IDdirQgaskJKT4w5Eh5du2IaTpmGj3m9b5yIZFD0gLteEzsWJyqLMJcxYH
cJyUTvAGcuQP3Ufm6vaYuns+XRPZOVPpFjVzlOAkpu7ngwKbopQkwXtjAzI0T8rsHOQjW8vONvRj
aT1tBo4NV3PZ2Pp724B3ihy+7aa8zqakLFTSTd3h9lqIo0OZNqaIVXcEBRhrLvhEDZvrZIzL/mXQ
O195QUZi8+b2JFafzBSuibCwsl3LsEBauep8DgYLNNtBL54nqffAk8rxGxp6/UNjCAS7TIKaL5Nh
BKfboy7/1t92rakbQsdmhSomG8XWrWVX/7Zri7lJQtt3ihcEH7GyKHOVvekTmIXQiOd2SzlY0l/G
afYUKjw67mxT+8ropiUtdqvBfwnjfPQOrGzdNKJ48YuhfU4y034JmgWmi0rinaGWHb+eqKlswwSY
57iWtWyh3ybaGKZGQ8AqXpqWzDIH+LGFTFTvu8Qd97UU6uPthV1/Tt2w2JDgDZXNvjTE6nPaCPZU
I/SHZ7wn4S2E7tJmoY6BvFyUHyn40zdyCI9vj3q5oIxqU8C3dIMg3Bbns6TGwURpvj0XCSH6Ztac
v8KGCjZdM23+8cdjsU2pjClbR/10fccILPCQ1XL8ZyccEKswY3RLoKNFj2luVuLPrhX2qWWZli6V
oVs0WuVqp1iQwB1K14s90ELnR8Pu+7SwcZACMuCvkaxjLplG+vRwe5L65b5ZBlYOX5F71DWX7/zb
vrE1wKOGm/rPoK+8UjPrdF+bKPIG1Fqw1m4Qqo+Guf6eOfpna3Hq2SZNi9uAj2JFzW3rQHwYyOds
cA8fqtrAAqS37hziK7/RIeGkCu1QdBRi9RursAyGBvGK58nCn2QTZg5lOfjS1mPe4P4YpUX1+fay
rC9cPoc0uKfYZywJV8j5qoRky7MKNeuZz6YDDIQ/0FIUAB/toONsoiJ1tByN7j30k3YfYYy7vf0D
rmx07kud30F1S3fM1UZPeh2aSBfIZ6cbjVNqNVSSytQHjNt3d4Zav+zL3lsgQdyzANqQyzDPJxvE
o9+prHSekbVzdyW82j3we3JC2vmHPC4fSyK/DfxXc6frPiobRQE4oJ6z4+05X97Vtqu7Nj9GMHNh
r165FksXcPyj/awNroHq7aj0U5mmX2DTE+kXCLL2qZh2cGSjOyNffm6eJcWgSvGkswznK+DOQ+3a
pWU9A/mgA6rZo9yN1J/2ak7sNzSl3qVgjfZ+5yzgEFU+3p745ce2eZ54GnWdkAK0xfnwvFAKzkCj
PxsxkaweD8WI6FM478yo6f+6PdblWXKkFNjVWQbHnlbb+VgYTeO+0Sj/WQBn3IvGXRK60D4AkW63
uRjjw+3x9IuvKsFWmpJLBkayQErqfMAMxEWvREaXL9D08hGLw9g89nQ8KQ1Hvl3vnXYQpwyzG0Sk
pgCzOzk75mnC2m5+3yA8+VcB2N5cys7ZG4s6/V+RzSuOpFEN8bwsw/itG9ruu9s/e7VMjgOonQMh
HcGfTd1d7cW+mTq0Y/X80Zjz+YhoWH0stEzf0ZFLn4NQ3DuEl+OZwnD4Lij4upRtV+MJcEd4oScV
LUoXs9p8gL2OnqiP5D9dC4TG1f72BP+5wn4LGJghoCWhJJJeiivAXV2qPaCJAhRT9Ugzuf3oWlp2
sCwj3zqhGE+ROZtftMFKsIQbwYSUWZscZtrXO0ES82Abxvh65/es8ov//T2SsIFdibihuzqDeoqo
SmegqQRoJs9C7D1r8+cQl374t1/ShzvV4bgI/Yg0PuSgZtAbRiT1xcKrSHkmxqcf/4MfBA5JmSZ3
Iq2V1amkX6eDmWz5JEGW9lu0oUEqWFg2sUPtWLzDSRIkMdVZFI0wbZzMvd1p4u+0NKJw12cW7cbb
v+jKHtGl67q2EoZatsv5SXKFNhD5jy2IACfdu7E+vSAwNR0oPpi/hE7V6PZ4q5O7fBEeBd11HODO
hjBWezLpcMLpqHU8VohHoyCMlNPwZCQOHe7KBJh/VFXtjG9rytuvGG329Z0taixXw2qLEszy9LP+
OoHYKnhvuhTzmCZsHsMxnU4tbnXIg4rxkxvVb4n4LbS0wneLhe3PbGnYkAObPE4VNXMHD9Ujrkno
jNPcGTcSIBT6wLr6O+hRWQqcId74oRO9TKaUx8hMgYNklBnBzX6/vYjrj6bIm/lgKEJavDHUV88/
WmMhaEjqnp5KfjrGN46Ngo2M3vEGyq2Oc8Hz7fFWb4mjlGO5NvxoYdARd/XVsQ6NOpTIgmsnpdxe
wPSkAj3SbKwCCG+bNJt4we/sy+Vf+ftnUoqUlHfbZJ660J3VyXUgKFDwV61ntaI8SsreuH9MiBa1
VrN17Gp8QHCxuLM5Vk8281TSJhnQHcNe5BxXmxPjvCkD84k1gZKK9mEGRc1+56T0TI6VKOtpj+qX
pp3GRi9buvaAG7ZxR/vnzuTNyx/iCnRHDB5UWxE6rD5wLsD31BC/PEx+xPCGZlvYPmdgyjOeb6dr
vlid7sDt7aj67cwApZ4MsbV2nF5lH9nNm5auq/hEedemSoKgsIi+DuZinAOiF9nNtzFIv+S5QpbD
3wmaa+6PxkJ980EHt8/FE3a1eC5Rbg1JYyvwcqhaoGcPNroNCdPKKcIzOhpKXZwa9IHw+Mmskcbp
FBfakohGIvKGLut6rBwjIPZbyFJa8GoOaDR/jAHYp++Jr9EkHIdx7IwNVhIodN/esxdnhATdtU0T
vRpyOsNZlvi3HMQAs4czAjglp8npkCb+4GxoMSKJY8zlTwor6s5HWzbH+Y5lQE6Izh+KL7dcPL8N
mDTwt3ElyzwxjO0HBHPLF+xRgzujrANr9ugyDLm1waHgpV3Nq0TCJQZ0nnkANnB0pnJ4qi0Tzxar
J57pSuOkZQgtYgUewn3CuSQts2Yrwym5E2Cub3J+CHmlDUZGpwTjWqtLYUxMRC8xCvAC1xo+WlUa
7XMcqr0cT74erflFBzIqSi/pq+rOIlw5HgalKYdygSS5WC+1jjpfUUZ6Tjum6LZOnkfvMrSMHoZl
F44QO05gfiSWkVgRp5Rk3t/eWle+NEmNyb4irLfMf56Y3750mDXGPGWgKYNcB/YKJjT7qUVZ9Oc7
2ADYJngmwfEKZxUr9EPRSTzJ+dIz9ETkTUfnyVT+ZO+DeAg+A+fHB+D2zK4cGr6oRCuRmAnxmNXm
iptwLMMsDL3GwhzH6ptHGITA6jvQZbaBM8bt4a5tZjSYdQEKnD/YzudnphbJ1NISC73BSXlGx6Tm
fvO5PMYx2SP1gGFKWqKzMcXlm8CnRTCpVn8n6urH7R9yERWwmSmRU3eSzlIGXoclvTWCIKiDzENG
1cBlfZSj8iDrjMkXC9vSeVPhXmV+GxuQe1syKCPaOQUV482sbC34mchRlO/8zkByFbmWena0De0N
29zVuhsY5qYgloy9OJqH8u0MLKl/V+kSur8rEDpqtpnfueaxyK0aFA6wWgQ6b09wXZJZrg1L8ocN
tJdixzoXAGyQq4h7GzG71Mz3IXI/P6Beol6dqMk5cs9IskTcMee9QTu/Wmyz+tcSr5z0Df9o/mKA
UfG3UjXRE3bWernHYdf4ERNW6nd2xZVNSJpEKVyy6R0qc6tNMRUCrm0TeUhUzib4aYxkrUA2H+3Z
UMVTS7Ph79urc+Uqc1gVloWszDTW23B0YoMSuJZ4w+T2O0x/bJCqMvJibpZ9aRrNm8YMMCEsg/hO
QnAZWbmOibwpNylvBs2Q87k2qY5lUhWxNRw8YGHXGEEGILOLHjPQ10+3p3nl3iLmtsmHYN6ZVDzP
BzNtQPp6WeFxZ6rx1MJ73OpT8h+8C1wddHSkZTjkOqsAe8B+oY8gInvNnFBlBHgMplPoGg6baB0h
cNBhBzSBT/PT7OH2BK99R6Il4QiusKWIfD7BGbyM21pF7GH1k1JWM4pDixTwLlQMnzWQSaEtWdvA
mIfD7ZEvw1VaAcvVyYblytZXpTWw5ebQuUnitcoq5LtQoyzzgGVJ+GIEBs3WER9FjCeK0b+zda8M
vIQ3yxNM4g2f5nzKJSB7+Fo+GyjJUtztx/LNOMbOrxFvOCwqggKvOrmAhG7P92LfLrVr6uWC3h01
LnP5Er89gaC5g0h1s+E58Nq2BX/Xh9nwUeeLRXYn2bmYIfkGDUKdzhzz43SeD2UDs8gp2RgePssG
pDjMliQo8E3gNOPDhBoeXViR/ekdxHouo/ImALknijwftE5B0E/ClF6KnMYjSQ/CUpj1bPK5jQ4t
7Yg7Ec3lS0i2Q9rhKEpawoGKdT6gITNMbZLM5gECzQ9ZEVfvOP67cnAGwFZk2uRRxuzLHD31EPIF
5ENjX4zIyNz+sFdWm9KUpBJA3Z4dtdpPlhMnlh/4lte0lXtoWsCWKEXkO6uW5gbwrHjNoYzdmf3F
uWXyJk/UcnQY0l2tduSjUjkK3/TSJnZC8LTdDH5lIHreuATSHpqDCERLO5PHGjTpnTjryl6mGMCS
UyVVRJOrs4uKcpG5Bp0KBZvr16Kmfmj7HvlzgLVY5N5e32X9zrIEpkqrkiDDIPLhzj//zpbQa16R
2EZxiUb851piHoD6R1G8BZOVoJERNHANbo957ZvS/3G4i2niUZo7H3PWMHLMgp44Du8wCClV/OBr
hftO4XZyCBapNwCxWXznCF1b1iWIpNNlGTpbaTWqToNjCFrLm0RmCtSomgZhp8CnGKuH4Ghvz/Hq
uiIHyXklaOCZOx8tS2UXa1pueVbJNdSGMt/StNf3UTh9NxEz9G4Pd21ypABEigQ4BA6rY9LBZIsQ
fzIRjJiybWtEuOUJ8Cw56gR3so1rh2Mpq5oGkTJB8iomr/RqmC0aLF7a4RIhzM49aqh173OZm6cW
yPvHNtL1HZVLhBFvz1K/Ok3FVUi6Ra657mHUSB+gHxu6nonweqZAN89lsUUZZ6w3FbQS/8GNgKE9
YLUhcNjFwdfCJSJwJ5fSV2s6aPT7MPY3/LMxGpnI7E1iP+doTnwEXeEbfwYHoKhHHAUOeHkOeTD+
aRv89iq5GuoYZRkrD8kARB17+9TZLiTryMTQaSjqnYR/fHuJru07iXTDMiJtcnt1b/ut7wd1BP94
VuAee/CmiHPI7JjHJFBTmGh3PslFDMf9sYA12OMkaa5czvpvU5zB/ZfVFKBnnrXtT4wk6wMc2Ozt
7Vld++7KEbpyQEay+VanyWrVWAlRW15bVO0Lzk7ZY9siKBU1s3Xn7r8cilqJblISJTshdltNCDME
W0MIQxJ792Lrh63x0FUW8tJRb9656JeTcn73LmUZAdFZ6c4lzCYJ7KaGgChhCygQXgHKy9KI2k9g
0vu9T3LxAHjf301mCSVHoANze1Evr2GGl7TjQToBhP7nsP326Uz0nZC5yF1vCtX8Ji2tp6REW5eC
nr8hJ8PgJ0S04PaYl5cHYwJmkuxRgn61iojRf8SIcFokMigMPot5RDlNDibGkDJ/axf4OzdDD+e7
0H7cHvhyny6xITtn6X+Szq0+a6OGsqoAIHlOnDnWU2k1aLKj0Fwln24PdG3/LLWDJV+kaLFGb/Sa
3VeTyRUVIknh4Rlevomc8GMtWNrbI13bPiyjtdSI+YDrFDoJWxFNRqC8Mqw1QHNOiw1mVMeP+jCg
UpfkVf8hSWX2dehE/MvmOf5w+wdcW9MlSKIc5BjkN6tHh7S81LRscjzEquZ3PoqEeCdRXfjzO4ZU
lPBXcVLoDa3xTX0sLU0i0+DZYRz3iKm2lTokFDP/+JZhHJ5sEICUuLm9z+8yisWzmkuJoybI1m/S
mvNH2Es16an4eXvlrhwDgnnlGGANl/8sm+i3oyetEI9tzqU3lpP24As921NRH7d9X+HqDdyNHAK7
Z5vG7J1vdm1kQluuHEeafLzlr/82Ml2lBZHOnQNLPfuKSlO8c/MWYglPOCq5scwOKAl2O2Bs91pd
V04GlVCabbQ/wXusT0YR9VBYw056oZvD/NLopU1tmuy6QUWH2+t7+QoS4bnwSrlsBLWi1XsRxlr/
D9XTg65M08yfouGYWdSLqEoj76JhUfjnA0pOvM6+4ZPa5vmykqQMFbpspuf2aGwHAGgfLQPugpCF
hcZM4t45+9fWEogDFUqHhBf4zPl4KGLPYjIr0zMtA3QBvwgRshlDkkH9+cVJQ5bM2qTydVk+idpp
rErRm95c2O5nvQ/7nbLH4s7Ru7YtkfqwKT5xvuW6vWY0OiKAqK94ZYV6cuVm2ie8APJd0BeA2+3G
aLYoMX6LpP+HkM0lRjMAFCoFzs8C6bcKmJCvTzDoI1DXwf3mG2iwzqemcD8bOhhra4QXUS854B9v
F4PYDLnMBd1rOsvN+vspLFoZln1Cikdh7NAGSbCz3MJ/7RAl2VVwM6M7YdqVA2GghkjR3uVDgjs6
HxB1AgjcAxlt3zYWLtdRfzJywz9hTESX3W4+3p7fBfBiWVWEXkkoEQIG7bc6DyKuJztyO9ND1Kfd
2kGMxE0PoDAaBmgJIw/1po9MBDd6S5Iq9PVTsZB8Btq+SDuEzXBnwa+8lQbVDPpDvCQcz9VXHjFa
nApnMD2MbRsa5gqH9w1wFCiqDr6Qx3pwy30Dj+FYgcR6Vk6c7m8vyZUTS865gFDQzQFQt3osLX9W
ftTVBlY4g3+IaKR7Y1U3D2FVBHcmeyWwM3WAq3QbFZgXY/WOIR9oIlDaGV6cKfEIyQRF1K5zPhXx
HP2aZDw9tWYv7ly5V1YY0Di9f8LzJdlZPSyta8tejrbl5QIhXxTF3W7GFwINl01a4Su76ZEUfBu0
yN5s0WaXj9Iawu7OzJdzs4qoedyA8Ni0wjjLq8+M9CRergbZyITb4teoGfwPcx8a85+fJiAzNmXd
pUOPyMz5aSrSAQW+Qjc93Ze0XDr0TIuyMWDmw8gzc5q8f753XG5fQCp8Ta6q8/HwKR5wj6XxVWt6
9nPULMfDRV57W0A9uPOQXdmmS4/fWLJ74ro1KBT1vkCrrdTyBBXiLWKvI8aVLfrJgRGiXX57Xldu
JSIB0DdLPgB4fvmcv1+DSTz3ZsmrmQFUf3V7UqwN/D9clkw8HLB5dZV/Z8gr82NzkvBwCHnT1tsU
RkzMc6YMD+6WeFMXdkllsUG9z0He9PbsrpwIing2VfD/bXGsdkkTYermxz42T/oCz7FR3hg2Ad7g
O5hzULzNfvyqmYOzH9A0IN+b7OfbP+DKPQBHTlFL5DSAvlxdwlOUyjzyS6iVgLs16PHmgnpD9AbZ
DWPU0ScCtJNsIWap6s4JuVI/5raF4gTomgyF9PL808JhrpqqCFPCIFtO0AR9hOaEg/vSjIM25l2a
Qp8vCpO3g6HH215h6K3mUP2yWuk83F6HK7cCXVTyTVDObOx/mCe/bbNk1AQprkgeZy3Rf7Ezsm2Z
xvafR9a/j7KupPYoEXWo4yePtoj9neGOFrYfqEK3Kis+Sdt9nqOy9roov4fjvvaZeVgkJ4lOGjSQ
86W2cjCcLqT1xwFKmPU41cg4vLqBrb/QHE2/taNABlDqqRzvBG1XztLSZKJ2QVaN1tbqnYlbzXAQ
powfkYCojypvjEMc63hWBNG99/ufhtXqZlfqn0hXSehB6wCmHfhrJk4Xj7JOLcxUALTi2hNlGf4W
Xdm15Qn3vs7fB9hE4us75sC8j1UF4XjGOhpG0Z3n/PLqAjJJq2lpEBhck6vnnKAnmf0pyx5j4v4K
i9B6iraCmO/DVNrDu67N77F8Lld7QW1zWULUWKDsq+sEVlRgCy3GkjYcs0OeiuihsrNmJw3rXqxy
uaNM26VWsvCwgFC7qw+LRWuLyxC0ttipmu+hHuUoeXJEUfTJWzjnoZHtxOSimnj7oF6Z4oIh5AWn
cApzZnVp9E7ZxfjI+t6IIF3NS1pnT10U5sW2TBKgAbdHu8w5KJvQdmbv6hBr16OZcFaxHQFYi7Ct
epsihfbglx1eMZh8o547dV27NcoFp0652/9xe/DL/UPvcCEjMF9Jqr+6mwuYHXLAf9Kzo4xyW9pN
m9ouezj2jrtJg6i6E0Jc3oFLdgOigHofr8EFs9HMkK/DlMdr/YqKpp0ahwEAy8PtWV1+QJ5Whyrt
EgdCXlqdikEaSPjiYe5NBNXvi0bNbzU45F7a5u69lObaWDxrghoKdWci+/NrT0YyLYE6TR4aQwuA
JEOGGvVveMrJvUrplaFInBa0PIcJmNcq/opxsm8H9MS9qZPRd7y20vd5rKU7bZ7jO5vy+lCo6dF2
BHK6vudw5CgFYlc9FIxifI+iSH40Cit/QFb8HvT5yhaEIrFAWwhilw7r+QKqpserz80Gr0ft66Bq
1LOzaABbUiAQOA9td2dq/7Agzu9wmx79AvyRgANQfTwfECaxCAfH7z38BDPMNpUdnaZw9F8Kq7K/
itrXD0E49fGmziidOAHv2K7MjOFopJjNcJWXWNFiunt7z15edjYXDpkLvVYKYuuyVFbjDWfEOF6h
dYCqhjEFD7LzEy9ESwYhjvGANugfkr0oOsAdBLhM1Xa5ztcBfZdZQ54izOmZCPh+0QAzfxqrEOVM
1CD2eoNZ3e05XtlVS2gAWgGal8O1s1p5d0RaJ4s6r0En2svRQz5RcJ+PUjb64T8YCi4MKAlybbp0
50NFejf2Yaq3HjpdKel24J9MLbD2IYnZnfbatVlxzVhLGWUp9K32Ew7cHcJXceuNfdS8V5ruHgh4
9VcKHerOAl7ZJJKqMIUTciJpr5ueESIbpahk64lqRHFeq93jIHFUlWE8PNXVhFbVXPx5Sk3Bja9F
DA2ahozzfCkDt6mVzETtFcMMtmWH3IkP5C3FtjHDnjpEbBkDtDE80LpHC6twzdT/iTBL2dxp+V65
KYi9eJd18IhUJlbxQNel2BzXBfBvBH6nDy12B+EpryvE6EhyNDRQO8tPt3+8kZTJxbSApxh3/TzL
ZqLQMFuNJ81sBEmUN/sIEZijpSGcdHuoa/Nblpg01CW6dFfPFq5cY4JvFNH5IrjjC/dnPkf+A/i+
CQkDrd/fHu4y8LBpQfE60iGig74G0hpdT9oY2rXncvJR44fhPuGXcSzz4gP+QtGxWay6kPdp7pzN
q/MkDCABpohwAbxArDCfNMx5vbGxo1eUPdIvg2MHO9QXFlnFsn64PdErUTsV6uXUEPkCCVg/MTFh
Rlm1Ze/ZELAAusUJRuUpbmLbaWiRmeHuLR9lEKDSPk1Z8FdSa8m3UU+a0+0fcnlTcIwgFC2lVsBw
65sinNAyR4lmpuRWDcEO/7X5rdsn1XQQjV7c206X33c5tGg3LKTaZVudn9s+rOPJSivh6VWBi1mc
IAG/w6TO/DghH/7qOqhtYzgVJ7u6S8o7oMrLm4qOwD9dZa5EntrVWQXSpE+oKgkPVEK1lU1cftOH
OvpV5BqCMu7iEmy3sfr+xwsMAJ1YmqoKLKo1lDNGptWyBwx5Ax09OStu1bs8M5qdCprszia+8i2p
bYJZokpF8LdGD6nGrkLLpi41FIn5LZfjdEIvBd1Bge7e7Vkta3UesMBSX5hZFqVzccGQDngeFzn9
yQvASe9pb9qoNuf2MQVleMTulgZ9owF/icsRgYkyv3N8rsxUAnrnc/IMkCis7n+FEm+28Ek9oqXi
0JCFbAYsSTYIyt2Lza4MBXCIRgjYKMh3635SIzSTsDOpvBII/IPuTulLhjMS5qd1dOf2u7JBqQfR
n6MuRbawbpXVVH4whR6ZFaKogPpHrfFAumcY1yMQ/TkrOciPNcel+ONXjL4nggo6qSWUdrWswW9l
ICC40RSG+D6aOIOAXArkJImr5TzvWmTyfpRuPaR/SLFVUJ5hvJoW0fxCn1qN2WJHKDDDzr3MHcrs
MFfCzfZVmCDomDkd/icFBd87l921BQaatTQ/F1WHNVaUkmDZQ+XOvDnBKdWv7O8RStEb1cECNJzy
Z66596AIlw8L00RDAhjC8oium2j6uBgPuX7m1ZXZPDlzU+7b0cigXlXZYdCae8oB6/FANC8FvYVL
RT1PrQMSvUNJ1xmVdZr0tAgQpjcxsMTaNgy6t3Er0i7fLN0pcWcHre+DZVi6Ckv7epEJWqe3oijy
EJa0ecLiqumP5YRG7TYzawcd7A7F2DzQob9lttqFNNIfBjUOD7dvpIu6KpsfiUdqT2A+uBLW6OO6
woB3zgLjhG1QSx23GvPhtbbBEe3dOarE+xGzTmfva67v70sUQ3DNSsskeBpKyusPIbr00Z0w/OKV
5zdRqzEXmC4MKEiS5wcrDJwAsGw5ndKysjdFENSPI03VrQ1ZBkhDiMcNvNatwk2K8l0SHErc1f40
m11+BE/tEr3BTwIrcv4jdF54LQInexqAyzxIxYD4iI+elO0PgY/xneh0/cYvw1FTJ+tYWPREqOfD
hdaEtVFm9KfQGcb6fZK5KZykcEJMZd+wTWK5Qbc2wbMZw7dootuJIcKd7bhM6ffnid8AfIuqBIdc
gMBbxRmI1Uf4Z1j9CXc8429nntJPaR2mb+sm7O9Md10+Yihqj+w8AA7UNtdM1BmTP9EMdoc+Xi7x
maiaB4fc687TcHmsqbLQOlziCC6wdbjoZnZOE37oT31fTk91CpkXlQoMadJRbBTCdncqElc+4qK4
wiO7ZOGUPM8/ohvDysz1uTuZfL3htU8KQvEuM6cxw+gwc1IPYpvhY46IZ/EmSFtL3GkarO9quvFE
S4Qy0JkBpYnVNnLKRCI4HjQnNlmMPUFs5VO6h1QHXyWpJKJXuRZ1uE9mJvbd9/SULmhmy/BMnSeK
ygyBzrJAvz2JXe72Ej/2+YQHV2C4x74mp082CuundI+Sdq0eFW0/8TG3UMmjkq7a0h229Sx69bXD
ZEV/O8xKmYfUMSLtq4a2Xrk3e5TPHzSBaMGhgVYW1NtgpFLwI/TrOH2vd7HElqNYuFbflIsJ83OD
azkSmlGIAOft+/LyiFhkrEv8Bs18qeCdT1AvkxIXCwNXTqk1J1zOtP9P2Xn1uG20f/sTEWAvp6K6
dtfdG+eEsOOEvQw7+en/1+zzAq9FCSI2B3EAAxnNcMpdfmVT5Hb6A0PLtbj0zjVo0g4muyDTgclv
yW/9x2JWgYFznNZh1mNZ895IsW4r7HDeVBrCsfUwmH4yoomHkBBOtmDQ8V70opUTdGe+hKpEVbwP
Ene8mG+QKaFa9Z53aruu3A+D9cmd8FoP6D2urOzt2QGqwwOs0fTiAloGp2bsxYCoQxqKsfhaRB3+
2i1OQY2SwYfp++LSOXq7N7RYOTz+pLdXkQHiWAIOuXtlaeR6mVMDJ/DRnoKTqoKVTUho/Yiv+f3x
KHemxyi02/mm8lwuTkaNFXOpm11wwghQTzZh00kBLrMfKMV2VuUeXBvE/c4ZU90ELZuHX947Pigd
GDgEcCCD8ZS5nmXklMUIP847zU4A15Y3oN50PY28OUqDn3guhts0zDoPATS7XeP7397DyASRKFIP
hX5CoH49ODKHFXJBs3caew3TJdXKnxLh5h97DRVN4TLq48neGY/qFiKHkrkFJUT+/R8nx0M5uI+S
0Tk1qcAoujSMHgfZGmZgUymkVk0oVuLye4eV2ZEJAG7jz2W4YNsBqY0onFM4t5LMg4X8XJLYqRPA
A0cEBpKgIirpDvUwL2PSkimG/TtoUf6cNl5WrByne0sAep6qP/ee1Kq6XoI6Q18B5ANLgK/HWQnH
r0iwi13Qq+lzXinx7t0rTtvJhvUHdFfyOK6HG4rEabHUsk7hmCAz1MK2KcPJ3mmhNm4mlZbN4/Fu
I2fQg1SCKIzosmS7eGlHk7XE6ic8dyX+EJu50vF4RVZA+2mXQfEkesvGOG0y+2/I6mP15OEBUxwf
/wa5hNfhEu8s48M2RTXk5uLIbbrzgdEAehu18tg1OVZocZThfDHjTxsiG5lx3b2zR05hmh45apr8
KRN5eZv9sbVzOoeUX4bwjESht81pRB+80in2CCWsqYXcufuliA17mmiQxuLimxoqxXyMeMIzDu2K
vkfZMyx3lgrJdtdnjbcG572zY4kYCF64nnhelyWfOPOs2UK85tTzIB7cvFCrTW1gi+AXfVb7WZjH
75Sa5Gyg1sPVT+GXJJ5s83ox49lEln9QUEwbNf0ZsIMFH18TR8hk7YqaxJ0LQhbwKDPR/pZbZrGa
ejjkWoiFwmmuGuoEQjTqv0EltL/sPsUVRUDNPptTO2LvPHXq82wqySsmgObKwbld5Tf2GFEMqCzS
G3mw/tg/VTm3BsxocRorxaVG26KWVafps1vW9Ukjw195Xd+0Xa9PCWw1HlYSKbrEZNnXAyY5rdoB
/WScVmI4bFSAcqU8I0fu2F9nnCiYsBHkaJNLRZpD65lC+TzihSKerEFNxX+BUCbrbMeTYn8e8EXF
tqZucuOnk3R2iCnPYESxbwZdnJ9Gfaq6vacNBdrMcY2F0SbRdSw88RzE03cz0slV480Uhp7xGnkO
vj0HrRZNtLfMtAc3D6dB/6FiFvcPylq4K7oohDu7bEjC9KNblDnGfQhvvFPGkl2IeDG7ggsN4gNB
0PUKFUapsxD8/ripgoM3zp9plo5HeiL5vpmA8qpjMK68kLdnm1BdKvdR85QNqMWYimLicW2nKLji
4biNa5yb1cKycbaiCPneaxKkFI8/BAgyPfrei+klU15ESp6dRjHp302MK8Jtm7rN6AeO3o2Hqh+B
J881AfXKyLcxF+18iDM0KTnbQFevR869MK9r/DJONro/I7T4UAV4ooR4t1AMSfeuGWMZKXpsW2eC
3P27521JygCFHQpnVEGvR4d9JWou1/Fk9bmBKDc0QioJ466nsvNcZO78qZCE78eD3vmuHi0JmmoU
XyGLLp79DpQ07XYsqB19jMSxL6DvHVW9jNDFbtZu7HuD0d9Cc1M2vGl1Xc8wDjF+mLSmP6lCtXZ2
g1U4z7C3mRNjrU5189a+4cF05Accglf6XNdDOeg1T2MZtacKmCUmmpnYYfE3vIyhqp2LJEsxUk3X
4KQ385OwE2o/NLYAiNHRXwxKXmkOZdyc2iBE8Z5ymPXiiMmrUE2rwm+Pv5zcDlf3JLpKxI0AlcCS
8vkWM4ynBLdNPFlOXTN4u5HW1ks+VN4mRJhsN8Eg3E4pMY7bFdKfW5gr8eLt+yTTAwmikCV7PAMW
71Mag4jC6UicSgNiPGL43sEshgyt6bmOPqBlnPkTfSeTX4CX+BYbYqHjKPJuXDshJNA/qvn0D9jJ
S6Wa1CsxT3a1+pTPBkIXbWdheoAH+CZDyPbr4zW/eQzlWFKgxKApTM1tcQt2lo6yZtnWJ2syALEW
+GUmm6JFv3TPjWLtzUgE2soJvTcmcHIiHZpqSE4vrwUTEY/aDsRJNFYVHatci8Zvdq3gZV1SFvrs
wJh/b+NHrqlJq5KbSHaJl1qpgZONStpZgsJeV/5rw2Xy7Tm0v00dMiKPl/S2oMxYBBdsZGIr4sPF
mlZJHNhW3tUnhS+cdDRmqyIL/axuG0q2SjBpRyPSvXznVpX3jXCysnZRGuvNZwXv0iDZNIYo25W7
+M6iE1iCtgLwLqusix+FcEnbYmidnxIs3V5BI/Z/k4VGygbEXn+gLhU27//MFLFJh6TigjzX13dH
VcyWo5RGfuqyXDSbph61eBvhyzb/HZip+d1oMYxciTF1eUav7xCILpQf4UsYbOlldUpNByO2KJOd
ZjAdubOZOThx5Vt4FU6IpcgymR5l1RSdDQOXok+2XSTDXuDNZr1MQkcvp7WmofxHw1/H8CtLa8M3
j8UEX5/OJlf34lD1ut0QeR5Kc7h/DdYmqjAr+6o641gfxWxX7eHxjrq9hQmJyD9A9XMjaMsD4xW5
M9lxUZ9atGS11xmo9fBDSXng/htREjI/PR7uzlaRqruELK4NvGnZEIlKo3GKUWTgf8v4WCiWfkyV
etzplfWtcqNkpdkh87XFJ6M6TR4nBcXlLBf7JM9LrYqT5qTSTjynY9tcCmdaLVvKTGYxDERCYBq8
oAQGy9J+HXnIeM1iOOHv0jsn0r4ChRkVH5O9cB166oECa8Dejgp2DF8FoqzaOSQ0RLPayIr0Rzrj
afIRO+oh+E7Nwos+JCZGc9PW8gpD3+FaGGIqmBKYS3PYscL9DYdO+2QNI08INFAX+flJZMbOitOg
PYDnj5UjTFHKUEVdCDiHIBz0Y1yZvYbjdOVYm3TOJucT2rmqgot45s1/tyV2uNht4h/2q1A0Ndrl
gW5WL5GnxfEuQxpk8OMG+6Ft5op5/J6ZJko2sa73/2F0kU8vc6G13SWbIsVAC9eIZo10ICoK5Vx7
AgGljaYj4JFupti1vBd0FQOXIt2E39HjTXZnT0Nc5WZgq8GTXuJHQM3wG8g5Ti2KveOxqfQRO/Aw
ijMfck7z7+PRbuJg4MggHAi9kaBjGyziGIjj4eTRIz+NduaIaItwuSk+ujVh1qGYxjj9txVh0mlb
F3c0ZxePuLh8fvwT7kwYADjUUgjKVLKX16Ey1BnA50lQyx6LVwPyxmuNuw3+qni4PB7qNlRkrtAS
KXy9qQouKq1DJ5IKIIB9wgiuec5rfOAgt54yre6esVvNNgAHrZWb986YsrxJWs+9C49rcYrNBHgq
flQYwtZT0W31rtVr31bM/FsfNoqPLk33JfIwvHk81ZtVlawxsA+SjYNhzDKZJ6yxaRw7Nhi2wnx2
sLo+x3SrsbJs1971m2vxbSjUA+HUSlreYg/VSRQ0CFnYxyZSxE+z8eZ6h8Nm+lFHB+WUG3O/ckTu
DsgtLOXdKRkvEZJGGTVUkxX7aJvzrwCN6+cBo66t5s6/c12Nvz1eydvwF3EkbmDIIHxDoADynv6j
LoInzYyzpGMeS1VJP2mdpf4wO4KJXZIWdoRoclFikZwMbXDSFafVNmqAONUW11l99/in3CQCBk0I
ei0gQ+Hf8JRf/xLVDZrQbRz9OPR47P6rTNHUOLvcdYekfapGKwml7lmmvswJIBffFuD99klq5MPr
4x9yu7s8kmbULWRHxoHyc/1DvK6hgRnjtDrMTbgJjUg96FZTHHqwNKd3D0X6KP162M4qwNjroXC9
xcG+wgQUr1u3pGwTZYb9Ra9De3wlTHO9r4/Hu7kREVCSqj+AM+kSsMeux0voGU+jqnQHO7GHXZPb
0a+pxUeK0k99iMwKprbbhhfTrOLt45FvW6QcIVwEgFqg6KHdFOazYnZrpGbaQ+Q0WLYh7vE5xuj3
ohhBtWOJqi30VpR2NKcF46w5qDKW81PTqPHJ7ko85ExUQwEm5Ft08BANy6vylKHnTGLmCYxO+876
ZFVDeFIH/A2zoNZfTC1xVi68m9MpZ4GpFdxviO407K4XMAauEppYHR5YJ/sSCSFOWakmfoL5wx4z
szWt2BusPxEJmBCkVMnFgSYsrzpeZ7sYqgRQl2lG1R4N94gWuhF0GYqW8yz08MuIvmh3rp0gDT90
gOwznm7gPE8u5hzqV2+MXOWApSalto2CqJG5ltm9hYZXQRa/kesDFQXSLFDGiztSQRnYaseuPjQ4
M5y1ZtI3dR3Vm0bEpR8NSvzLznVjp86D8TyWAUkmEg/bViS42lZJctA61d1qZogPVRQlnzDfNveN
ZYltM5fpCQ3/9AnnQQxAUUj+5rWVvvfq2PIzLsdTFTX2xsJSdQ9kRDliFTyt7Nybe0nOjvjbBbOE
1tpSgQxBQYR8SqU+5KFTbGFWZU9vXuFlVevbIO3a5xHtpq3adu0TLZvovVeEHJ4GKiI4sk28fIDS
WkOMeIyaQ15OQE5F7B6iWsx+bxtredTt7QC4lK6AQc5BbL7kmmrQ+8bKNpKTyFWv7rdamjjBfrDq
MdkbcxmUL65uJ8bfQRgV88+5pvz37powBCROl0Hzn0AGjNbifFnpoGZ1wU9Is/EShWXj4xnaPFtD
Ls6NzUFX2nk+Pr6bbqIYOSgThs8lL/ylpPiARmzt2mF68mq97WO/btEXR0/cLp2jirPI/E+q63mS
+kVq1s2avvjNc4MgD7tLtkdA/ZLsXU95GupKLzU1OCoDmlyd5QDt7p10R50pXdnKt0NRSQTEQRHH
5kJZqoNEZBd2nE/esWzs7EgJUf+EeIbjz5jwrrzmNxcljwyFbzIvWd+nFn09q3DC+1h1Au84pnG4
V3P04dxety9QAb7XqZ6+t73DcNSa6aERHMmu3fVw6VhisYT77jGDI79T0VD3M0TNjkqEQZZSoYH8
eMsYi6Wk04v5DhHvW/uChGERbVPHVAPTGJQnEzBDDjq0FMNTjs1Muo+63hWUD3MHzV/KaWG9qR21
Kv7C6XdQDynekPbFHUwVAVtcSdCyhayo7omju/lHRZb4HzkeBq3JbIFZnsknk51pp/Z0sGhgz80W
u6n0aRxS1d5rY5VGGw+9f+EH7ThOeF3Nwai8eBCXPyJIYnbHZIKq6CO/TcfDDOi/H52kssbtXIkg
PMRt4OTkxLk2G2t4hJtFwvJQHiuyAFm8vum2aGjkAlzXLo0199g12/aGi/a/dvbWZCLvjETVgiYx
8sQUTZbV0xYeRlpkXXuxArQQNlMPNNcyeTk2mh3Vh5WPL4/kHw8eiqIoFFFXhGRLSZNE9nq3NaWG
5XSbtBfh1cV3EY6K2IG0i4IvhjF42YYWlvnL0eY62fSt2Zeb1utMD8k0PcDW2CA1/hpSHuuPomt7
sTU7K0WkVFdeHRcT8F3eWt159losTGwN72v6wbVmPjnYqFLIIm9PdrgKd7/MwlZTH05++Ql5Mj3d
q+Y04eE9dXV+sMdIs/2uHYO19sDimYAyDbZE2ldI1JCsqlzPvrec0KaeFz6pmREc6rr+3reW/dUI
Rsd3zM7eJr0Dlmjq16qZi3uagcnjicrhGRM/muZiYI1iwVu3ACG4EGUUVfsJaUrZibTVT1pkDkep
zrJ//K3vjInCKi8vX0U6IyzuMcyv48qaXfE0hq59DGMEKIquci91Yk4IxofpFlDlGm/8Lde53mDI
9DKkhOGiRrqsk4Q9QZtVW/OlwoFD3fW9O+tYLLVZSWdUm6LfZR0Mf4lUMTDILpvM9F205T+H2FWj
yJEgnOALYTfNZkIA9sUUoqj3QR45znNYhe53a6718LVMciVreV+BaKILn0UGlvN5NImPZctSVBsv
xCr7BRWyNtn2U+u4X1WhucVWqGVbfTLcata+10PZ50/sWzelchVMaekXGcj4HEllr+N+keL/IeKL
NQ4kmHQMYIk/U69FgMVXhV0BD3IqbxRbLWyKetvhHXVpGsiIe6KD9LWvEAHcgIYYTlgKzOouJhj6
MMKN/J1iVPivB+PU3TTYm+8ef/fF+8XxfhMYYptL1BqP8/Umn8OSwq7ojYsozelHATXlHx5W4/Ok
Fz+VpK5Wijdy615/cPoiJrekBb+LYuVimxVpY+dDYc4X8Ij9Rc2r4TD1aLo9ntTNZgZiQpsNJAS1
BZgw8u//SPbLrsKdMa0GPOJL8T1JB2xvqyw/apXVfgy7ON6bw+isnKDblWRQHmcapRRQOL3XgyZT
D0Ji1vuLOcwTAhqV5vl96loH9GLDfVGX9pq87b1pcnwkR4WYGbjH9YjjVMylUhA/OpFQVb8yUBWP
AyPO/TFvpw9qiN1OP3npykRv3yBIz8RxONgBgoYVcT0svKfR0kStXixcrg45Ioib3gn6Fwqww0r4
cbumwMAka0u6n8GBXEQfddNr1kQJ81I6/X+FIEEKhtB84yInG6tSy38eb5zbqSH5Ja1p3mQ6OA7X
UwvAwg44myLBl+nmfyMuLbu+1cW4n5xwWpOpXCRc8mXlfpcGi0Cr5FN7PZgzGUFcl555sVCp3VaF
CcmabXKxytBBH72fkj0uiDUoQj2bD0YVrWk83K4uaR5dujeRAqT35Wr8cUxyOnnlhL3pxQzd8Vx3
nVnhc67Pv127tj6YRR0HK9/z3vpiPQXNkKImT9ziZfPSPMkwwrYvgejmXYRtyCnsBncXjvG8sktv
DwfOPkhz6rxqjorq6PXkQqt3zVAjAjWCVNupSCweO3NMfFGhEqAijf63q2De+Xj/3FlRSWXnowJL
IR1YnMjSiwZv5j665J5Wo4mp/ZymIH4xIa8epzgxVqo0d+bIZSMTZoT6uOwWw9UgmoMR2D/ixlZy
aYLe5PwHIWJfmdjPnfW78Dgt754imHU2LrwwgHVLFVkPzEQzIkVxqbp6+mxVc/lXq3f1xTbANHlS
WPbxeDdbBr1aaSEEl4oYm4rl9Xe00OWOQ8onLyKypgMioMnTPEflAWLQfHjnUOTEhF08GoS8kjF6
PdScBqJAOyN4EtSkv6j1OG0w9mt/ZOO4Rmp8k+/78yEE889X4yV9078DNn09Vpq7QqP82lyIPEvq
lIbZ5mdLH5S/DSUxqw0vR/1vU9fdT27IofMVpOo8rNWd4Zub6WEKtx2DsGPr0uyFJIwklpg67ZVw
XVujLr3Z4y1/KwVV2IHc+KyR3PV/3BMtpScV0ajqopqi9XwxOEPua4g2OTSH5+gpz+Mi+YL0m/MX
fLFABbEaiPlQqaFu+ghw5+U2nswq3dRz6RovauRMnU9dz9H3rZ276dGYSrH2Si2PolxgOGa4lQKK
kDjQ6x+t56gQ2BPUsphDkHwqutTVtg08sl9VFFXVxyEcrHc2UaSjK5VBiH5k5xIuvXgZZ3e0+t6e
xCVO++wXH9bNt0rdVs9eknTN3gv66e/HW/Z2lqSdEolBUR3ywRJV5ECGzaYxaC51L8pnvZnVI9Xw
+jUJ1Q4RR2NNQmOZEzFD8B88xKi3AzxfSjjzKXu9zLHbDIFlh6TiWtxuQ9fIg1NZY4S1sVEJ/WbP
leIPeje/vnu2IA1RIkCpkdrHUhDGtQrKVIMmLtkw2uauNyvL9b2u8qLncSjVXYI5efDO+44ZS6oT
+Dd6NhRV5B38x+aXntd54Fg4iU1Z+T0edYFIduuqG0tr8k+xqzSfH09yeeGRgMlmjKzFcupvMrHG
tMmEdWW6SG7sMaMvvq89MJVd1qxdeLe7h9sOXBTPI2nmDcCvCjy9QS9kvAyVZuyEaZZ+OXnqISzC
f2bKkyvP1b2ZUbVgNNB2kv97vZQSeTEYkNQvBcKXkV/Dje+2Q2S2f1tV/F7RTUzRZS4rEdmy1YYR
5/VovTfFpgsC+5CN87Bz9Px1gGK27ZHVe0r7zlzpZ74dtT9vScaDgkNNgwaqZIksHmOXGHgAeyoO
pTZE8IkTw8tf2s712g0wrAzWjx5Xh7HCUHITFoVBF0xB0ueYw1v5gpumFyH5WBXpRlS5C6mi0YdP
rpa6r0KpG30TIH/6RW08pfCLXBlpP0NydH08o7NdmCD0CWxa6XZhAX2cykRdRP4Uoq7nR06Vf3u8
RZeR69tUZeFcghsgAy7uOWo5GLf2oj4MnVK/hE0SgWZWxZ5+WEGLCLef0abQqxVmdnC8YFqJIq+H
R1dGKkRSmaImQz+G6/36yxZa1uou7aj9NNrpMdBz/TwpQ7IzSNLb7aAoFWpscQH2wap+hKm6Jt69
wMD97wcA6oAHxIUPG3KxkR1LeGEK/G9vNHiqFjrc5USb1c8RAOAtXsjz86i71odWz/tTrTXhTgD6
3Ca2Uq3Em9fX8f9+CDY8FFAk74tfc70SuYg6xZtdFb/wAEgAlQ5EJEMkdDvRdOcA3vRH0TnhHpaf
uRIsyf/1/9/uXBiyKkZkLWm3Uk1tsQYzFtzgLiL9kDp2+DUN5uCpoXC38qmvr4y3UegL8sRRxifO
XZalsric1c6cjYNrUqPArVL7rE16vfWSYC0ku74M/99QBO7S7AHUxbK7FwB0Kp3INA6x0+kfYqXl
Cau18UcQju5+noO1XOFmahTwyaHRvaLXhtrWYgFdpW+9GgmlQ1z08GFU2C+YkCr7gQqK//i8vqlL
Xn0s9D55MgkS+FoQ7hcnxgp5y7Ek1A+11bYf564LtpriuhtokdpBbZPfaR5VJ0oF4zecFudNaEXu
s+rG6Ve7wHJJgdNyYB+CkzBKdzsRdJ0nG89z3UnilzjKlc+znYIsGtBzrqHEHfrQzSFDS4NJVA12
hd2JT4/ntOgY873knKRQBhcRG3EJaNasZqI42ekHgWLqF97oBMUAZz4aqVFTtgRLrZpFf9T7WvGj
bHaOWWHXtGSVeucaE9IGLvKqj3/TzRbiJ0lwIQ0umd4ul1mtIs3o6TYdXCO1PiDB/KmdmulYF2i7
luX83+PRlodfLgBRAk8byR+LsDj8pT2PNFIN4wA5x/uaeiiZsQeocKqNeqhmU9sISMQ/koqr8d0j
04YiDESSjnR3WQFKI6I06CXGoeJoniMN6ExiRMHGcarpi2rEyiVqZv0UKM1aP+p2zlAf6IDAy+O+
o0x+feEZVlCTDk7hMSMj3mpt1++NpALna2bUTNy63GVZjmdvZ6ypM99+WyJspiv1tC1Si8Vq95VV
1ABV0+PsYcdclU65Ky0jek5dojTUuZSVNV6MR2NNGijI6IVkgttvMV42mmjPhBU8IaOCRb8fUoXI
LKdm4XooH48zeqckkf3x8ae9HZYsGx4b7zqbClL49QLXToy8sl1rxzwwFOwmsezCOP23KYZxH8/h
Ggps8ZQzS5nUu3xUC5IlhdPr4aA8dKGJtvQRP7J623hOt0vL3ng1ijj621K89piOrr1lpdVNztde
Ce4X2+lteETj3P+ZlfMf18PbWDZ1E5INx4z3/NwBOt60sTIcRJV8iPNW3WVx+gMyo7F/vMoyafjj
PpbjUpyi5CfJYdxki3HDQo29JjS1YyaC+NXFjNI30yH8iPiZfpgNojuawPlKhHp3UKrEQLCk+c7y
dtJjJPFcL9ePY20ZeyW3XYQZuDDNJoIxTjq3Fa22Zml65wMjQMNxIUuFE7HUhw+B4tpzburHCJDZ
ATPEYJNomjgYCeoUNsmV7wVdcwzK0trC09H/e7zQt9uZPoNmkCDDEEOwavHwDYi+6vHsWEdUoMdd
1lm5rztDcnAjK9nMavQ+00Aq1DR/kbOVBBsK4zfo8inWjXQQqX1M3NH17dJ1XyIgHZA+BcqTK8/6
vcmhZcSrjmugTMevdy8qGIUy9519TNnDRzyd6xd9kBjKwRy+5xyclZBvwT/43+wg+kG14OalfrU4
raKcR5RRYuc40wTeiMSYn6phyL/oZVBv9FozDnVkFwc9M/FbAzp5mHgDNwmZ66HP2/kpCfT+c5Pg
rE6OUH40qiL/2DowRipNi3yQQTmgFJWQaAjCIX9fKCk/DfkZiRl/AtVYwh3pG/RGGSR4RWtD/tHq
css3NJR5Rd2tqd/cXitc29LGRIWgT5SuX3+YuQ+0onF6+yhKNzl6OvwYDVDKx6GxASJAkPXLLHb3
sUC28fF+l1/g+mKheAmGkto6iI0bkI3d8EJGLngeLFSsv2aPH7ARhkCCp9C0r4/HurP9rsZanK0K
2VYsx1vn6IQaduEOqiWT09lnG4i/X5u9c3w83sIkhu0nlUpAhgEU43xRsLhe1niuOjugZXvkaeo+
K1X/sdC6dKs3Uft1qL3ot/CSi95V1qlH6WKDUNu4J1CRdFRFbB//mJuFBn4OJJy4ndcSGv3i7Dk9
FtQqFOvj6Ci2j8SzdYa1+Rx5jfHlvSMR5EoNWVDZ2MQttXgBopmOQnRLeA4nX0lmZTdUjn6KU91+
54VCD5EhoD6wuGA+lpPq3HYuReFpJ90W+aVoo5+KW/2OszH/rOXqtHvfxGTHkhBWchKpmd5o7eD0
I5wwM0woSLbp142XPHkFHopZn6/5ey2fPoYiSeDJk5gwGqaL97avp7p3RjZGrDbTpppaW+6J2c/b
QNtFk/Grzk1nJUFZHo+3McmEpKcf/DB1sUOsKaE5azbWKUKJf68DptniLlr4sV3Hu3am1vZ4OZeX
jhxPMo2oiYAc4bK8Ph1Nhth/QVZyAl0utp1WGb46AiXcThRL/+kVdOnVMfdmqHo9R/Xx4PJ//ue9
87/BGRvoM0/AsuOuBoXT9aNlAakU6g+jqtRtF9T4Yz0e5t53pOpA0gHXj38WV06ZV1bnuYN1wilV
2dvT9M1QYNYkDgLVCIGEzyJ0xMqrd+870v2g2IN00S21xUYDt2rT2D4lhhtekJHvPyW2l3KFT6Wv
54P66/EclzeLXMo/xlvWIcyi0u2UStKpHMtvaj30T4gWTv/2seOudXbuDUWaweTkDca2ud4y1JQg
wtUDtBZBpSpry/zF4aHaSm7Gyi12bxVhrgMwArwoZUeuh0rUoQhc0BAnN+jTZBPYoeuLOEuJG1Bk
2vR2UayEu/cmx1sPGY5CldRKux4xDxvTyNTIPmELUR+4aJTnTg+sUwpM9d1DIUIkuy8ul7RGVnw9
1DQZnZXUkXPS4vx3lhnTi5pgolUF1biyjLeTojMg4wracaRLbzSXP7oRXT+4Tel0zokeQvQB1ryB
ackgdRrF+9Al5LjwaOnwAEaTlU4y7utJpV1STkFoOCdD7852Jn2T3aEF2eSCcnJg6RuRPX97vPdv
dwndHSiMsGIkpGXpvDN1M/aE7hyc2rDWNzbs1rNaa1ILoDEPYDnfpw32NkepSSNFEaVi4bIjkQf9
ODZECGfeUns7FXX40TFTY6Us9Kaidn07erKDROhMD5WSzeL5MbQwsyZzDPEM9PKDk2WN38xZ/zlW
pmkzJHn/UgkaB04SRJ+FGSc+IeoQ+eiYx7uEf22apteP8HI6Oph676zcqm+whJvfR4BM11Iip5ao
YrMfkZPKNOWU2H24acC+/MYIqn+qu+F7ViKEp2S2sYdjbWyNtnJ8Ky+8g2UVzXYKIv3cD2N7LMbU
POpJY0iVmY9inIESiixEZt81fDqU9V8WvoU+dnpc3BnKb4pihzvbSuzfaTLYzyg8pbvKNIdnxRyc
UzHm47GvGm9r1WCqh8QJV97LO0cJHAq4ZFlR4tguDm1p5w2BeqecgBiO5yxCO3FKCuvckiWuLPD9
oSTonaYADbDF01ymdWNa5aScLB7oF+joqE8D4j2HfVGvDHXzQtoS0EOrko4AOHFvsdUy1MlSJFHi
s9M30TZOFP3kRY26caJGORkurD7TRE/w8bG9mR+Dgkam5caA0nTo+qqAJsg1YozJGbms5hB3VnMw
3Lg/FGay9hrfG4qSp5QOprVHSft6KEeB/hLZQXJW2hJLmtEenwd9bP2xyYsV6vbNZcSs/hxq8Tp2
WW9N1ugmSHG53aaOtGI3RUa0Zf1/hSFtzMeLuICEcBnJ8VwJteYZIV5cbEhvgv7uCETs+q60/EIp
y22YRtVOH2fMfpwifBosAExW4Tj7STE6OADKDOAUNQU90YoPHtI7X6ewr5CFITEpqyx8b0jLL3Qw
wQNRxe7iI1wvfuAUlZYYiLFw/ecfks56HXUt/JEx5t4zs/J9onv/WxG6FaBFaa2ywYzr8bB6CQeU
8VOsVvpinxRz/ZIUHZIlhaNskDMQymbQI+HPhG7FZjSb5GLjCbcSAC64o28/A64O+EOYKwD9lzAr
3RVqUTRqevaMGbVBRUUud6zG2XyZ9TTGfimrvZ9208ctFZ98/qfRAxosHtx48d47S/IL3nTBqX7D
OFlsSXDYyL5WbnruVIgGc4jaFeT6fG9xuleGWhbu2I24HxBGwPAg+1xiLeq27JMSQ75zlWb6S5hn
zsYCr7yLNGd4HgNh+y7mCB8jO1IvQYjj1+PTcOfwvXGzLBCmb87T159+RAWvbAeRnQutH/duo0bn
MlGbXTWV0xeLpubKeHc/MgUingQD0MCNnNM4zMFc5X127u3RYIOnAwiWuRWbwbOjjH9Hlj8DHg/9
Oet0vxxR0eFQrhkh3lt2IF+yx0EIZC1D8qCqvR5t2uzsjM74ZQTfuA/xTzubWfedvxleDcXLfHtq
Yt9usehZeT7uXK8yqgTBQMJMviM/yx/xZTuLcAqqOTubXRZQNGrcl8au4jMQijWLvtsvzBYm86dS
Cn2GOsr1UFUPj78fvfysiGjalIMzUB72lJ8ITH7VuzhdE2++KR9JqB2YcyC3BGNQOBe3F9wz6DKa
15zH0nF9NUF0t0FTGAZTVG6UokBPJYcUqHZetusNozs0hnA/0X60Xp3eXOvJ3mw4Qg/qkWw5Dhkv
2XKpRdHa2aSM4zF1stbbCIAix4ymus9Wq9DumPOXmHU4TVVv/qDNLw5xrPzzvlNGKVTWKdFsYDkg
uujX38CtE6scSvhjneGNLxo+ABvLKaMLUhnjZXTEWnl8GZ1QGufxoELA40FatgwUsDQm2Cos7eyZ
hbU1IQNsDb3uNjgU6Whl6JmfhoW9cn8vCiNAVKQCJHVRoi9ZB1pM0hRBW05Wqjy5U2mci9GJPiqt
2qP439GWbXvrOJZ4duRFsVagvzuy1LWRtGFUbhbX9TiGlIcmyHNaaqnnMvTcA16Bzakv0Tuu9crc
tKoWkdjg4ff4wy7qMcwZfSYKeFTx5A26LHYn6H1EPd2c5wZ01Db9P8q+qzduJU37rwzOPWeZw2Jn
gC2yo7qVZcu+IWRbrsBcgUXy138PfebbHbUNa8+FDRiyutis9IYnjF65FVb+xR7lOgo2FdCASEeR
Jl6qvEcqUTprl+Y8TZ7ZM1cHhOqJnaVyl7zyFufw+291cTr9GA/1igDp4YrtvgxuG+B9LI3m5lyn
iSjiSNK9nDQMwRf/vXbvL4aCOBlqIiCBAY53iTECHZ2PTZ02Z2S5mKe+K5OENBbypdkg0vcSxDVq
/bcEbP1ib0a7WKLA/i+OauBeiUZIkORcghJrbFyjjd89IJAPbnFDD499KLMz9MUCAk9n75348+I8
/vMZcBwj/YPGFCB6b88CC/+WqmZJc+5k2NCigX5VDtpm8CCD8Cp0Gqhj/n42Lw/kP0dcgRyoza7l
jItcZdb4ysmMdxzRZb6qovkMx6nse2uc4WjgpAf4G6LcXmQfdZaUbk4jVDogjN7i4fr3SHcXKGec
TOscIEVHPgj5E1wRb7+/YUopmB+352qJHHR+ZR3n46BC0LErANq0wGw0Pt35Nmlyp6w1JR4Yp2cA
i9UmYiEUkQNUCWmfxh9MB83JBFoBQVE2s7d558X9arl4qDNh12EzoBj09lG19dA2d9z2PI6wsqzA
q4URAI3zpAzdE3cQqWjg4z4PqQqfVCeCDU3HdHxn+i7O8h/va00xISW+lrzci3SlXqPlVMTt2XWj
BYgIG41onsf9LhrGipRCOyTxq7/YT/5zVJC6k1XqCqnSxSotnSYZ0wazRKsguQZ89bmd/A4gl3nZ
jMCT5l3IXrvBTZ8WOS7v7NNfHQq4Kv9n8IvoyJbDBLEJ1Z57NPKuNfT8CrAQ4iP3+0+/n+JfbUaE
Xz42B/hyUDB5O8Np75Ss6+f2PA9l+xmw5GqTVMaiBoSLmjTIhLa/H/DnqwqaAEDaoacFxY+fuhUy
Fr1B4ac9Sz70N5LB9azksdnZWd9CXJtD2zSdHkfM9Dtn+q+WEbAu6Om5SK7QoXn7Td3AzsoVWXt2
4DSz4+7Ai8iCXek1CbtyE8i7LxSokN9/218OChhyAp1G9LIveToQREYPZKbdmXGzPIg46U8BhSNh
IptoW4ZU3vE+fk8q+RI2+mPtIr9YVRMBDsO9+fardrVb0mrqsXxYHb7MEI/f4+aaN2oQ6l550Xf4
q8bXqXI+DmC0n+HjIVFEjoP3aLe/+vaQ+QBNAYHR2oN7+xzl5AmougztuakzbxvOsfnmsgydaVvz
z1MWlafZGPvOPP+YyIs7bi1JAcqJIhGEiS8mGqCEtJpnlPl9Cc1xOKs7D4OJQPNPxfQUzK6rczq4
y0sT1tEWwCO2S3g2Y0q67lCWXb9Fs5edMHHv1Xl+8TogXY3yLy56ZCKXgXgfo7Fq4oad0cuB3pJJ
5yKJZLBJJEQSZy8td/Nc291fXIHrJYNwFNsNSJGfmp+l09OmgiHPWY2MwvcKkGrimg7OAggGmuvR
GqjJRDJ+ZxZ++q4YFmE3/gLyCDH/xST0NHQiMInZudae972Gl/QBcJXqWLf2ma+HWjDN78WiF2MC
hgCeE6onWGxorUC54u1y6ydVBbYe2pseTi98J8vUpjUBqraLuhztvETfuqU29Tbz9Rz/tZIVBl9r
uxAcAe4JxOVL33WxsAYFq8TcdMPSXSGP+4AKlyiGSXkEUifTO5fixbkNKCSSSzSBgPtYaY7BRXnS
9GMcdWGk7/FnJ83MPtmogvo7/G72wC4Gt79fRZdJJMYDFh9IzJWOg0g/u7gOZZeEbRbY8N6FfVo+
+UhhGgH6eAzFNkSK87SxrmyKOfKWbTM6e5rV75keXtwc/3oErCuk8+tddbGkACQAdy3g4b0KFrHJ
xmk8OI10gYmcs0JM/mNk0zifUHoufv/l1w/+twPlp4EvvnugaKAZ7cP7VFRdoSCHdSd8P338/SiX
q/fPNwx6DHYLFBYva5AUzj/h0KvwXmSV8yxHUHUdpJvbOU3ovhvq7KqRwfjOV/t5GWFaoYWEMgUE
kQC1fbtlZKYq6tIlvF90Z7ewkIuLWAPWDFu0iDRZ+R7wI/vFq8TxB9sY9Nx+lpWBcj9v4yUO74ex
N3nrxUMOQzQAAj2HHmvoQDx2kLZFA9D3H5jq3jshLuKqdSZ/WDQEiCVX/4R1pv+t6lSpdPYqLqJ7
FtN2E5mBH30FMvvSde9JtfzizcJBC8wVsJ7whS9VrmJaD8CB2eh+Gs3tkIzeMaBR9LkeK2Ckkml4
j8H+i+WDlg8KqMhXgXW9RCy0vsrKRZroftY13beNyb7j6HcKCy2HTRnOGfwAw/dYE7/YkgFUS0B/
XM3ecOq9fZ9wrwtE5Zv4Hj56gJJmQh+yyUAAu9PheSnBpKi67j50p/k9Y8fLVuc6lSstGD1jlJNW
nN3boUsLDzDTevi+sHF8AAKfwR/ZT7dz6cK8sqJ8EyUwxkF/3Gwta8Y8gbcutKI59FFn2CSVWsQb
1vbuXlH5Hm797WRgceOeR+S1ItaR4CEveftwnqgYQ6km/rbyJLIr1Dpr/6rkrhyyogwC4H3HVovx
Q2M6Gv016f4fg2PYlRoO0BOQ3RdvhtkAxVV4mX2b+oRvK3gyHPEmWVHFyXvE/rfb+c+h0KYAAxUO
iwkgc2+/ZygQsKTBlH6bgVLb1Yknt9av530WG4hQOAnVV1nluk8pXKuIgIvpX7p0URHF4ECrrbU2
QEtAkHo7flR7k0F1W7x2E/gi+wxai+6tGtgYf6wG5tmSOFALWt45NC/qCeuwqC1Cpw5FW1z60Hh+
O6zPh3bW4eC/LqpxQJDLWFxtIEsVD4eklv2oCuCHXPMQgHOY3gIF6orrWTVMkdAvgXiHlEa50SUS
6HeirreHDp5odTmGZjeq3WjwQVfo7YMh4AJiL+buK0CSYNeEVeVtRdnqsYhUMzynbT++Jy7x9khF
GRuc+VXNDwVXhNw/YSVTB1p+YxKx76h2qA2dJ/sEb8KJeE3Dvv2VG/JfQ61hyGqAg1j24vRm2mDD
wdL+O7h6PDiJzADqBnZTWj96vkhu55HBkBB7LYnemfHL94qVDgw9OBKoz0F861JBA6Vt+CNlk6Ck
GhNzxdM22M3Q+A8IT2JnDzGN9j3d95/eK1C9UD1A2QNGkDheL6ZyLGEO2GQMJrJOgi67Q3WU9xRH
u3E7uvv9i317jOPFQppnPb9R6kDTD5vq7bJxcIYljh4kJSKKy33XNmjr150lc+/xG7sk4Q0E1CrC
kqXZ/37on94sELZrVQ6LdtV4uRxaLiPKhFCJhO94mM7XHXLGHIZUPepM0HrwBzQCfz/gT+91hehn
IHOBQQU0zmXzW3HHANjSlviuphSfoYDYxwSIMXNqFpWpd8L0n0eLV5o+yFEo+eHviwOy8gQK50tl
GZrGgBoCaVQ1RIk6y4jFnfXOaD/NIzIg9HdgRIXzCaKTF6O5S0gX6tcxIy4NXYvRICBKZMTKED2Q
OqpWQC+YCVk0d+dgDtPn37/biywBCwlvFsEd6kmoGKKve7FDLaq3dTAGJSPohPgu9IUDMRe9bdL6
2E0ZvB5lRwV8vF2ZfmMpdP9JpTP3WWul3/OB/Gllrda/q/4+2oyrOfLFszAEy0uS2YQRkwR8Z/xa
X+muHzHlSQuTouU9UYaf3j46jKhowcwT5C0cEhe7yB8NnVCcBGGhtVrdo5tqthDTcEhY1+WBVZ25
o3FgiwgxyTu76DLegOTx6tWDLYyDGDXS9Z7+t7gWTieJTJsRQ0+BaD7NTX8PP+bgqWtddJATfz5U
kIR/59T4oUv3v3kRuk2IvhD3QVkUJVJg9y6uwbHkuIm6wGUkRAyPIGywairk1MwtVDtU+BjEbOr2
Uz35n2Ld8Lug8U37EtfeeFKQaLQk6qr5KXJb7pEpQVh24qINnwHci85eoqZbaRjo65xG1tkpkC6n
zzgS7Um7oB3nGhGcvE2gUWLyH+v4P75O/0lfu9s/v4P653/h319R3JScMn3xz3+e+VfZqe67/q/1
1/7nv739pX/ejK9SG/n6t/NLr/62Ne23F8279vJ33nwERvrXkxQv+uXNPzat5nq+M69QtHlVptY/
hsMzr//z//rDv73++JTHuX/9xx9fO9Pq9dMoHuuPf/3o8O0ff2Cy/uPfP/1fP7p+afBb//2dspcW
Dgcvl7/z+qL0P/5Iwr9DsA4R7uo/t6pQY3PZ1/Unsft3tJhBk12pWEA1rSFI20nNMGL6d9yfKP3+
AP6vOA/VmfUHfvZ3bFTc67A3ARgUVe8//v+TvZmr/527v7Wmue14q9U//kAI+DYsXR3tASPBVoTo
FFAl4D2/3Q6mpy405p1y47VWnOAf8zozGhTQSz6FnMV5HdnjoAU7InRBhXBkn6pQrHqqUe76s7/x
4PZ17uIJGv8KJjRbeDEbQwwFby/vyvXcNqnMbk0EPb4N4DgJJ1ZTW99WIlLjZmBhNLj4lAHldEnE
BMfWr5FCU+1bFEEEY5kMSq995nf0Yy908zzqZDzrMPmSGM/c1W3jugT4gbolKWsggQNVyg01cXYY
4qwYQ11WhevQ9A5m307skW5y2/5s0fYtFbGdBFBIA0F7ylKeLnseNrkBRquAvqA59im6JwoYzCOw
+SaPBjvl2uG3yTK5RVSqkbh8uG5wjhNnCK5YaT7PMu6gIxj6PfEmLo+QZz2pqOU1WaiXFPXUiaL1
ZbyL2wXyoECvMQUKPTNiV1fuoLbjoNuIZG5putzJWlD/xjLqPqhFQVrTL5TyUIWnqwXyGM6oTi5B
c/JigJwGKMBsZJMBjErr+KYBJYe4jffdOPNZNMo+0KG5RvFL0eu+sZBqRbAuP0gZkggSi2eFjzQE
5YbKO+CGx7izy2BBVfkcR1bNmlc1j2GUAwrX26304f5BJqaZX6xNWZMzFX1wpExVbildAJN17ZJP
kIKEq7lNt52Bx82HefbYg8kCfYVexoeBW8gPxSZstl7viq1xw/4qwmu7dUV/MMNSAMJ227VGb2Zv
8IsaF2mBxGHrjeoFhFSIzXnK3UW4nFAjqtSW1ZABBxxHC1J7GYHag3cDCoSJNpXf2Zj0WDLj0eqI
3dKUMiRdqIFaqHjX8xNsNz2AjXl/raJkj4QXyAC7sG1CaYj+1VL35YZJWPzA8Bnps4FuGBEiteey
rA9SV1oRFna2v6sbtrAjSOfQ+UOZ38ptVNtEFhGYCjIPHZdAYxrJDWRxyABgXJT7KuE75dCDmWyJ
ttJIc87UmI/SjDH0yqYNtrWArrq7PAAT3EjiTBZUjto8euWSAPI30go0b79DFhtz4GdSMGah83GD
RJOYssUN08dXdqGm0D10KdpwGojk82d007+3uO97rzvSXkPDS6CLm32Jq2DaVn2iSSmzU+Lx8kNo
QSVHK6Tfuj21uI1aWKZgH3GI9QvYv+pdN05O8+pjM22xpucJzF3RT/myVMc4atstq9r2IVyWmRNY
opvzMsGfmDAcPdWxG4fpFiBHAb1kMaYzCUQ7LjmnnSETwrNiWoQ6Or7b3IPwnTzQ0T3Ffu+3pOyd
+WjkCLibFVdd0KqBdAMKqoShfQDpxXgEr9Z2EJqeAR2qtyhfqV0KLX+QfhKX1bsJFnAv7uDACBNt
KdXki5rgrhPyKToa31R3LqiSAGAr2Z9p13GfKHdub30zmI70U8+cnUal6ctIPSiAJdJODamTLomQ
6855SMN0K5yGfl/Eas0rZ13A8wJlNFvFd85MWUAGp/6e2VA81xlEIHYjZyMxzHgtcaSAnldaVtPG
aRm/L6fxJZuq7DignlKoGjqmQ8Wq3KFB8AiggD0mzqh2rvKDXcOpLISXWhAbB95WG2eG6dpSd5m7
H7L+84puOGZwoLqCQACdCbp62pJwqsVO92U0kVAOwWpUVWc4+rSciA89CrxwSDfU1r5owIPyQIFG
hReLZYZiUdeNkszL1I1XTi8NiHGV17bExlQu0NHxlmNnkuZaJGH/LBJlwUjM1K4yTBaWcrkHNfcx
SJVhxRQ9IlleOxKKIgYvJ/kESvpN3YMh7IzpHp55aUsY2LQINJ9xvsqjAgnoBHxnHrpjpfZ07s9J
g5LEQGpURVbLLHeCCI7UtEyLZoDIq5wgC0ZU5Bc6jsyJLYm8chx7E2VskCQVNZw+5tDnPG/Qco/3
PefxXeVAyiBQvP0Eygx7WgyoLmTw/U9BNtxBeacmLcy5SCP7J6xyqHCOyR0AA8iGvfAOHP7ZJQsb
zmUWvYq5+gbicwRdUqSVBdxe3GuY+0GoOqPthIOi6ZYebCZUKnM7BC34y+E9rqj0yNs6KSQNp/Pg
9s1j2/jArIdpswkcdzj1HmDLQETCZ24pJYJ6YfzlBZYBxQgV7k55poBEoCBatrhyeaOOtstaglLN
vAGNuoGn1DgWvZTBkDtwRhhJDxMa2Fos4abJhCSlsqfOD2De299DbWzRW6vgWxhjt5Xlx6FFpg6U
O0ShSRtn29JpdzUEGPPBd6ARwXkFKSDumc+LN7aPGmpdB6799gZ+Ep2TC4CoZwI6noSJFFB/Sx7L
9rFMuMBEsgWnZgbB2u7O8ZaJCBfCInlJByWOkKwSL7OGaDEYhAF0t2E0Oj/4gnsN4QLEAuL75uuY
YONuQ/Ry2zwFP+fDYlJ+DNoYOHI04T72oxcMR635NTpKuFgWVVqSqBoM9cw9TZxC0ciy05QmTkYi
Bs6eEFHrkBioq08VajtejlK+l25RYm5u49kE4aas3fqsqybWV66npomoqT9l4Ix8Smgl/dOk/GtP
VuJW1d1OrF6Tom6/tsIt+DgGdV4yOKrnfjvox4VX7kRQYjqhlNRATQUhYrVBf3AhcSPoDqYJAmV6
SI8EZpqiPKUNZM/9GkBtXJUoaU38NLDgnpc+4PNYJmzYQCQ9u2UuJmfLIaqWkbK29Rfq6coQIHSE
T0DylTqH/0jZ52kPEETBswbfo/JDWRVgDgX9Tk+xMYC4uKHOYRLW0keq5+S1bse7UrgaFP8ArPJD
2COyKjCD2icLBMO7D2Gf9DQXk+rkNmvS5MXn1j33BkkOCRGUltcMqaQERVNwQ3rAMifYYa5eYtZH
02UvJHcWtGkhEbGdZKyG3Rg69rvwEsh2OdL5wGEDW8xYSntHuf4WaDWU3BzdjsFWRV18M/rYtBCH
gVOgoKe569KjEoAy8W78KBmT297zoV2Fw5SZ3MsGoMh5C2NjrLSigtgVDDnhXeOEsTCYqq7/OMEz
lOZz7E5egRbWrfLKU9v587bvovKqbPxx65Spw4o2NdW0W3rjuAVljQu4fMN0DtuAGZpoU0RrMshl
OcCehx+tYL4D+79hr41vt8gEJfF4/VrzMCawIvKvUTNPzuU8WoDvZwqjGwe0RbDe2vELqklyEyy1
OrvNAA2EWBUi6cUdm5pIYSOg+Q8w8FVUQScHs4ygPWjC8xxEbJcZ50FOLqfFmHB15OCsboSQTz6N
4RK+VOzrwua9WzUtPJOV+pDYdmJkFGnwBdQ+uzdp533HxPZ7Wot4B1/qO6QcU0Z4y9sUMXj5EfSl
aQNUW/Z5GDx33LJJcfBwbGqfcHKn5qhZCTmxSNpN19j0ieGersnoAvFTiIraL6MDc6qgrJvPdrEj
AP+B3pVjHcFBqQ+cQ9YF9QsLqirX7iwZ8ZXXf1261oO3ARAeUYAoZtOK4Vg5JuzgVS0hCrdM0Vyf
TJDgpAR0M16KzIr6eZlG0AmDZJyP4yKgpdZas2SH1OnhEVM6HkSDF8M12mSmevTiZcxAwAd8YpdC
/bLNrYVCIYE3aEzPqb9E0ZlFoQGBoWp5sJcCrbYxCyabz+0QttehpMOUixnHFWFx15ESXENd4P+N
wQPgQTg0Eq9pX1GhiTyE3pkNfIIGyrCQINP+vAMTs891M2Q/uCsjMHJWFH46xV/E2Iy3NQA34ZZZ
BHx2Q7HF2plQtEGWh2yEVepnWScIr8NBHnAQ2KYl2dCblwUWgt7eQPOnOqmFd8Q0wsld48AaSUbV
cFfD0+NblTCfExgrrcJ5ZRg96jDiiCtNEvWbfqhx787TfG6GMFSPuEZWp2+XynLjdPWDx300xTVl
y7iNoUWjMQiEK6ZNKbX6NjA4Ym6t7W8y2++SgDUg5c7qOY68rs4dxdKPkT/iYBcS2pS4JpS86ZOu
uipLHn1pYCuWkBGmRJ/GsG71hsGsL9pWkATR20YhnmqkvEUbH5s4YNkLr5Ed5YiH70CgA6pvjrXe
KIoTpRhNBA/GoK0mSGpEpY+wM3PGaNPA/YEBoNpzZ+vi7mLEczH1O9dWEOjEpQrTKF0JNKuhYRbn
4DTEyXawQlgo/GdxTh1bhVuNpDH+PI1qCDcV3EVh9NPr8APwdvEIePasqg0k4ZuZrPZxdw2qZsOW
QbbZnDgDrS8eNY0JkyC3Q56wab5LmK3X2y4T3hMCGClzFY5rlESrfTuO7XXZ0O7LNCfpQDyHux9j
+FMizRpZm53csOpuq6yP6h1HmwRBXNAB/eMG47YEYF2cIyRq2UEA94h7X/Wx+5xlNQNWyuudc81p
vAfCuryWrsMpmG+8e2opm/l2pnq8q0tPf5GoTub9EpTfVTuM28qbY5JkzG2xWiYEs2gXBTe1a0Fs
mryho/g76RmJGRXX7hQM9j6yYZ1TL1oC0i+ROxYlwDvpRvOyFWcD8ckBIWmCGHJAw3wipUmRHAWj
N4dQHitTuolKHZZbA9nej/DTlPfZUpoYriaW74MRZ8Bzl5VueQRj0CqE9QB0Fgw0WJmLyD8nDsAB
MJg81tStdl6PoIbEw+TfjlkPCudczkbtWISggKAXWE3nNkNpHdYn2i081fKPYtFTc8xG7lQHBRdl
xLxsXoqqXig9QXQGOZCVU4A6tY09IKIWydlDCsr7XEwDOr83Qcjnjgyeje3BGd0E4s9+1+szW5Cj
3SoqMlE4mfAluEqB+EpbiDNCz9wttwhzcZMp2+tPWVhWDtHGia8mkfoboFgR1chaOHczqxUuKTSy
cBHO9/GqWWSgkleUYYCmpeDhNdTn4gMKMepW1tWqKdN2pHbi9jmBgd4JEUh6yJCuPEgvYJ9rChE2
9KRSjwTI0XGVri6VWHDjQAk86eCHlPqTLSrISZ7G3nMR5TTdJvZbdYRk+XLDQ8wDm/i1ZmhlZw6M
o0ocB8XUljO7TgIR6r3voSHzUPd1+J2BD4k++zDCdyATTgVPjSFhqFONo4eUq81k0cY0bm9TzRfI
CdRdDIIs0cnUZl+cAM3JCufqUH0ebdOf5IB9d5P0TtTsLXcAWCNua/ZhmW6AoCwLFLEeYCT3AM2+
jyKLvjmmdD/aOsGe9IbHqetRv3HkbRvho9z6zrp036To7qSlmG8Mwr2HHpE2elrRueybfZSmDox2
6Add4doDKXYYmy+IWWEJMdxlqr+XvvfaeOLkGzfJK9FsOjW9+MzhRZjoAy2Xe3QVMqJV/TKsVmVu
En10QF8jY9TdyrQDtLv5FMnwgbvOjYWz66mjJUNFDYi7mHU3zaRWEOqVzbDIpLe8RF33CWw0t0gT
Hm2bvlcEpANNWBN9HeLK/1bDRRwHXYYeh6Qvk19turY6OVmPCk2GMkqdTHlkKCc6UwNqRv66YDQU
vpFRE0+B7QTyz77p+aMLRVaUYRB0YrW/WlTuiTf690x0H6RCQhSphcxxb5Ccw86a8krBDLtHmrN3
hdtFHKupttFT1vbLsGn72eARkliG9KlaAnDZF3nC/XxdzhJ3XDBrki3TTTRkkMiK71HTOXdee7Bt
DFtdlD3qCOeWh5QCzaGiXKp9P7jqYJ0R0HJfbBN3unJUex0ghC8rEZMlRi8ZoGTow7KTjZ3m3PbC
RWDQ3bhw2sh1vAqaB8u2ktxsq4FnB19MeJKpv0G8pWAFPRIWtXbTmDTeuFo/ZXNyK72sA4CPnkBd
eXRxPqEzADuTp0FH39HaCk442NKjHZHlomYzXDnVsFx78XSNUMsnXZLsU+mhjKbdXMTlK23DCFr1
ywt62J886F1sbF0dOu7wk+ro7Th14Pb616Oew/ugRkvCjWZJenCzQODp+oOCtsoevkAjiXsUqBKT
BgRpT3/lw4zvAADEc8acbd/jAXH7E8StRxj12LxcHJt7Q7Kb6vpaetF0iJm478BkKZBDllh8Az91
TqSCTbDOOcRlwQobv8AMNCR+iDwQMv4u6eqlL+BlUBK/nvQBILwbaJM+LE2NKtLYzzdZNc5fVJge
IOb8AaSuz7wzxwbMw11QzTcoJgwESsj3HoJ3d4GO+zwC/NzA8CjovWgv0FA6MS+Er00TQcZFLQbr
bFxuosnv9zbpd7xrRoJrCMsJp3de+416wDA9lAGxPdZ8ep9I72WoEfwCZ25J1fcJaZ3G3cfKg2Wh
9M+tb81NioIaMX31KOPmPhLlJ5NCACTDDY5oA3UBt3ytUYWpMvccNwhMS8413ivHNWSyO5XK9tix
sEU0UsOWrEYerTZ2NbgGaSV6prM7bVEAudEs/RyUw1XnRZ/h5QE9ZtBb17hoFYKnlqBz/0kBNphT
vlynCQjrs6dONK7054yNFUjr/DDU4dHVQ0rgJqazG9gUWqSRIvbLDR9C5uwVbFOjPcr8qJO2EaBk
X4PWH+pvMvPsbmFVduK9tzyornPJ0DP/TrI0eIwXsZzGlvoQpHY/ZsiyNiyqgUyFfk8B1w/Bcqtm
u7eQbfgIe1aXtOOcbBIuk60BYvVelWw5Bn3ZYHtOzhYd7oiMnVt+MQ3qGUoJBJLAITDR46YZp+FB
lF6zldCDAMiOXSXWVgfaDt42EaIlukftTfBjV3WPabPcgT35SBHmk8EMydUII1sYnYH7jYDUDyEW
qOMzJJ8l+IxxWTDORxLBYGMbC2ZxxSWPXqWHHGWmlrTc964GBCn7tIEVqcuusHFjUqEwR4BN+ijd
RRwqxZt9o+mCzEUsxdgnzcbjUFVt9DkJUJxoKn5jhPs0D/HeVX1fhKieXYGnPrw66ATuqZkWtJkb
W6QyPPFWRXDgng5tZg42mY6qacoH2pv5RKFOLYukCg40RgJZBpV6hsgmKoaLuIb8816wpjoHtdUb
6Y/VicNv/BMk076G6RIRSJdD1CDVTwvUth/RCXILNvTV1qbyOIkJgi9MPcqkaXMm/SPMJUnPYUGW
Bk370efJRCbTfaEO/dKrtrBwR9820aSLrLbfK2ySrkKHjTh112x5iJN2QdKIbDJAeQMZKT618kds
JaPotqahJNbCoBVJ8TcBB4cEnIlaersI58iBh/U3JDi44B346w4NLBvY85SWeeTNT7QZkEBT8xSH
ffwJKIFgi7WHh08VbfNsrM6r2MACxaNvNlp2bEo+l7z9aPBCIVeEZx4GfzfN/SGs4sNUleexXF59
d2R5M6C7X1gewMvTnww9oB/W5Mpk6CShZh5CfK7qtsMEg9KoaztaoLlWHg2OqQ+Ba56FjvQmHdIP
SSk+ITv5HizmplpdWgZfXyMunPMxiFDQMUEO0H9ZtAwFG3zmQxprJDwwWT9LubyEIQ4gI4YEWMtq
C4+p8xikGtUEL/RfagEjUsADg6nc0lTDvaQbwK5BHZO3pDGJKkKJ9JZPscbBUnXZWm5LbizTmM0U
2QKU36ITUJ7pZtLODgWYZENZ1j3XaRefM8zyt8gt1YvnRM/uogC5hIzCnGJX10LdwGjZcdBvjEpe
oLWXXSPiaoM9NEFKSNeG6JdveotXkJdVKT9MYFTeMSG2cCe1x5G2fUSWNFmeoPI8C2JhRq6RFDsx
N/lU95B+d4J67P4fe2eyXLeVdtl3qTkc6A6aYQEXt2FPShSbCYKUKPT9wUHz9P8C5SqbStuKzIga
VEQOcpK2dalL4DT7W3vva4WokPAdi7WKvcBuGpnfqbWbRTQa/ZjvuUlN6V2lmaIMhWRaswjlnfUs
Hd8LFPxLfZzyN9ORyRhg+8rme1GUSmdFcOuj11nDWdGvE018xjSL4pK/nZtep2TIiDMCj/R9hbSV
BGkhrQOiGbVUZUG3a0KrbJx5z0tVXRbkYlYkN7GRljQstuYSYrQvwVOavVkX3n4iM80KcMK1V5on
Lqu41r5mPGs3BlFq9JsM9BMtau9PMUozlb0kdp8xIY73RqJ9Y7m5qlcrKl0pdoOX4LFOu3mnmjSs
4zi3ERD8IsopWfomzCnd8erYu7npmkeyY9gExum6i3P82U1CkuGKgba1qpbzN08Yobjw2olgYtIL
DXnpe+roq5Zf4GI3TIfLptVMnCmsZF/kcekWQatWcJugHqxC8XKbeijcYt2PqKLJvrVV/NiuRfGa
k9umAsbOsxGkdeNEo1OGnh3/oNf+X+AM7Vv9SfZvbxKe4f8DiAGG4B8ghvWtf33J8o8MA//JD4ZB
6DAMmAm2AALIZcDJ/8Mw2PZvuMQEGDXUFn6HzU79O8NgG7/htsDtrJNjRiXSFqj7O8UA3oBLmZPV
FiNBHwy+o3+DYtjopD/Ymi0XnsB7dnCTKluDQNmfUK41JTJ2GVM9ctcmO2pdrD2h41W/aMn7yYv6
/jHkUGy5yBbJW2zxH0mJ2leGsTLpiwqC9U4LQ6zIqbkdOuYyPSyW/W0yJ2JeepM1aqiXGydPWhpo
jeLFmUt5iRSY5DtZZwghouCdK6Vivhr/ijP+iFa9/5jQbPwcFpQRhOtPSHOGiXgwi9qMhGUPh7lJ
6yGoVj85H+X8lqRlfJl5jHck5MkvkLqf0t9//2gURcwlm5XuZ/Szzo0pW7zCjDjXlXdTOcgHiX8r
yixmgevosq02Mn6p4oT7X6pLWiDT4cEeuVJVTh8ZpVp+Afn+xaNBIDoBWlireNx+zpPKU8xPOuh7
tPQmCVKzphd76kqrr396WX7nav7M0fzVx/iCscv2/G3P/MdHoxsMWdmDnKMmrXo0MBR4IRj9/wef
wvuCiQl2kXrOj5/SOC2asNfNUVauflimrbb3ONH+84d8xOPef4cOwd2Y0XiEYLZ/4oHirpg8v8gW
UrZj65Ks2WW3qLq5MzGiUf4b09lJqlD0zx/6EULiQ1lBYJDwR+jAtf/CH5rWsIHXscmFc3puiya7
wdXC3NKvk2ezqQmxX4pqP1QWXXiqEV/++dP/5be3fTorCDF3HItowvz4va4r+9TQ+WbkkDws/Ma9
cWI13v3zh/yw1H1YpiDvN4CX+qsNPNV/Wj+SluMAIY551DXasptEOl3mTkKS1WqViBccvZ9if+Fa
xTD3sp+s5LCalc0as5a7chzefHOWz62+MMbodAbEweaZeU5G7qZlLKbztJjKM6aZNBRmhaKchr+R
yyEZZMVbKNsysDoE8To6T3GnJkiLQoeEqAbBaS5XWaSEgyTDTE+heCb6eD/2Sxb10jLPh16Ut5vC
GuZp7zwVRbMe8tx3Q0rt8u9uZ2uf0YCXvRontVv4NS9hwaIc5Z2jSMlx68uyz53QIpRxL+j645Zc
vjGiat/IaOQ6MXPKZWC0YIyLmwjIOb6q5mZAbJtz91yfSv/M6mAhA6ms9dtK7s4ZUZLtWco0437g
/Ufg0Ii1hvp2siDhm6oCr22Np9HJJ1jB+kG5WKUabir8O+DFF3mVNWHqSFA1zC7M4xYEpDYxOfQO
Q7vzGHHs/XJRD6RRLNsw299pa2lf6dwCUKIHtb4kBu2Tdj8MW1A7sZZha2crUQhjc0cemnocrNKL
yi5rA4B7IXaZMx89Z0yCqilROpe2O3GdQxOQVM67tlYc+kaQskBKWx462fyYNr2KHKu3D6Kdk2PL
Ih6wSxunXmtIPs0dwmsnT51Ge2QIwg961y76M/DsegO8Tj2K5e8aR5M3FJ35KEDSiaTeqGNjF/rO
BOKJVfxpGbW7ZJTLqdN15Cd34U7b7NdsqC9GqhJtxVU71iuU17i1j72mTCRICHA521mYEivAZEIc
5VLMZ3kORqh1zfDsjvJoObERtiNPUBtjjoevAPwOxyl7KLliDoV+PmYm13H0wsQWNyh2d7mTrzjL
s5aJXeLfOHC6p0azzVPdlOdpU1wZdS4iOGZ1JLnjmRjvJm++Squ8oGXpS51wh0kWeRbr9aPA13ry
Er6x0qEGwqiE2pmMxwI4piUUgMEZRAbROkkvxijrt6SCeQC1QoIUaxs0cs4psDA/NRgdjnA4+tEf
/WRX2HiknFQL4kXeeouIA5s84V2RWte6l19l62Tuet2uiL+t86AtGAUTwp4PV3bMFHkw/NPgZdZu
rM31btBm85R2Kr6J++KVSgVi+pZRXZppqqK6SGb610ct2KCSnappcqmq5RIhqwwY/3FMbgd1HBrr
fOmmY2fPT4OuN3Q21I8ENieQjuI6X+tbjWHFvQ+ac2NS8/mkAOtO3CWuGXb5N3UlljCjF5nqmZ7q
mF59EwS4LZbLjy3aGyeZD3WRfYvHNQ7o5+x3XCmHndJEHzKdum9M+6IRc3keF3xpvvGsslYRMbG8
cKdZdlrtcVFuj8ZgKKQxaGwPzMSUnyQEGxcvkg+VN/Fq2Xb1lRCZA+LIedK1OtpWQ2X92j5oTBI1
j9EMV7J1V5ba0Z7c9WqYta9aasVhWfskgVm5tVwvHPqIvFiskKcqDxadR0vKWNvPzvAaLyjrlZMe
Jj99hh64bpr+wctAcRyinmheGHhBt0VwESdTMD2jdycnKx8IpHP9Q2HEAISOFtnzcmus5cnoVrFv
NNKR1PL+OpU3s954oZlbgvUAUCL1WcAH9zD08mzq8tc8h1RzR+tMJONqB9XyojqNEgKbeVTLr7hp
R3iDpA+KYXkaffdq5MIZdZOf7fRexJFt1farU+kDPwdx4Jme3tdD/oin71d0Phs9W97HvWqrl+e4
u8WcY8r8aa8qCa5GhXbbyNe0ddmX49TWe5PxLS+FiH1mmNZcUmZIFW53BesLhzH1ZBacfEeRpN0y
S0Wnaswu3s9Spnces36qlHpnXcKyaprXCdXjJaYBSOyBOOtoUnL6PBJ79T2xUSRCQ9M07IZlhxmz
G8blecn89FXLVj0JB9q4OWDVSVztk1FsTY6yeiEkkKq1uXbE15p64puMcukkmCrNmHer61Xf3VIr
XkY0HfwzjSf54Hxtu52u5w03/MQlA1Vlc/XK42deS03vb3SRMKMxCQMQezozspumGRsCyhOKw1Ws
jznOLdJOzrJBTSJc1pQBiOeRerlj1FNcwWd5d0xsV6otBlO1pxmz10tKlXpgkcm/vkxjOSdsQCJb
b1PdisdI79A7dw0pGd7Ot6fOZUYwwd4kHMuGYKi2mEmyfpuvceV25DsqzcS22tcsbHYsq2vPzkmj
RCET97jYSlBRUxY3XJMtdhehBr5MzZu9IClN/0Ir0gGbjTnPqPi2DUw4xDpVFZ3EHB6QLqPuLKdx
qx14nU3mnunC63IHY+5R6SnSKokd1WVm5grUxOkhcqRpzfKMvtLJj3prcuaw0jP0mbatLTjAOi8e
iOY3yUAdlV/siAvdch1MAgGCOKmYnGBTrZZz3yWCbt8LGR/pMQNsIIbWRVkc7dlhsNX5C6FsY8nV
q3Pyb3qymD65AQlrluPGyTfh1ioFV0s6uDm1NP4O0S97w9XDek+aIOJbixwUeGVZc1pIiZnfREAd
flqf2op9HLY6kDns1JH/qWc0GtM5zyqyFaPRZO+4clatKi5c0XsxyS92PRhnpafqOgtrfe5j8ury
ptipYV7UTkvM7JQrU61ffE9p25iyix+0AREEXginVwQUb5/lTmf3u7k0rBmZm0ykkCGNbUWymsf7
vtZZoxs3nj9NimyIXcr20AadmEyYCx6G285M9ZJs0qQiiKpIpQxbUQDHrctgRG2/mgnfYqLPcFhO
zwqPz9ZgkuElLY9Y0X9ymkw+poah3TqQdY/8kckYFmlefB25vb10S8kscenEDc89ozilZWI8LqY7
Nzs9ydX1YnW1GYwro9/QGHvqRFrHdp+SDrseNJDfF4GaXMbgrKQZ8yYJbMwvAyYuG6eZX1cxTF+H
TLDaafEIHTZY6ZRGlTB6g4dWibsscXuHWTLMcZApfHh71nTXgWVM8geNWTzybdaPGZfMVV148MAv
2qCGeDc7JnuaDVm+8CIN2hcab/giMOzNKiqNTnlBA3eFtJw0hDoaQhbXrkGe5JxoJowdZ+2LunBb
iw1uipuwm2S6BpXnDzLQiKi57H19YcAzSRuEJRm858mqqZfhhYFGlm6hrpukmPqA7JRCHAZZMVq2
4xFXQF9Y/uOqu3l5DitEpjeMmc2Wvzopup/XAN8Voz6fOKl4LwL9855oWRME3iiJRckmGiv3rBXi
S7XkgFOqqdriwHhkZRUbZRWYEqQfbW1xv5X0ZEWz1tOES4e6djUtevyw+qXpnPk8HVkEJG5P7PpA
0WeznQNnr3MycnvIZlajhedwOtZG79MJtPYMAMhEWa7nyRwYoyxFfNu5krQeqStSt1TNO8NMBhNk
uPRlr8NdaOuK2T2ju2KubDNoW+6RO2kQCxUMfmZ/soRK0mhhoHGzTsaaXWOnoZSowGZ5hexneyGh
IZkeEHiK50OvOZBCDWxkc4vU8dkXmf25nCwtC8mD8LJd6s2QpsLtpmunW/pXH8aYUWHidGWgL3K9
5dqRP8ZJ2lLSqIR1bdsxLYbGaiSvDo/IqYKaYMTjwRqHPglnUPv+0NehuyaMU1rQ5hKdve+/QHu7
CS/j1iQxc/nqmehMeg7pn06vadNqFRSOZoud25rDznfqBDBEm/27ulktK2ydzmRPwq12MZVtd+v5
Wvq1tbX2k1q4yYSxVw8vMdaBU1V4NnSSTgRoONdCybDnb/akzelqhq7Muw6QpGzvFzOTaaSMssww
2PFjEFg5uYBKxAOLgzHI+KvZzfabbjo4Vy1LUzfSa7Q3X2hjyRUQqnQHDDkdvCZh+6xbSzzrwEEy
6qA4HiqWfxyueqeaCM8HVHXtxWtzURm987yOSXs3TjLrg1I06MXO4nUo2YDEJGi6/gpPuxjsT26d
IddPBkfJcolZxyaL8O8DI7jivuQWMTE5m9vk5KKWXWMFy297Pe3YDIA2AZpqnflNW4wGsKExcrpI
OM+sp8JW5YuVDPM+mfSMNyDx2J2oBIHJdrP0nhlKwlnLoS84Yg1pSt4Ry6hOhPXitiiI1WjDYvUY
bqwtelKA1LJG3ZJOn81MQyonmLO5gxfbHqztcoMH+zOY43QnndGi5NWrqptJ+hOHDnZXN6AnBm/I
5HCP2mVZWb6miq66sMHnPu76oR++FBg2rq08t62wd4kvY+6aqizI/GnLtaXQ59bsC3cIinmbd/tA
F1xqkhgHcjGny2urqDHh77YWD1JJLjezK9nWNU3Z+KGVKrsDXeRd+tmpSoC3MU+ftAoIIEhyTZ1X
7liK80n3uqsC9eKun2tsxKYZgwcTTDGmYTnaZUxODdReKOey6UK8U94ntguwp8JLBivUtqr4feZM
ErBWG4fA1d04DgyzzV/meYLVrPFQeA/clLJhF3vzut4PsWXWJ5ENyZk7GfETFdZ5Qbq+l8xhyga5
RMiXEDC5YI46jrl0HjxvtL2J305Nd7CXqyWgWntCk5jdfthLw4yJs7fZqSsGlLckxhde5HKKGAPm
ErLZmZ1UPNKc5A6W8jstypqlewLlzPz9QjyDf9lOw6qBoJAbEjD+2Xij2DUvByKxxA5bE6n/FbHH
5d7i/zhQoWZbNM0yPQbIjLkoZFP6RlkfG+FU4QAOmjRlLOpwqAMN1no4T3+wyzd47pxZbgFVGlBE
BbueMDi5trHUjAEgaP/7VOODR/PP+uR7l87P53mL0mwCiaiNwOz3UeLCAz1j/kzAFm1RfzbtxAeK
FxkZii52t33T2cbnVlTGRY6rDLuQ7KOxascO6lzxupT+4J06YoRO9EPT7CgYQsEHDDoN1bk2G9/y
zJt374LZfycx/+vdZPn3s5irbHz7s/v0/V//MYfRCNP4DZP8lpxFWyA8Bur/DzPp+z8iacNFP9Wp
gH7Xun+fxGiG9xtWa8F6tjnNSUtkfvP7KEYz/N+25BNGNzq3vc1Z/+/MYn6qoxO4IPjJCJ8FfSMq
CYvqxydtFSX9Ub7W3utaW3HmS/U+jWbLOitXjzg1DGvd1cZjmkFlLgWguXLyoAZdO+CVZ29YuGN2
YVatJOtTsa64flXTt6UgIi6A1rhn15n6sPfagcBHPX1dV6ba/33yEPAwMvPa//1z97/76q3OXv78
6PHv/3jwbOc3Mngwr5OO7ZBBsY35fjx3tvUbD43gRMBvnHnfFsT/xwDQIuaNWRkB34KehD+eOgaA
3GFJ0sIPwiK5PSb/xgAQbeKjXqEzNzCQ/Hj8efIYNW4S/59M/dg+5EL2Rx7BPmVIuG26Q9hQUbum
bojin2Bhs5jVZa68B+P0DmblPDPS3OVZcZlqBVlo7hfOeydsYw/W4pwNKbVScLUFrasScKtpu+M0
UQe9WLO9n+046JO6+lLAmp/jcwTRwSJICFho9eSCGX5WPluVL9GLh71brrex08Y7s7bMMyaCGKeS
F8K1mNH1HE4I5tngvhx6b35NSFUMbG4iobadCkHbP3WeOmY5DbPrOHyhRD0J7Rbfaidy8ybtjYEz
ynonpTgkTBgvM7v27py8Gm+nfM1DvZNlBEJu0DDacV9hzjbEWnM9Np+GmC4rDNoWR8tbE/tfUHc5
m+U4q2COkRTAjk5Q6g25OFzf697x7we9vU7iVmDVKa7a0ZJQckm7p/W4fB0Unef4BE7kvuDsrMYh
NOqY86qWnaZ8ecIlJ0LDQoJfq/lCmZzcRgOM2ij8fZlN8gCBk3P3ScbzvvBpavLuB5tiPbeSaGL5
PclY/bEC1741h9GJfAv0XmGPoKwK3uupUYsK+pkzH9xeQJaUu9N5LeTqPrTa8EZjksIE4ZtEetAI
37UgRjB4AOIHMeEhrDjTGen6HG92pKqEu9gI8KAW4yczqzm01kPSBHPT37s6bgyhgdJ6rtQfNceS
wKr6ve+hAadXCxFCTjE81i3HKYfblYELpneSC0cObWhDiwcJx7cgJxdQLjib7CnrAhhI+YVbnn81
oIftARCfkcanV7sxh2Otlfeqd+80UNo1FPl6U+V4IRriUjZNE3cBeNV2YrkwkRx2hLnwPYLQyjV2
L6i2xLJnclZPau3GiPO32i8PxTJzfK6cM6tBz/G4j+M1Kq5iHasbDh58NeNrrn9p+vxL77FOm9iM
X1PSOoI4K2Qw95MT2N0UX5tbRmulV9q+0Kbh6M6p+qIY9JwRcLBEHY/knmjXO7AdLew8yoesukp3
OedJxliFCEdnit+ykicmi+d7kqusKMt768piLBQyR2NoDD++8+rVPCYTm0lrx8udJxDqE73imI/S
bIR0l8GCMjk597u5+8pZtrhUBjbeNcOcqvJQxSfykPzLcnAyXtLyfiUNJWT5CkucvynxW7dkDbQk
F3tzWNp6ee8qLBxpY/BwGnkekt7Fg0IiTG0lFYrSeKd6ryMmO6mp3uqqW2Eurz6NwZee3VRnTBMw
RBl5Fmmt7NpQlBKZGQEUIhqCptzptdtdZqJbgio2h/sxs2EaEzM9Y/+vHwqKN2/Y37jvLIzccDC3
S5APYvyKMFodoffaOuxzUV7itl1vab3Nd5khAZ24BOX3hhYb10XduWpXvd+tqnU0twfGme8QdeZr
WTvTOcb0+s59v5gBKXFJK/wOe1TGRTkcYyftgzkf14NaTRGhRU7g01sj00Ck9TN3zuxsbDnaBgXD
iYnIhxWhre4rkzezt14yPPYPvduW1h4MuYkGiiwjY8kRBPDGHE2t4Km3vbk6Dc4MAVc3uh8Z85B+
qWjl3cFxGYHSde2CRgaMIFbMV5/lmbjMvW66mZHTvg4W/HhWzuNpFZl8zbuGoU4t42m/jLV/wgvE
CqN1xas9ukYo3R76edZGLCObxwmLiIN2Y1XpfhWYQ9BKHfWFnMWEyAY47DBZCY9w7dUNrGq1CSlo
DH7MaV13ltUb5/2I0Av7aZ70Lp1vrXV27uZO78/tVExvnY8iGvguGtbSE5uk+zUpA1mrnab3S70r
sXzx3lGawhTg2zKk3VFnbnbRW9gxKmMyCQtA49LSvDuvDQ0WmqX4yhSa9wiVX0ZaLSfSgeskYeYh
UBS0vKL7sKzilw5xj/OVXarnfOJyaZqJPHaFMdyi+07QjKo8xCxxodklScgEud1TGVPe6/zp0bga
48kR1G+tbRHvC/ZVpON3aWMxuJculRRv2ICNixFL/7Pc5NugMrJsV5Wiu9e4bIaMnxn0oCbzh/tB
muIq09vauZCI45fxoDGxqfwFKt+pTe+0wDCHPsOgIDVxyIhUQlWiTDAEgoljzsj0kZlAuhuRUjGZ
r8NFU6DAUXbrnOs07z14KQp6IvTiNouTFxmnxj5ZFBkcJZkLsOn1fh5zeze0mgGV2LiPuOaH10XL
8s+JRc2ENZrmOXks/OmI7kVAMlu7Hx3RnlJjTHj3AR2PnS7aPXBteaMlI5EWq5quyAS5F8Rv4LMR
ZI65MWCtY1e3nIjcncyn6TC7ttw1Fatd2aruohgZ38UFWSApWWFHopVQASpPO3rp1ipTNNbzgnUw
JEQDr5Ilvb2lYan2kuU7wUHVxWiCCVu9f6vNlboXGtGBROTvZ2uKjEY+xRrbdrv4Kb+Mfazq+TRO
tE65+ufR06LC0g99MRknnkqO2+yxqemloWSSY8vBZIRg7EDSm9CvcjhPCoSCqjNJN+kJi0SIPxAW
+IjzcA4aR8WkvTehJ8bHYTNB2PO4I7GZEXdrlm9qWIu72ozzL3LGLDJy73+MHZdvSKuvq8UhMyE3
rEs6snV4HDt78Gbl3y0QrtDtKOKNM/kh+TNb7FGun3FouLMRTYuJA1YmrIMz15HhagqVyr2u7HRf
9V4I6qDviomEhiZ19qWj3TlVHwdzZ9+lmv206Jp8pIL5qeLGeiGYzB8hoY7teLRic+eJYW9DdJ5K
qhRbStnCepnKvcRd5zHYOeFI+q511S7lSh92NeAicf8WZv+YQIehDh07P9pSQak4jDYbG4bY6UQW
eVX3GdqmPbqay6mhiKOCyCfsQ6QGLN2bx4sKLnQ3V59Gdzp6tvOEuzhiVn6FM4SMFfr4XCZwVScO
o/9tbpa7vifAn7Eg2gGr/E7hSer66Sr12quRU9aYkQMw6epmYOssclXuE5RLNtOD7LCvWNYcOaPp
7jLyWM/pvd4XOoY0IlHvEWhR19zluz6g9CmnRNFQ9ryjKhvYhCT4nUDRJ1Do4Cknqjk2nyHZ7kg6
+d4lJv9w+kRZDWqPa7bdFUF9+1bM3wlZuB9pI9hhi185DDG1SJJ3DPvCEVWMx71tw1oN49F0nB6x
xKTGMIP+YbPTHnVpZAc7AVYA6z6s9NBQG7Nb/cUK7KRYj5q+ijsvc8/bYZzwM8a3jQlpHEhL1w9y
Eksw2jjQM6O5ToRXnwkqw4K6xbOaLfZ51zMnqVJWcF4DzZ125uIZTWR05edVa5hnxRRbLSagXuOM
nNbS5KJ0ibhBYD/4evZdzgW6kKmcEwwHQ5WSATD+ZwzZszGxVzjrQ+LTOe8z77sk44ZkpJWLh+V4
576We0fpJ+65ULTcwOhozQNtMNAQczWdmCwB89hqxVkyWqempy6172st5NmN7/WYGCBV+u71SARB
mHtFc9abS7rzzRn9KsNt1HaWBiLQ2LSsYp7tmvTa1Rvw+FKaNwYm1UvL9UnsGsfuLq5F+mizn+1N
qa/nzE1XSBPHq3Dd6Gxi9bx8Joyjo/ZOEcfR+tiJmRmtKNcurWtWbHNyxoRnT2DSA3f10O45fQ4G
LkdGcrl6m7C6b9EGeC679aZbO0bm6H/GVePjz3TbNj9jrGkQ4BLHYdtRGSEn3Xwgt6K4wBCR39Qc
qnZGLeVVi6srkhqWj5Y651u3yd3AtErtkSXAex6LQpwD3yeh79rjuSf5eibTGsNlKV4YWuOKrTaX
ktuRu91NRSDktyoB23biMRxb44vX1oc8pVrBPCxr9tBkzpm3fo8h+qBCv5t6NuEGwQU8mtg1xuqi
Z0hp5sllbLLyFhi38yY+eJimC837LCv1xvF6ODVGagSuPT31dpzt+1xep8XNYqxHw+EApZrlUHUb
qGktRb7r41wd+omEmthbvVPsM8cdejZSNTFKcsaK8/6qQlN2NzCkkiYRfy0jp0+m4wYKPdJjD3GA
ghLRFgeCNIubPiPGiRZV9mFinUgyaLTPKi5zJqaek3zTyeSIxkHiNXVU03DsLlquLJUbWdla3mZj
6lxnmvosAHGsoNcsww560+qeRpPQo6CScxvGZde9MiscIr/WK1iroXscNJ+4CquJ60M7zNmhHMY+
wuk9vZmVxoW5bmOeg2UaLsCfsP21Ir7U2nze4+pvvrSUcF2YXXNf6Ln8hFw67zqDOVJQJ/NwwSbI
ZgGBfjaSLprhqLJynHaxz018sd0FgRtMDqXc1l+yYdQN1mpiATqjJf7F05u9003e99mzoShH5DH+
Wk5G71c1UCHH/FpgricXv+wv6gyxcxbteEirqT65Mm2+aFxoAyNv3E9zG0uEaKWOhZLqIH0Q+DyL
42NHSMsroTvJeVLr/Z1JwBsjQSqCkOTT/kyJqjw4G/tlbBRYsfFg3eQ8YnE7YKnla9MtHHCCkdBG
3nhR5+fTo2qchlFDs6LPbsyZ1W/82WTACRUblLa+82nMC6yrdIPWgHQXVuZCPQysFHutB24jTTne
x+/EGxWOCuEeiVyTnB7LNvMuGg5cXNGntg/dtHwgS01tb6jxpOHFrYD+GYpRPgJt1/8g7zYIjxi2
9mzZwLzUq/RvbgyCE+gSa6C5IXzVKqD5mFloV2pD/OCe7SWCCYzPqrm8dBa3fcMV9mZvcOC62YqL
d2BwQwezDSJk7pYjI5qQhStd6btsww1JUtM+M0XMv2cbjKi7yXqg0Vo8AUCwGWiyvK3pBTw39SGL
xg1pzN/pxvGddEw36JFfN/xjvKGQ/jsV6W+AZPXOSnoAC7fOO0Hpw1IiFUFVkj+BwLShlsUGXRLB
Lo7EeIKtvjOZzTufyRcln1OzfSv00bzpNpbTtv3u0t/4znkjPfN36LMGGeRBgAQlInvZ+cvyYibr
kxLxDbNKFkutOZcljb4Yb4L/ipw/RE4E7H9QOS+Xl7p66f+scm7/wQ+Z09CN30AGTGvLLv4gr/sm
/0BQE83wROj8c4ip32VO0/tN2I7AxIB8/u6O+L/iuv/bJkzSzKpzd+AG4Dn/jsz5kVNm3GS7tovU
+RP3va713FvduK3IZXMRe9K/sKXX/ar666OG+scf/5N2WuctdJHOgu8ySDzF+XyBmaE4LtPEIaMZ
XBRU4o5wI3f1v9fy8sdH/oSXpSZ203Zw2yMqDlAxs0H5ODMVA+9wms46jh3ztRvJwLUI//TL/iWp
/8cnIkX/WSBmEWJqTNvIMdX82OZIYLTnaTnWv8w73/j4PyZtf3zAT9w8EZl9ahPFcLSHUY0nszUT
4zD1aCBlYqK19H1mv4rGvIZC6i7ANbybVlPaV8ngWf+FVWV7IP7qZ/jJCKOVNiClPXZHx54Zzk66
nehRPpXjPejgrwqL/vpDqDf5+E2mSlJLLt3maCWW+lRPnvE9LzvPDp0Eq/qPVepvB5d//cjzbn38
kLnNawdJoj2SXCfsYLLG5jOeWCow/pPHgQjWj3++lKM3i7Thm+LlumpmZ7oVa23+or3v776inwwF
MC4cy4C0sddn9n2xVGt1yGuGJKBWKwlL/9nf4adlQU98RBJYwCNsbRNpROTsHfIWfvEs/d1v4KdV
AZa7NjI3b48NS8+tUn07EVzYiT7655/+PbX8Xx9W5kcffwVGDYe/aE17pMlvnq6xPy461hnHI53O
UcILIZgAgRO9UXeF2RXZyaB8sT2Dbmi7C1ENdhZNtIj2FNz5jgb05sxbimFt/LLa76/faeH/tGgs
GT2sCDntMV6JpSAZVh/SqCDSsdqnep7rT2T4rG9GqwojUkTjnjFk9Ztd7baVPAyIBOo//GX8tLgI
m4Qir0i646BNFdL+/3B2Zs1t49oW/kWsIgFwepVkU3YSZ3CcoV9YSbpDcAZAkATx6+9S7jlVNtqS
6uAxeYAhEBvDxtrfYhJvAQAF/bz8Lc59a2fdmAFOaJu1kcdqrIZPNGyrbLcpdtXn5Uz7mbNkQNBv
22jMxbGLgWHZldHQP6U9z754df/0Jv58bddrMgPljfxpH3bNU8BV82vdYMDt17qzVMxRpTpY3slj
kG8TTEdD6LlRBpOmfmGMI8KL3ndWpUirQySfhRrFAnlUya+kARHqylJ3ZjFy/eGxwdoSaGJ53JSG
mBpvXpaBb7FmE07xVfD78iidevtKNLsPsOCfs5OXBCBvqzQPc1hP/6zBHGVvJkzd7sFMAIRe2RtO
A//an3IWDmTqdVrq8HSJXw34MRFr9WMaGZOivBwcscOM34vbpSaSr1dWq3Mz2FkJoGKQEWgS4pgj
GZHfptpISI7zijdXftS58XMinCqzaiRxx2PVClxvdxuhI54+g7QH06SLauAgokRvf13+Wud+jhPw
C2h1pISa+ThPIhtuUNLBSrwu8+HJq/3UCXgj0pDi4RIn1pZkeGQX0/g3A9wtuzJaZ/qfOhEfNEYE
AyqrjnWe19DJJvKAveFaVaJj0fDfsxz8U16GJIA7gK6iLOCYi9QWdAWh6hevUOh/E0IzT75DbIwb
Kk853kDxmAnj0y4uV1SDCR2mfkt+7EwI5OZqRQUmRA6g1UcbRm8gXFX/r3T5X49XsfP9wbhaFoPN
F5RcKzkIFAoHbeA65vbKBzqz6KTOojaQamFRhAkWiCWHmJySv9cQcmKwIrLgo98kO/3tZ5qPJAhS
jMiGS4QaVxBE7cru1zJNr6xop7n6yjKTnubes+YHuI+FKe0lKqq2dtqzeWL5TdUFE2xzxhovi4AA
nwRN5QnZNbdb+z0tE/rr8m87sxykzhqHZGq7SYbDETK9pAdJrEqau41wHbzHE+IaPKZcwy3s8h87
F03k5S8VAZ7w06HDBXDK4ru6TVA3FSpjyys70Ln2namMjH5QS6MBLu224ID31g6BIpfj5d6f2Q5S
Zy73ueAzajzEkSdsCA46n5cUj9HLcD9Lkax72CCmvwFTbTq/n+MWe29xLxOmFiw+SCtBZiGf1Iza
mcu/5syHT5yVjXZlM0l5OhWvyzjf8rIyjzRfel7YwIIqhmz34fJfOjO/E2eRAyI0HkGWAboq7vrh
KbJZ+Ejinse7bgjrb8sgsicd9GV6C75D2e+h5UI5yeW/fWZGJM7y0Gc1GWmEywUIiOwOeJYMQqWF
Iu14uf0zy0/iLA250MCLh1jfQDY/FZ7gvRWKYYEyop2dDKpNL/+Zcz/j9P/Ploiqo4LoMhJIAOLh
J58SwCQx6a78iHOt05etj73qRX4KSzywlI+2FNFjMFt559d3J+jLRAMlDazYUVRqvY/1+hhMoIj5
Ne5EPChpmUTlGRo34PColIW3SlaRZ+tOxC9yJBBrKQz7ROkb0ErzPR3xkOnVd1fAygMi8z7A3Kxb
Ln80Fcfr6BIlk9+4u15lGQobUHVmxLHpt/H9GAfQSOXk6jnyzKSJnahGXVokiO3R+239DcPJaN+i
ePnGb2icsN2GFk+O44B7nOrHAjRn1CeEui38WneCtglRjgNePEyQQFqD/QPkeCJ58mvbiVSNUoLS
oHTsyPEqiPcyVHFqvD5f2YLODboTqdBLdiWJ5vEYgNl9q+mU3C2o6P3p13cnUvUYLF0dYlyGgKOS
BOTyHUiD8uDVOjttD8/WMBTWdXinjZFFytQNWYGoTnB891vCmLObSSqAvprICAmt/MCUuGlQ/+TX
b2ei80GzJU9W3MgA1ul2RmP+vB36RK1+H9WlgmSxbMQq1XhsdULtQZRBg9fieTJf/X6AM91js6G0
cRjH46TFhqVsnD7N8Nx569e6M+EjWKwsIJ6OR3h/TN27Nenha5dMkbi2xZ6Z88yZ8xufc0s5gAOk
jeQGDZHcUIM8R3Hit9gwZ9rHCq950SmoegoCHMqNoNmB4Y7fYsPcHWqYaqCQ8B5AwXs6pHJswH6u
pGffnR1K4+0Y2kykKDA5m0ewz99GQ9y99/q0fxy9nkWsECYNV5QPHwnfgNBsdPcrERm0qpebP8Xm
K/ce1xl+ZCEHcBFedJSUBIGrFMjr47eBcZwS8o9WbvrYgtB3JQxO0/21P+fEcT8tlC+lwMpciybd
bybCwzpEuOtTIHU5+X1u6uxcNljapYElwtEEkOOEomJ3GcRMfkuFC2bSE+Nh32IyIaBTFLuP4CDA
eMzvQEKdUA4VvKFzwFyPIktUAUSmuk8hm/Vs3YljEozxTCMsFBuro7cJZCgfSoz+eGU2nVkmqBPF
BEWpEd3gvTFNkA1WUWhvDJT01zp/rnknjEVGEnADp+EYbSe0Jv4pvwUs0fPNIkMpd6kwy3xvxjId
H5q+UqAgTZ+CuGnvRdkBRx5VMOCC4MG2hw2CNehHYPA27EGjPWVzprz5p0UF5kdNoMl5hyw5Ek1g
xgOKbUFhhCXD3MZIn0DMUP8FeSj0I3h9MO1Tu9ruqTEdbFvkBC+5Q8YsXjHiJAdAVcTBbbqMdQgF
FhxwClNB0ABFo4YlZdCwNv4FLDyld1Oqk9+LMFMG34EN8FeWKOidt5pmXzgnqAu/8o3O3ARd41Uo
cwBf7/sBVwGrP+uB1A/Iq/woV7g2gRMJpmcztRSgTCHzhxJi5mu8kTNfjzhnj23j8ACByRfsnPoQ
LuPrDVCu16w3T6H9ysLi+jsDlg2YWFuPRztpmcLSnGygpoOXDMuR7m5Wdv18ecE89yucFWxSISRU
tB2OHSw+nqJI8Dc2D7Jr6e5zzZ9+37Pl3kzQHFgmwKiNmQVRJ2WHsMvpletIdArE14bJOYYMeRvY
FSWtR7nRsQE7NIVFBJ+mEbXZNkXxcIUyf3g9alYJkOWZKosmg5DnMNpgNUey/hGFQ7swKL9D4x8r
1Wc/uIvaGJQp1h05g6Xc3uoJD1HpnInvft/LWfH0aGuURm8dGFJZW6BITUPYqa9tn+c+l7PgbeUC
7PBG2mPTKZDWqjB/LyOV3vv13VnvAAGo9Tq13VEA936LEmhVxEOeXFtOz8wF59gyrzZIZDRPx7ZK
hxmu3ZL8vfCNBlfaP7PXuzTGoJSmo8RORwaLJGBqxAm9weo2y/G22ndfvMboTy30s/kTxTW8UwDa
O7bA4LzpQrHBI6O2V1pPXh8jt5Kad8zEWc71UcRVAgRvpEDG6mC/BFAHmF/7UTTqPx67/2ua/g+l
6dkvAS49RuV7FxQhjKLeNlPwd51DEOs3TE7go8qjmfhoymIA2qWA7kbdLYovV/aUc5/6FB7Put7G
QHqgyFcdwxA8pB38n6r4Bh7WOdsDNg6IyuUfEZ0m/ivL1x8k6bO/o1Gu0OW1UMcJisTlrq3mjRRh
R9rv8DTi8BNlE7yk8gWi0gLMI4CWGa3n+N7EcTQ8gNkNFfPlrpwJ/D8L7LOeBDjohHUycciKJfsM
fxq4uOW+c9qNe7CCcNiXaHzIzHHLKHAtwNx7dt2J+3jCiKSKVsfWYn7vKZbD7zBvSXu/03fo7POZ
nuEDjuK7IlNheAOGi9zDEms8eA186CQZorXfeqlZXpR1wr6tJspRSBrYr5dbPxPvobO7GxTnpRAn
Y9cDSvFtZaBC3gHLo9vDOo5wKaKwNxKev+TUh2dTKIfQFWUAYVZIUIIPZtnwvXMYLF3+JacevxIq
rowwonhH1mKtjiYsgcNCeaMU99EohrUIYIqsb5BkWof7NAyiL5f/4rmxcxaBCcZSgHUtZVEHqGOE
6wD8RaiALwREaVF2stJJlurm8t86E34uXXUxGe843HCKtWws7CjyVaEslcKJ48qKdu4POBs7V6YM
TRsEBVhcMDZhqQaGC0iw3nr+ASfGIfkgSgChWSxJWX9b4dDzMVSoifQbHyfGZQy+itl6eMPLERec
ZYvAqiHXnsxfHxzmigJFMvQznnbHY2w4ZPqgRIxfcX0JmNcKwlw9YAwvTxR0o3AjM93XZcFijgqx
a2rUc513QtzCFBO6/G1AMdE2v4dRdX6LUv7/CK7/x02c5U5Qg4TYJm2JK2ocxeWdwvXgndZXNWrn
+u7s4nnV9bBT6EkRQShpcIeCrxtIkZJ5SRlZfvq7z5YkKiGGxp4Dgyu7ot4CFY7rT5x47Lg3kHH5
LXzM1QLCwgw+EKrqjuXW1Mc0jNhdWNal529wIneogjyAMKA99gzYG4YywLcdqos+o8Zy+u0TXSx3
YlfYlNMFKyrgpLW412kyoCJRVz/8WndityTgM5EsaY4ozF/m26EzAJ3iiF4Rr6WHuQK9Xs2xFAZ/
IJzS+QuBQSL8MCJQDrz67wr0mtoSrDwlULJs3B6I2cx0M0BT19z6te8E8EjgrJeArH2Ea9AKV4ht
sG+yuB+SK/1//TDLXIneYqxIkq6sT9NzuIVPPUiLwboBnTuOSXLlI5/7I04kp6pKwQEv8Q2ikeM1
mc19iXJu1JDuaYVr+cFvrJyAhnJ0CklomiOdBQNUVxIY0Ed+b3igFL1cLtqEddVoVHMcMlAId3HZ
i8eukck3v847kUwWmJ+vA5o3ivyQHDmWSjIvTRTLnBDuTnxskvYIsomLDyDdN8dNopb4cs/PfV0n
hFdjmZ0UEoQVl6kFF2WbzX5o8/kzKukBJLz8V87sBq7urqmYlUIE9TEJuUYJIrjJFZgn8FT3mz3/
Et6ZNeVNnPFjo1HoJ0GlXxdDvK4hzJXdiZRngLMl/BiB4l1QCUaKSTe/RDdwUS+npmiXFTIaWh9B
nIIIGdjj+M0AuIL0HHs3fsOYwJQt5ii+CD5vfR68jVRmr6Tpzn1YJ2oNBMGoKK7qIxmj4BgBQXLE
8yH9fHnanBE8Avv8cmyqII2qpKv4MbUy724qkXEUgbY4xC1S5Nm+5jP7OYEtW382ARwntz4KwUDe
MuSovd5QgCF72QUNeIxY4M19tO0sf8Srbh+GqkmfLv/Cc+PnBHdEFTxX8H4Oizbg5NNJAm+woaTJ
r3UnuBNYNJgYGY6Tf3P+hq5gbKLQ76rg+UznXcHZ2AUgKnf45AGorG/iCq/RMMsYvZ4TYfHzcuBN
KeNKirE6Rnn5O57AUELOhN94jYwrMhN41WCaI28hZ2T3wxJ5C7PCFPhy62cW1X/JyOZN1xncEIty
wEP6Lsl7mMXLgKHEYJzhj3X5r5wbfiewFWNgd6sJM3MFrrtowL+e9sB4TFc2/nPtn/7/2RH7RNJr
aGWDIq3iAM9LEarnYdLt13knslEsg6vTMAewWkSdcNeDzdtspV9UJU7MyuUE78vQOAoH+UGNon0z
biz2nDtOzKpOrEvUBHnBa/h/UmPDO5By/PQL8LF5Oeo9Xt3sKLK8ACY5uU1j2DOWWvV+w+6KyOo+
iTuqh+pI9fgb1rMApQCr7bdPuhIy8NZRihJMGHZ4H7xFqXMGLNlQX7lqnwkqV0FGJXwZ59IiWSdS
FFQxoioAbJZOF6LcxtVzgJzdGO9+KDDPBqQjEkqOy7LC4GFaZ7+zXOyELODrkubNmBdw74TTJzAb
xdqT4cojzLkRcgI2yoy2uiyx7CiZD/t4aTRIZZlEdTgfotUv+/8HrPh8XagsgfMASoKKBHytfWc4
3AJ9F7XYCd10NtjOZX3astp2B9BcB6+gzE8iDfbjy+CqhwbWFgJvCyqJ1m8qRXGxBXzhg9ea5lYv
pBb1GHVDy2IVK9uhkvjrtOnIL7hcPdwIZM2g4EFfmICDiNSXX1gT/PTquCuHK+cRIpS8O1n5lO0d
pRV/G4xQSPhtVMy5BsOVG6xDQJcKFg6/wk3edQIvun5dd+JVZ6pNaF3nRb427VvQGOBcEtbAuXm2
70SspNUC4fsWFLI18ZeyZjkcZNprF/hTZP479Y0a6JfzcWBszQ1PYMgCwfvbDpmyIz9B5vzGxtlj
+2xbN2OwDa5wcACjHQD/zZDpympzGuHX+k5e9h0waQaPUVEW1PT0sEEZgkU5muA30MLPt+MwmfX7
GU7QkpYPUIGo07aCYltQHt+ttq5v/Rp3ttvaYLgJXEqLThCQqNr0E5zMr91KzwyRq4gjImuCBtJn
TJ5Qf8/0FrUgFW1UA5SKKoe3sTTcr5gFVpAvP0fTwVhqneuy6GQEECvLl0MKDYTfN6BOCAO1sjGU
EeCXpIqYHU4Qwy8ZZaXfWd+VwcXwXYBvPCQcQ0NDQP6a+heSEpXfFc6VwW0D1jeme6w/cfKpUeG4
LxfjmSJ2VXAnQ70WzNmyAORT3tRzVB+6eN78pid1QpjWQ9I1sCsvFr3RQzOBHUs7Tb2e2qEjezln
xrWUdIGyDPlPKt+XYOftFCj+funtE5r5+TkB5H8lMomXLxhXlLDIXQfY6UobDah9Ssu08ZyaTgRX
KLjnKbg9RbQQUPh4td4ZmEhemZmnCf7KKudKweQqx9yibLeodW17XBJ7ot9o2NlMh6bnjMPDBF7d
+6Fv2+bKuJ3ZFFyBmM6DGG6sawDW5KI/5PmyHiE/Wz9dXvDO/SAnkqmuqQUFLS+COmt+j3aLP4sp
iT6GOMyFe1hziC9h15lvl/+aY9z135JVmBy8nAQyK7HAWuz9YygT/qnkgG4dIBIayg8ilP2HKOmR
jFL5FEdv4WQFtbBeLclvs5Har53p83pf9bbLb8Bkh+9TBRytPnQJr0FUpBzmGZf7eW7MnW1eTRtS
fBULCrjZs7+UbqGQDIFC/eLXvLPP5xHsSqLR4JQSgs246S4/pjksjfxadxYJJjocyJks0fnld86a
f4AKFZ4D4ywRNGvgGddrXHZD0x/DVVV3pOo8E1R/oP3PUgzwtoJ3PWS4BfxA3iddACDi4Jlzdt2X
J3CP1i1d8gJu67+qLnmKS/nba8Bdvdha66ynWYsTSTlDtrl0252Rwk8xwFydGAosa7Bg0fEsmn7B
xexzk6grZ7Yz09wViW3w0VxalNgXUo/1PW3hjQ72e+h3u3VlYeOSglYYDthn65F9pWmQf0ACJin8
Bt0J0VJveh0B2S/++Gn2EczhuLJ+lYEsciLUbFqBgTrlhUjUP1pMfwEf7zksTnhiwesAFIR6JsIl
6+sQDcmRVLPn9ufKuzLOS5zuRVBEOqufal5OX2UNurrfoDt7eFNOeMwiOU6VWaLfIV83Fjbp6I1f
687WnafVADV0mRWhGuJHq9X4HgAQ4TdhXHUXQdn1OsAorVB6hF9QAD/Od1qEg+ezkKvvAtV+bvsF
q0CVJFuhjDAPSQeg+OWx+bNOvXLycAVe9YIX0RWWJYUxuv+VQovQvbMzOMw82CZRNNX2gYTiBjqI
/ke55Mtt0lkQegl8ZIO9yVGUX6DK51cNLpC6SdjcAmiEHfYWOv2h3/f4H32wQBp+rqcpY1d6fWaB
OdHonp/5GjA9Z2HgY7HRGHndMcgVLMUmM/gd5V2tmAElvW/rFFtdzeZbvEWD5jqu/zFa+V8lMaGz
CHRUVs1ql6yoVlhhwaT3oZy5Z+7JFYLBIQ13vi0qi3Q7GbsJ6LN6OPreXp4u5wbe2afbJbJl1iCT
oDc2o56lLG9CQPz3fq07y8Ci0yaCVXFZIJ8gHhLBs0dO7fbJr3V3GWiiIS3FjL5HoE7XVZKCHR74
iTCoKwFLs4rCIRPLbwrboh9hXelbInj56NN36grAZmBmgyTDcRpsqi8lkSsqdbbu4Ne4c1YXCwyx
+wgnARgL9vC/Th7XkvnJ+iBpfBmqUxKMQbbhZBegLOA2BXHnnbFz/OTX9fhl63ThhIQNTnY5mI1F
j+qinRDlNdHgqZV/r43UVX8ZC6NnJmYIOMtFf6Vg2v0gdg7AzQ6kX8EEdbVfQT3aZFrzrDCd6u5E
PIDuH8Nrzm983Hjty20Yhzgr6hmGP1H3Pe39ijxhq/Vy6FcYhYpVCxx8bQLXavh73JWiDb2u2wCO
vmw9Q2GBTFoc8kS/BvDXIXB4OFl4+ZUVUVfytTYx1WnQ45iHirdDEIZvUS5xTSt7RlAAR7CXvZ87
aIwS+PqAZKy6m3zNDAI2NiVchCKbrEVHAzbvVcDb+S4d4cN7A/symIhIEHE9J1bmRDWgJbgTqzUr
VlCob/BoM+wUNuWd18RyNWHBnKioDGxWIPuifqx6s8fQLpvXBYK60LbewKw2zTBtWdDdJbmgB5ms
fk+f1GW1bTCN7lmLXP7I6YTCdvJ57kC39xsX+vLLBzxZcqKQH2V9Drdk+AMfDbyvvKhYIK6/bN2O
iY1UOeGMLyuDx1WYzfCk/uLXdSegUbyBMnmi02JZe3iLbn3dNVAS9JPynDNOTFcwo+4XNmfFqGFx
Dp1Z/4n3rf7s1X1X/CUClJFaIuFSlCl+hMSFF/NGldcNhbrKL2Ti4Mua4r185WMNwPnS3awTzGn9
+u7Eqi0V/OATfNcY7hZFMgkU8aBC80py8fVDGyoYX86aaQD7FyRejHuafTA5hd9EEvpBUWjq7MA9
xDIEMs20kOXUfIW8m35cZyG8DuKw8HzZdUWBJhBNkkDfbeuPaTaW33M6aq+rG3V1XyScw1WEHLsj
zKxhbqbN8j3pa5yb/T6rE67hRHG5YjQpstXA/LTGHbTaAyxaffJr34lYCqMf2FchIwd7CVDfWaQ+
C2Orj36tO+GqKy2ZJjWuKdiVHknaZR/4IqxfuP5L1ZWyvM7guFiUZJS7Zp2mXbUIvzwLDEVezhtQ
6/Eqb3hajOBQ3+T9FrztRak+eI2MK+uSZU7bhrO0OCnqD7IK6MEGbeQ3511Z1zJg+Z1O+xN8vQ+w
t2t2JA43vynposEY3UwHw2CIB3o9Vzv4N/O7Xk1j4Nm+E7BLNbc2FKfNtRFf4OnwPe/pz8ujfuY0
njhba1uavgNwuCy0qsevoAzbpsjbsIuKXHHPU62r6Zrs0MHeBrmitcV5TIu+2jGYiHmOjhOwyMwp
CCWTtKhC2uKqBauQaceXplz8NhJX1pUG5Vb3I24T0kQS7rN9MeW+VzlX1cUMHdZ5S7NCs6xpD2Bv
JxSY6pMn++UvfGajcpVdcwvXHw0bm4KlC3j7Ikz3PJ97v8F3lV0thTwkq7DiCFBM93PWfiNrcA0L
f67r7h5L50ZIg9P2tkYK+Hso9oBQ9UrtUlfPJVsNKoBGwkjboN/1A/wgK6uuFhGfFsVXrrmxE7NA
tyawzVvzom5zXh2npuv1/UQS8z7I4IF3n0XwXQDdX36Bq5yd9802NQPMOfrwWy7w2hTNVOsnMC2j
b9UKavmxZJm4a6Cf+2XKMY8haO/Mr8tT5Mwi4IKL+rUJbN0pbBtrBwO4JYjaXVfLXMETyATfLv+R
/PUBYc7O1002pZyvaUHEEMOwkLJ/iFZTuKfxeDtAPD3a9ZHPUQmWRu+ZQPpXznHTVk4rDlIzkcuj
WTinQLNE3POgdjIqfp4zlf1Ml96arBhGFG0e8D6z8X2lypJ6Ri95+QdigS9AVhzADezMnsgWDz/g
COcnYaeupi5TyPdWFcHaIPmDjM2EsiD74/L3Phe8zveeti1IxDTAFhlO97dxWqdfJ1CH/C6zrqQu
i3AECSHQKTjqEsFqHLY23elcQDrj1X1XV4fUDukE4DSFBdzje8yS+Fs20OXJr3XnbtI1IKYDkIdc
hrH1z6Xp27upzPxUV9TFzJXg0kDVz5HAK08OzFUDnfMObgdx5rfqM+d+spFUmXzElhv0KMetqSJg
VtfX1s4zM8dV1lUyzdtyhkh1bPW+xaO7AN7Db9ydeM1BcZjTcIiLUor+NlXyHoYUieeUcWKV8sFU
SxnEBYrGV7yiRPLzFFvpN2VcQRqgAWCGW1g2ZsEKz8MeNre71azwdPUaGleEBoe9xCraxMi1tzjd
ZOEWf5+7qA9v/Np3pjzI8FB+ZFj/Q+Rv9pRKvaeB8Hsdp64KTTLJDDlJuWg4Jju+jr9UZK7BrM5M
SFeE1m0Eu/OIxhkDJX5n5tYwuJimzC9J5OrQ7Aw37MqgKqFJM/EeQEK7iwVZ//IbeGfOZ3imZUuW
JcU00nfg8dtDxCd+69e4M+d7i9vm2qQnC80tgpuo7QoNdpln687RPtnqTij4lxagVYtdxejfZZv7
MaGoiyirNZUj1REr5r6TN31XQUtHF7/brKs9E2ZkmwZsp4i3+aGkIfz2BJxnLw/6H83HK4dLV2Y2
SJzouSqTYhGsG494VNX3OoHhx45YAe/NZdV6F3MmxK4mbVDCeLNWMAXGCwsDilu0cpc37Sh2aWrs
OxhBDMHOiqB832dDCMvJJWv4lTzZmWOf+y4LhkNsuzaN4TSa/lCj6QA1gmcoLPcgat5vJY//gYfo
+LONcQ5BRUvmx4mlJ0O250ezDqmQPpAWmdcEerymgScBLrp+lZ+g+L1sPUZhA0RtPCnkqm6x9X1p
2XRlxM6sNsTZXFFwmy82Rsp4tSUpci7noh/ia/licgr71+bO6c8+020l4SA3ZnEuW5DhmW+yre2r
7wDmTdU+AxFV7uY6iD7UYSsrlIrHFb9f6pMX+3RyUdvpuJrDmySaTXIIIBQ3hyWV6yOByau+aVcZ
r7sMXiPrjbKb+RnCs/oAC/QPZsbRbxcNQf8jHXr4mV8OhDND5b7Lw8Ec7w6wtyvWnHO57yNQGHcD
Veyfy+2fvuYrYxU6q1uwyIGLFZlSCypkAGdrjunJrM3/TtKRfd7wWPPl8l8690uclY7BZXntuYqL
pR2a24TP6q9cR8rzZe7PZHj20VUNGSBEoziajGm1gw0k340k9kzJEmeYaniBJ3nD4mJU868IYQFn
dnjde42MqzNsT+neyiZxkVRltYMD7WMeZb/82nbuKF0KS+dcIfmywKr7zQBqPSZ1mPn13JUaIo1M
olSpBKg1rt8THcS/DQxmvnv13ZUaxvXUpDbGwtotjPxcW/T7UEFDdq165txC4QoOUaE690hNJHiL
hmcubdfle9sR1cKlu+T5LoLS9jPU4dkD3Fbhe438xqC/9vEAJqtBWfxjZ8nw0CSZUAekNdYPvap4
eLBba+yOV1sW7PEcOeENN5zXB7hRxna/lMvYHOgJCH/QCjikKxvmuehyvjMgqSkO/ARvBkEy38Eh
HMnCwRNQQVyVypCJaetDWJjDpjtW+1ZH40M2h8gq+X1pZ69BzVhVsxIF4CQM4j8RoLEQeU5SZ7cx
VWkhPSNp0VIV2F3U9XO0j3jt6csBF+eX+81IF7gn48BeTJqxYgR45qbJVHrrNzb0Zet5u1Tw3gjj
wmYAA/aAGt/DGrPxfO93FZob4II4ap3SDGFT/YJ9MRKneFUJr1UZnZmYfxCEz9bltJqVXlYT43zC
0h22T6RLei49B8eZ9gKK9XpLdFKUHEddOF5Ww3cuytbv4dwVaW6wKp/aSWPs+0reUR7rfQrzac+9
/ZRYfTY0AnY4odET1v1uw1MlHuLuR+lZkgnWwcvW4XvW4RySMdwXNUQjoJTu4LxSHS7PylPwvHZu
cCI2m+AnAhfupGBTqNje8AEcZoJ66uq+jefk9+W/ckYRQ1wBG8op6gQ2fzGOP02K6ouksr/5SBjb
QZy4pXeVrbryHQfa8Quewu1b6P5GFObWUe9XBEBcz9MuayiOXFtciGb62ZT5D9V7EiSJK3Kbg6jL
MrHGBVSw5XtwpAcUR0+hV2yQ3Fn3csZ6HO1wZrFzxN9mrIqOM4/bm8uf5vW4Jq7IjU+9WYYhokU2
58vDyhv1mGdl8+Vy669PL+LK25Dwa7ahqilEJaLb9pzXI2zsW6G/S4C8jVeujLhOpYBRzTwfK/wG
nB53pawfmRWx17YDA+yX8dexKrZNtdCibMbypmrq7RgJ5rcrEFfoVnalieZoYEWZNNFtv4QjCipD
v2WVuDI3AWj2GHQdK/Qy9XJnbKCOS9R6PicTV+iWILGqgwrtizxQ77Y4hBocXm1epwniSthAE5oi
XjWsCNSSQJDE/plOHqSXZ+aZee8q2NBzkGUUtoS1ts2bqK3rHVVjcuXJ7rQ4/3tZJa6CbRmNiYYF
2dtwGnu7V2M7JXtwjDawwUgm2O1EZvWNL0T/vPxzziRa4Cv5cpqWJXzEbJRRSPYjXJbrbYqn3YYK
kN+n1NG7ecz69nQp0d18G5kyEQ0gnkjgHWgZ0mlnkQOKbqZ4IMvODmM7fpoz2b9pyybsdjjXpes9
qunwHH65u2fWBZeUxhtuT36BtFiHSJtdAtnNUwhJwk8hKz9aOHHVclOX2rwPV6wKcCc/yGhi+2AY
zJWN89z8cZYF0rBgtLGlhV3JclR07j/GKM/0W/Mz5zzUrVkKclBICrBO5AHoe30/SFV7HViIq5Vb
Ba2UHBlaXzq7ox2p39HAU2hPXK0cnaEcStKBFmCp0Dva5uRjZvNr9TbJ65HlYtKWBk+zCmztYhB5
jxTH0Iqvg1Vdu0NpzDweWJhMfu5Q5F/KOZBTprmnUSHtiKkPK/D+Z7bQzW8Kudq5pNJlY8qUFBkH
V+yG8RhebkJ30zUM+Zk56srn2n7Eun+aRWueN0eYCpQHDmmFZ/edC00/hzKtJhriaS3L9pwl6QEf
w09JS1wiWlCrAWk/2MWvPNU3WxnGh66Xfo/VJHWit5tMNSV4ry5ibO97PFEBydkzrxdfZPVeLsVd
0KWThelrQcd2+N7A8G6XlnR8urx0nvmornJuy3jL+jGMikQ1yxOy6s271vTXnKFeT4ITVzm3DBmS
HuMUFZWQ0KsbOQ1PacXKv0DHkMFOT0E574KpCj+HXC5LUYFs6qWxJa6srqYk3ppljSCXXPEaAQLo
Hu+r+s5v2E7rybNL2hqznq2Njgqmx6aQXXyLsjfPc5Yrq9t0lWWdEVHRqnn9zOomvl1IrP2O6Mlp
JjzruhpTXGd6dL2r0vrvcIy2HtXdgDT4jYwTxzZmg4EDCHYDZMa/6GaaUZ5KyA+/1snLzvM5WwRO
IGEBP+HutsftHo96rR/9niROHFNs71GaZGEx1RBj7mCEO8GZ0caeK6grqOu2DESraA6LtYvKQ2r4
CspK7qd+IK6iLo1VNUG9FBVQHNU/BU9iPG/4poSIq6eDjVU8LmMZAa1n5P0Kz6RiiprQK6eC+pSX
HzaNG9xChxUfNhDpk1K0+2XbeuFXZuWZfT524jUNukrUPZa5uge0chcGeWd2SwAR0E41U/MdadjE
+AWYK7DjbAoqEKOwk210uwMPY3uo5HJNXnRKA71yF3D1dbZuIngIBWGB87lZ31LSpO8TyzZ4AtB4
qfblnA7yJkQRCjnIP2dVr8hzFV/t0reLGIawqGGV9xBSW/0fZ9fWWyfMLX+RJWwwl1cu+5Zk59qk
yQtqmxawsQGDMebXn9mvn87RJ52XSq3UZG+w12XWrJn7xbbm8P/76f9xr/ckWdOggfQ6tNSax2GG
bULvvft/Hq7/uNe2Uw3UwjoIuyfWVBNvf8N4b/8vR+sWN/+3F/If+ZlPEzSfd9yLOlrXP7Pf1Rtf
+v9mNPF//PT/5HtNOg1nphp2NCoKchgGDkUW6//GOIKF1O1j/i8f/z/5XgSDbwX1VnZs4cdpMK1f
B89z6D6J3uYgJLmp2hpYEpwDDyuBgm9y3W4cENKXfmfx/mqhxwxqLQTHvtN+D5e8izzAB+6SjBXe
aLVW9aTjOoeXawdCHN/j7n7PBtvl4NQnvMyWqQ6KOcGmU4GRuM2KeEoTC+O4qRNFukjmi2YTgTvO
QgxLIYZ58EcerqE9ZQ0Qrso6btOcwyDPQobY6uHgQwUyifd7YC5YSV3Nnenn0RZSYGTzZBpYWZ94
B0Sgau0OOzbJYh7nHRGM3dm9hZpt26x7i8nGJO1TB1eUjwBV3vI1Wlg74wfztS2YdWQrlNgD+Sdc
o30rZrV2a66gL9i9ZN0cdHngaRwdJdpflzuQUT7BZoWOU7xMfZjXgVz8JfE7Dijs6rCe8lprCiUy
uezddOIJCeq7cCQ7KxQwzf2Bw+JNlD7Yff1L6/HGakCI31i+ySzN4JokjfwFTXj5Fy8urassZIb+
pqxe6muY9jFyGhebzCeyEJqrIIjQn9fz1F/sAiSw2CDkHJwgvx9OZwrJ0AEfMTBpQZNFaZQ5Mf0F
M8bIFwQuh0khGkJfGCdR9qRgPXWGIaThJw9R9Ab2geFWv+8sCtYHw5jA5BVoYMcvIZltXXRDE0Ql
7Ib0dzc6oauGjCKDxlhHl+ssQf8tAp+tslpQSzw2TsL7iy576E/7vqdrLl1dLxXUysx+WJqJ/aSy
jadL4yJIrbF5UtdtrNt3fMIOfKsGsqGfY7T5965dfnEUpb8kgf5ROY0eN2r0zLzpwfoXtfTRu/Pz
IirmI5BJbCjUkI+9IJByplCJy3sVs9ImMXnOIDd76hd0EwA5sskU08L8CwPlgp3qbgFiMvPY8VPf
as1KajhQISiSdXPetb7DsNgPMczpqWkfYKfc67cIcs1ZlU3t8gFaoepK72Ox/BThWHeH0CXaH6aU
puxF1Gplh20UtThIDCtxaOfA6ZeUNZyeQzhbbXBP7M1cbmkagFfPydaVEXanSa7mbRZVlobGnwaz
bP05jDmOJM5u00GHeqF1VqSI75iXE+nHvG8ToJSTmOE0tS2ZmIouGmkEvkTvWEnQ+V/b3c7pi9OT
uExpmslvb1aWHIZEBeIuauGWgnKwnTGiMvE/ASDxN5ti/kjHUG1VsuPtnlKr7EMT+Rjvc9/EVBkf
jevzukfMfnKOR1NIA7Zrzqix/l57Rj5tIncIQkBZPn7cp7ZT+QBJqyFXbhwCfHooW1zbBY6ZJXe4
54cstdo99GbJghIvs04rOrfJdz3o3n56zBnqEky0NDnQzIz3SWaBRWKCSn5hAYLGRdtsPVCtrhuz
ko00k1VA2vUeVlWY7xIF/f87NRiZPd78fJXJzRjezDObCdsTPjLzK8cjbMsoDXpSzA0ImXfe7r4v
1njbIDNFSfjbGlxx7OhMt2gy0LitbmqO08G1ePLP9d656BTCEne+i6PxvZWkUt3qfwXNhPeiIQzq
yrSBc4DIYz7cVDcHl7C0iiyJ4Aipt1hdIMDcSLyyFBtBFvIa231qKcWcpmbr/jDRwP5Ot9Qudx0Y
2OuHsEzbB6E6sZ17Qrmbb9kh6WgeDdoABk5bcNeDve5VsSXLqop4qeOPlAO0rEigzHdQS1daAuQD
7//GIFkq3ddZuXXLckzYCOfzBfr08T583XgCubDhVLRG/msDMPhy2CyA9Z/ynzU09g7hhp1PjX2s
sltXtJDpmBWBsl3h5WpydGP8GTAFKbUDA3jLYvvbL1xD78R9GNiXsTzBZb46mk4FFKh02WB+WvSt
QzmYEl7hyLQNHkXUos1WSXMnWrK6wpqYPMKlFEziOd3xWN2Are98DqIWykHgCeRge9uToa5oYIiL
FGCaKjE2LOHb9gMZrL1sZmBFAFXFJm+a7GHf9NLksLygJcdcdYXKHHl1tv3FIlr/ghUSe477GB7l
KxnzIUC6aR1DRA/arojU7F+meZk/4Thl70bBgp/92M6fYTLWhem6vQiiZHgxRuEL9iQ7hXT7qbfk
xcJ5MleJUUUUt3EJJRiW41CySw8KERjrWwIRYSF+QLwheaTr8EVUB8jWKzg4COdeNgWufJyRuWxr
aLFMY43h1JKd5AoolPeYwIVh/TyI/jns5VakTbQcybC8T93+xU3Aqg1bgEcNfcmcyGW+xILghI+q
+0uWmudSN88ijn6ZJX6Ei9ZdlsXLwWz6cd+3bMn3Nej+QAyH7RW3MvshsqgBSgQdmX1dK66m9NTP
MFoWI+Y14TT1xe529Rc3O6bFLs2fYdihkRak6oLixFR9a+4DnyJZwabiM4Jh7Fdtx3PItsdema2g
fRBdY9cfp2h/llj5PCNRBPdJ3O6HlTOTBzZ1L3bz66eR0ueCLGmBO2Yf6hDPqUX1ketO1ochRicT
tDYpUGy0H7Xy/kVjIH1JCI5vB43ocqqHPg8aKH6vq/HHZWRfexPjobk251k/50OoDn6AElAIccVj
OIb+SkkWYrWpnpscrLWlaBhlX5BUsr9bG/6GZlZYgJEyH4Mx+QAlUJxmSiC0AmP6UwtD1xwrsvsp
9uMo8ySCajQuGh7Pwj7bLoPhCCwXcOjm7jGphU/yNEubT9kgoS3xvOTtqE1W4YxUaTOYslUtuy5B
K35F0zw97DFh5aqCQ5Q00zViKCaXpb9wFGoFjeVYBbEI4CmmUCKxNfqYMY4+Gd1ueT+pMzpjfl87
d+1a8iZbFp1weSra8KTybulyVdM933jACjm1F7PUb3Uj1yKETXsh6TbnPTwKMaUQ3cUFASK3DX9G
2v4KIWFTjGDn9bmj21RhZrD8wi6nKoeUdE1uXTefEolIS3waXCE2ljyGtI2QKHb3sYOJXq7tMMMb
J8zypWvMWOzeOlF4xua/HRgSXRnYeegK1ydtCaMJnS+QAkRs0fyriba0OW6YmPUYVDdhdOSWLFNh
KOlPzKRr4dt6y0PKeb6hLCjYvn6hl1wiEIloGucDltF7kFRYauDast1xMUe6VNLqvcjWRBTMICTS
jTYXCz+m7Yp14S4Hdy8uA5iElvZGc4QkGcOyYHjpatoe3VCbotXdFzSXZA7NkwYyhgktt8SGbxO0
y4rOw2IIv4Ql+2kMa2Yhqx9Fh8zI6Y4re1199qPb++uk1MXC7egUZ90i3rFrmt2jHoyGZw19DCS5
1C0/YcHsfBFsobK4LSP4k6t7HhvpRUnrCcmBh2MGSd5U0EoBUuvu133ODnox9KEXmrc5vInitAjd
Fg15RHSGTiMLUV8oxJq8WyBzbPAo7ms4av1szEaLCZX/C89SkYcuIPd6T6u2S+5QAE0PJFRzm0fr
7Ko2SH/aZr4M/QJTix5FmkTt9wjN+aiaiD+Os1KPkHr4XELwirNRZfm87smUw/Q+LdZAonnRXVQk
PJlxNPiMKikILlmTTPS0R4ok+bQFwwXdCVNgnHL/r4PYzHGrlZ5KaXxTwSZnygnTPjysMuxQvN4k
0dO0kYcuisbCyug6YYSWk6bt84RN8mCSKXlnGArCzgqeoxNEtfK+jvC/0Onmvdd4dmpcgnPbdXNZ
I4PaIuByPxmGcwpRypBjA0/pv33YGVZ0tBle6l0AIeHowfJxzVRW1huEBM6GJ/Jpl5utMrvVZa+h
Yzf5bvgcImXvR5damEXJBm4O+1hqus4H0wsUQWD5HyhAux+ajfMJUUNX2TzqSiJfV6TduhdJM/pM
UVOgVPREFyRJsnO3DeoHvMbB24B3LlxP+7E722gxT+jR1oeIUuTFdE/1AhNUHRaRXPGI1y6NXlez
TH/dAs3WSQ7sxGTYB3mtx+TcoRC/h4BsWHTbFLzMysljKCl28SwOPgXhEjLlI2xs5o3TnEKL0eSd
HofvgKKlzfb1jW8ZL4URIzAd3V9A0BTYWtXNe19D2hOLcEMbVDahJM5jIcWfuXHDK8aQ6t64FdVx
Ms8XlugBR6xplzxLKTlne9iWTmzkEtaLOGs6JBUQ2lQ+GTdZUUmdxAkidrKBsQP5tNpHTVtCm7Z+
d1wMaY5ruXxmvoUhLLyYhgdQU7ofrl6Cnzxs8Oxa0+v3MJwpGmliCIr/mGJKyvqPWGtTrtmtup5V
H+95opf4HDRzfDetzfjFGwz60eegbkJXmVZ1Bn2uWUGDnkBd7370mi+nerY6Z1qo5WELoZCaQ16K
FEu6rLJoF7IjOwlVo9+JaYIZQI3+Kdwy9C9uXi+b1+kVaAD9dbPEyeHaOeEwN9LBVsg0l3WjA8+N
js07kk46FnE8g0cJncwmyXWGFT7lluG4YTP0jBCXvoo2kR+0Zw5mDuShnsFVz020w41+o4iA9eiS
Us4ZImY0bfqAVOzGQnT2SkAjKlGEZ3+xdTsNFU7lLK7ShFjRvO0bFW4CYAAud4KUy7IrzslvbD86
WMlnT6O3OLdebBWPbTbkwo+IcG2yizeYCd7tCu6jzTJ82BAgQr6tQaChFybGsKKRZM80Ccf1c+25
3g7wP46w+SUp7IGGvXCuC562XiESx2zqbCldwLFH5Bb2NWbG/3SkWWXuhyEjCGx1Bjpd16AzqUnz
1vLOAwYJCejq69iQQxrG2Z7PO5+vLZtbW7o0QjcIPIQHedJAmDhfAQAdIk9gVQ+y2PheT/tcJqKG
KQwH5eDOsx5lDAv594BCpBj7WlctIstVrkzi/cwhXNZq2iSnNKr9pcYu3vuK6VLVhtF6x037DgZS
eje2AIwkYkKO9S65Q1wOQA60bqZygFD3OUqcxCPqWHNSg2yOyCPiYd3VUsbM63KOmuggAhVjlyqI
mrx2xFaLMvo6YchUoEiW7yZm48Hg7wXgF1E6eAnfkqEByhAw9QWYdP0CNdAc40k1ZTg7VXkEzCIc
l+YMjA3tnQeOCugFrN/R3zTkuHkWUIIokzaWr109TjIHxbYdizYY31c4KeThuu5DDunW+ACbvv0w
SUTklc5jaWkcVgpavefVWpYviCiPPLVtDnowTvjcO5FDDTGUJUWQLWdW03MdGf4PLE9+QqGUneWI
xhE/8DmS+EjQsTclKkBeUdu9o29lByNt8hwn6WOix+aD7PqnjQTmL70suYpniEf19RvcxsQZOlH9
kvcbHF5zAflilH1RV2BbAc1OFND0rl1CUYgEzmcDc4iCDtqlQO70A9RfVM4SsRaLBS1xk53HFrmV
v1dOh2KGN8AdYQs7SBLVh1hgMWJa6vGzmQUK6g3uLR1peLnT1lYQd5yftZr504gc/AM2g5D9mkJ3
mhiAit3Vp8S03VWYVmFHHcJNW7++7REN8ghMM8TwqL90MLb/GKeu0ig+b9WYzPdujiuq0bEvmCUg
+ssSbRNHs9U992NiCvg+t9XW0u84buLjonFEOjadxMaynIUowejerxXkVf/tEJ/9laKpuMQR3NMi
Kft85IGuME0wj9QkRyH5VphEffqJrDcq4nTglIVFP/AuJ9a7qhfhWtYLvlYgQn8EMk/PMvNPHiXX
0cwtgm443CVR9McrZ49Dlz4GicM3aMYn2/FrEqFRdHwFbBSTzybjwTHKBFBVSARe1ylWAEYAcefS
NMeaMOyqpBZrK1j3fHM6vNLwVkBxQQuoN6sKLKWfMelQUqbyK1zTpaBL8rsTw1oymIlfo0A63JJ5
zsW82589RjVV4rEh1UlWOD/wwmFR5+i1lkUzLBC03VIoiYZ7/4D6BO8UyQFG9HugKsAAqLoGjl4C
koB4OQuBwH/QHGq/pYUy2AsboVp9w0VpPijDPgQJpkvg0q6Ef6DOUT94cFbEp5kaIE2b5NWso8dx
lShLhX6j2/iRDcmAimESxdqwHpzARh9W05tKy/qrDyTov3FUrVCavDYMVo1kpc8GtjPPdRTbql1X
VHCtFLnuYdMWmvRAmi0rYUifnrqpp3lLxaeoR35IYreFBc9q8hHjJQCqXts3iAefLV53nhGQdXHk
4wONasSDcVDFzLrpAHXylxRj71k0Kt/b1Wvk8D69WHimPQWZzIpeBwhJfMWi0NYO03mGf/zdlE28
anmD9mgwEFpzM8aGNWVzweVk7wWRdsxjqP/8RLXzhZpVXuZQ+OsYWlLExPs7LAW1T3SaZuS/ZceX
A1I8mJw4Hl4BssoH24QfxqX94xI2yXbDivX2cwIfoHBM1/jgMrxC883lK5gwOZge69cmOiy5JGLC
o1pA+XcOYPWshAsvqs6Ql1fQigkgrzZ54g08Bo4b9CawcLxYIYCC1+tz2O7zcNiEnNl30+2mIEMa
sovmzrJC1MD28pqh1snjjmbDVbnOtfcRmVmO7k+VeLMGVxA5V37dXEja8xImMBmGULmmr2uQid++
1mvyEWW38iJ3PU+vg6b+7EXSrChTkAC/FtWv7AIcfU0KrC7cLjBInwcCN9Udy8U2iVDLDsFYRnRF
O3qD497jwSamRP6KwMDjhN+3NDDitU6SXr+EEIrcDlvTjPUTLITHoyUCPXI4S7SaVq1T+NDt3Fzq
FPRoXAT+FAQ2sHmGUVH7vGFjTwOpc+phiiJjj57RxZTzZIbmEnT7Mr7qwCLP9tJbc5zDKBC53NhW
f851RE0FCBTzlX6ZfoDowtDR3KqsfBMUTmsTKoHhOZgZxyIg1tceIfIEic4cMx13SBKArd/zAtP6
u60j8142Hr7HeUt2u/6jckcSxh2J3SHtOvNjzrLmZOt+eJHhsA93aTKLxwZZCRcj5u10Xojp3uzQ
oPmPMh+9pUrFr4a5YT826626aLoE0r64jcBEp3hy8MWFtHyEjm7LoicVL/RR3KTnDyauB8DvyzZ4
6PWBEX9O2kjIB+TuSZ7YCBXjs2IdPeF8IXvpFUwk0an1sQde8Gegi7jH9t6IiVZPsWIAe/k0hUWr
lzA+QL/U5jbWTMDhoReiVAOv9SlEtABIioXME34tf3XoZMKzha5reCRxPDwxPkNKZrC1xyL6TbkY
EaqevqEEu7wJ7IC9mE2xrWxGvCHM+I35XrgNSIm2m5EneMYnJyVpAoxoiPiriRot/jk9QP8EpSN8
dGoowc55jUffF3XiwiKLNswgJqEah0ptrH92dtDtg4QHcFRmpptwTVpi9J0mUlyyaZL3PXQggwou
KqPN4QJWx09JPK9FHyxjeB1JZJbStzobi5G03yGGHrIIaS3GCpby7UvG4xDbzJP0JzSyjOaWMwA+
1mTQ0O+R3HLMauS/hjJMRdpsdCVw7d2VtZPbP+tN8opdQeYPAsO4C6dtT/4pCvy4arPZYIm5E90x
waL0RaLLnW5EpvQ90Jg13vtu8a4Yw40ufwbfxazJUyGcuRK7D+Qc73EQPku+87ZyGmp5B6VGdkGs
TtbL2ECDLs+oM7rw0KrkxRaHyRNeBpeYtQQTCpE+xcIq9CZSUyrBX+A7YyQCXUuBMNA9ArzGluFk
42nVhUQtBmLS5OpO3C1RHQffATDl+DB426Q33U2IrP7hGHrIOwxPpvCZECBAZbuwvn/S/Y4R4Ybc
c4x1vPjb92gPfNcJZP6iALFTGBnqIoab+Tsopf4DOvHqIV1derBqX3+AkAAAe0byvvMJn4cCu3qd
y4muNax+opX91igZX0bMyt7G1ars3HfjivaeBknwYriZH4jnoypxZ9u/eAf7TydSnpx4TAiUHvWm
C0Zk9Gg34Z/7DXP2VqG7zIkSaCWYCsPuTGQNrAnYfqtQoQKwKRUVyXtGZ/uI4j98wliolnnbCSug
Bbpm00c4bl1amGzXdREDwr0VG806/6V0W8khpB1sTrOFZc+tsPsxQWcA4+0Wm0Wqd/IaZxwDBLpP
h8BxHyJqbimg/ZbSsQgE78l5oQntMLadZiYBsYySfOh4ZXh3A+RQ4c1r0/oe02Rln7yhCVD73cbB
n44P3VcGwPd+qdeEFBl0dqK7UbMN7H7g1qLYACFhpChS9o4+bjaV7wV/W0g8nz06YH9MYpG9h4ND
WwvtpPHsm12pvwKynJB91uY27MVU4BRswY4ey+8ShXDKm7duCk1eUxK01R7fZJDHFZP5fHX1/Ap5
rf1Xhj/rfG+4DfMQ68/fXraBPi4LTm21okx9GYFCoFeTnck9kRx/8m2ilwYxDCHAp4DERsRpUUHq
ug+KXnhsK4M0OHQnvXL/6lyT/VZConzXzC2vqEPbV1r3eBC13TS2DjGI/aPAGulyiXQwYx4fpFkF
FUB0dzzCyKVv6uFcO+zc51Hvhyd09Pud4Xty5/oQWnWwP5Gclf0U1nsxjD39i60l3hyYG1sJxwbf
w9gPRPLvVunlDxtGNt3G69qed6Cpfyddi7qiCpD0YaboYIE0K+TeYZYBUm200ZdeTwCuaTKascQ8
fZCFzmKECxUSpKYdE/saSHWXrXlD6uwDwFzT3DUS8QNw1ECaE/h0E3ifnaNo7Kem/2djMf2Ww44U
gGng9r1OGFkWPBjdM+u8S++RPDHNoIvCNDDsaIg6dnFnQhR/MG5o7cUYKqKiJQoWO/PiMTuiIhY/
RkzoGE40mI9HSHzSvRqCfv7mQD7/EJWE6i6D/nNd+rkFbkw6jRgOgLVpj0EIYeIi6zHULnBnaVQ2
GuMwlJF790P1kfq16HUMLruqZXqo+3T4xqR+TfLdZn0RypR939qPrAAFX63FONTuMViWWhYzx6JU
gUE6Yn1QL++xAv/iMPWpVcfaEqTliNcjNJH3GCAwwbAb1VaC1aqyCZySlYEQXFhtGgBYhepcfW4Y
M+eILhGm2rMaDymXDpFWbPqKIEzuAkcw0U3X7Tdw42woaGR3AJNBPb7CdhQnZpoDgkfq1jg4Gjpj
adpxkjQA4/o5feuwoc/PCLIhz2lMFrCxaSd+JM4G74YQ2/9JJjA5sJCw7zNgC1nrct9mbHhbNaYP
+9ysrqRTvVx5m62/d2AHe+E77elhMA4dot76BQNix6F/vsPMp4BQAyX3mw02tL/AkQ6Ltv7OGfzX
R2BXgO2HiIr0pEU/6HuJj+8RFQVuRJuMI6YZ/Qiyx6RxMtCXbxssJxyBe+WKOlOjz4aiz1+REjRh
0xxtKidbRvlBp5n+tjUHHBBAgyYqo12tbxgeu/AQtHJdDzftm6Yke2LBkAn1+A4p42Y/1lgu/dOs
gba5jDPDqnVB8VZAqFL3zz3tZswlZAfkjwiAEjjWUgOT6SeQe/EqHmZJu/sxUqC5BzKufT5TrJmd
532cF4xHJtTt++rCqUpb3b/jfgTB25p6NuA5pSYtN7TfrOCMDSCUoM34SPVOs9PiAugtdSkqmryG
9oV52fweLahGpRv/0VH57IBfYX4iuMEZuxU9ZlaTmiLQMpLGJRVU6QeVY5u4S8Dg4SI6UEygbQH8
Yvgzh45t1YyTsObAcuGOEThMsqqoWeKhbEmMx7oke4+iPdn9n4Y2IX/oJzRtaD/HZb9BU/Fmrwlg
97tMYwpWbCGTS9U3GHgcA1+Pjw4L2D/Sur1JZixL9CnRns6HGayQtZz6kQ+lRRcSfECpbpmf6eBd
ctdOLsICMUDaiB/I0nj03nqK1A+MxzX+ZYxT9U2SdgiumAKk7uAJNkYHVKTYn8qBCyAxhXGo049O
oowA4wTCqJfeI7uUMGmL0Oin4HsUcYNEc1UYhBPMQzqyFBw0wObBC4LAGfZkeo16HX0ObLNfIIK6
UyaHNsHX2wdwCRhT69lRFfWF9yq5DeZ8yv60Qq0hMvyCim5HtYcndAw7Sc2eL8GeqkrvkqUl8uRt
HtFPT/DFnN463WLkTUI2XQ3p8KHjoWtbYMKrfZ9IA73CaTPvPmZhV8LOxOzntFHjz61JoqFogq3d
C7xwhFIYsccbSnTFXAHFD5DKgtU2KPccjCefE5oE42PHdbqePCJ4VpGlG2iBDDA+pFqkaR5DP+Ub
WIyriwQlOQAAYab55hUUzSWz27jcWy26R7EnnOTOMDS/DuG2RIjS+x3yPs4zR7O45CIGYAw6X/bi
wE6XhR2ToCu6HpsO+bDtgK+GELXqJdMiADDtVzVd2GzRDqL1RNhN93Hrc2BIkCscRhxtRUmE/cR+
7h+i1ff+2EAvVf9cBGZ5Z0wPkVQS8JF8DiSW6ipN6zW4OW2sfblHPaXXFc8C8tw1E1kepNOy/rAW
wgI67zJoSSFtiLh9gpVIAy5esyxvUIKiz2MayieZtu4XHhXKYo61AXtOrW8lKoUx/gUSYQiaQswX
jw3meYwrzEIz2Ij5sP7bm9gHhdvalhcADZIvmjUe41GpN1w7Sfb7OVqne88FxiexXbtqYJJ9Gdb7
1yBRQr9Tg7Hdac5q/EhgjIk5uQAW4v9SK3qsBNd4bdUcWB3fNYGm22PaBeaf5cb/SeWw1mA43fp0
gljQHOzA2Aa6XSD7cklCVtaBanRFoMnyL6UR5t7xHI0kR6INPkEd3PEZlYhhX25r2xQwUYxOXtTw
54oTeUxD/k9vDk4ya0yCEXbMBEkvnKFbkIfQcghLCa7H+FQvcyoeGK53XPUZaz7gSTNMb6mtgaBr
mDLyUgZReIcKbPof8s6juXIjTdd/ZUJ7aJDwiJjuBcyxPPQssrhB0BW8SXjg189zJN07VWz11LRi
NjduSAtRtHCJL1+r3iKVYcr1osVMvk1RU1/GNr7YYG1j3nPVWjyqo6HXfrLMpRJWbbLc2WgHRg4i
ZncSx3VWhgZVmHGg6atp+42VrqwIUk9q6vrMqvWmygLyFLynEk/Aj5pA0lYd7fteyb+qkJazN3Qy
F8BX00CSSp/JOWwTFVJn4mk8pqrqzmHWO/rJSmTx2DYaQ73aQdNrqh2tCP4WWKFp1TXVN9my3EVZ
t+j7TOmSCHZHRtEOocvK1GYLDRo6hpN8w19RgyO73M6+0a6mfsjr81GwzS9uy1mxbqSbgzmaOtdH
jbKgzrQUhr0bnX2TIRojlamXnAbQ1ZBC9W7iHa7bLSjXrOe7XBnyEyNXP21Gkrod/khXvOmRmd43
bR2BX8xKC7CndsqG905abQrXKBAsNBiIQnhq5zEZ4xaa3rYloxg5nxJC1CyelUYdvhTNGVJC9l1W
uypZq4QylAZoMuuctN24YmzbTTIodhrocAkxuhW94MXXW+09/gO0pUnWtefzzjb/vnASebcMlNnf
RKbOY+1YlGd5mYHrzkuQk1SB5cr0g7mtp3tNl5z+3kwY1x0rYasNYqgtIWsEqH7i5BmIcKcYz0yu
BjRWlJrE0jmF+BIxdqXAh6LXQVgbrdisvT1fVhSuZ343at3LhB7yMRp0UYJv6H1gUDRp+HKUNETU
WpT3QZ5WzCjLXA+QX2whWYkmoT/YSg9oHOfNcDpXZGdb9kpxR903fPMGZm6tD0nVDnMAx2NAPhaN
oe4Es2MWmItyToFfC/ktGRL7drTYjCJFcEhBL6uVH6voLSd/1YrE9c0oM/YK7QDy6OaL5bsxnqmw
lzUo3IThugw6J9Y+lLyY79Yu6dAztaJegwH16UdhjGXtS8uk9VA3EwC0YZ0jCmpdZegQwa4dUIoo
0qsEIfH51FvFW67k3XPU2DxI6mgiviIh4IjIrSrCzrHmb2nXdiOTV0PqSrdE9SmPCl3zlUEqInAp
Uxo3umbXMoxHpWZQY2ixNgBcc7dJR7eo2OSvdrOd1FnO0Kt662LXryv7MnK6KL1I0p5VSatKc4Y2
NJoYjjovc0pLp/W2Ji4lvRycqtEgkgxt3qh55va8oc+jdmkOseH3RHHUX0rUo/NP7LL/TFP+yWsR
DabgiNyzGaKZmbDRrL8aTtV9/CUt/+cUzkVZ53lWYSl6sZbnzKXxopxr/SfOK3E2Ev2ZYN3k/3/n
X8IxT6HmkqpbK2Jg3SsxT+m2d5ECeFSbJTIodYO5lC3w8spmunkTsjDaIC0pJd0kbLHKkPd7Ze9n
U7H+mtnsc3InLGJa26huWUSQRadJsQQi+1lPxz/xrhifHFUM/1rumCAmsjLKp6yc5OsMZL56Ri8b
kmuEBG76a5fukw0jTqSdV66+bsU0x8dFKXjujFa7+2s//ZMNQ6j6RARfu261BROmqY/qXlXr9K/5
MH4zOHx3X7hVqsYazdXbJWvUUO1FtaEATPw1U8/nFNKidWvVKfjba+GWRDJahq3RwpMlP7H4/5Nn
8nMKqXKuWGztadlC2L+qxegNsrr5S6f9cw82+wy9pg913fIofs1cN6RJuv5rN8zn+NFGDgPS2DMB
mFsFvZyaCDmM+q8lcXzOH51RVZiNmq1b2v+yYx3LdiNX469V1Gif00fztSlSBoxlK7s2fbeatrhq
9Tr5oxzh339o5uv+/h98/FY3S5ui2/n04d/v65J//+P8Pf/3a378jr9vP+rLl/Kj+/xFP3wPP/eP
3xu89C8/fAC/DUJ+M3y0y+1HNxT9bz8//qjPX/k//eS/ffz2U+6X5uNvv7wxAvTnn8biVf3yx6f2
73/75Xym/v37H//H585//99+8ZKhf/mHr/946fq//eJqvwrNsAxXNWhcEua5EWH6OH/GcX61TUfF
c6npqkHaJct6hf0g+dsvmvOrrmnUd2iqKlzmJ76pq4ffPmX9amFs4R/LAfdT+Xn/5++6/v1d8fuV
4DT88fG/VUN5XadV33Ecf9r47Oj/0CsXR1UE02JqZ4R8OtQmUEyquxDeqSLLHXWi7UGTqv2OQBVw
DuG8kwOZUaHppXop+ocUuO+LopqPiQHQyfas6XkD9XOXb2zaSBFSmHZy0+OFKrCH2+NZ3KSIGwfM
rgkStXC/zpTdPE/YI24dxWVx8QxDuKovdMrZEdo3zt06AeMhGwEmuyjbzDx04xzfxo0tGoYSbBse
ALiFw0ntHS9GimgHqOSbgzlq8RfpaNEC8o86icEwiQy0qTxNwmiWW6s1l/Qa3WHK1KPLAo64td0m
JMMhq/zOQj8fDEWXtyganeo+hwe4wYGwXhtVPR10tMkQV0WL5FwWnr5a1SlB5/E8WvFyMA3DvdAm
Ld0BLEx+0UwKatOOugGRWvVrNHTVhmKP0Zc0FG1zkdQnmpzmI3uIJASTIAoGHCC2zeQk7RIwXfS4
4RCZr8PWlLO2Qx7lDQQFBDSQf2kNK/akAxeQo0fcLaaJt7mwUutrkSr1Lo9j42K2Z2waklG9t807
KScaBqJ48I1BXSkfXVq/dVxE0oZ5qix9fovOBEOhLculkSNXs4t+gYZVjPvGsdGlm5K9AIKFcatb
ihuUzigf+0I1DxLxAtrFqbf3ZwS69RpG0D14zsxKMYor0kK1BxVWZmOvAzRena83q+6yJbTAQEND
Yd7D6ZV1tw2TPhKikYhP2bl1hxAiYUlUckqGsLhw/6jyKLN+Vypx7Cs0XbC/cvqgHnPjmIDuP9rg
S8FoqI+IicfjInLjNOH2eYzGoQrUlfh4om9JQ2gbiUIQ0Yw/JtReGZwAhuqEOIbSeszq1PLcKTF2
tgUMwU3p2gaaVntMPLbNE3gUIlfgY5NxiNgkJ5qQcnEwzOi18d4nFdu/KV4Y2aY6BYt3zl0rBpud
Bm3NCYm5ctSRkBTg2UOL/HZpyy5I5aRqOyofUFLHGcwOHEx0C5deNZvVFBF/bwTBC1Yh9athmSGX
EcfCV/SFZuMJNDMgKMKiJoyBpTjF5M9/AQmyEQUU5djshjgWF0Vrqvepaym8IytnCq0edsgD6DPE
bYvi0R49PARav1FkJnpfYaul8J0yPlh5biGbTsz6MAH7bqrYOWvJhKHcaDFyAU0jYVDVf3vsJqme
oAn6x9jNmlOqdY7CQdaD9E1B14dNW/FWJ0qn3KH+q0IxGdlJGaYEpclUHYtRNdyghm6AheESETdL
ecGGXFAHgGBJekiIRHlQhV6dgOHaHl2demuYtcaiJGnnSSqDrZheudPeMkdzr0eN+GYvbnRD82rZ
BkvTa/d4NHuMiuhJRJCIxbHDCOsYUFMUtVek9AksK2j7TGjnRsup4RzmN+ZvevUcICuv65XiOskw
NQ745kcvSyfsLnPX2QPCKrO+WjUa5GsLbxjo21k9l8TYE6ah3jdWaZnekE3ERzZZYauwQNk8sQ7H
4rl3zsZP6U7VAVfwelB1BxVIn848qRkSxmturuVCk7ZEBlGvTRbkFvCCh0DDDSRvF5h6zOS7bkyT
ow7Ve91DlJ0iSyIZKqpaF140jNrFMuaqQLmaZ2HVOM60dbvS3kcKFaZeR9TopRkJ+0KFLCr9ohTW
vkPkEJSxWYfo3thcaoS63LBxhrV3UcLshTICQWSVkx4dkksvSkdpHyXVYAvPI5IFL42W27rTHqiJ
SO8st5y/No4lyYWZYsyXpqLtxmieft+Z/f88krCH/W9GknaoPtIfRhi+/veRBEfrr7rp4oTgMTxP
JAwev48kQhi/qgwllmW5ria+H0nMX1WD9zv2I1fYNhMNW5k/RhK+RyU81yWMF+r/POb8KyPJp10u
m3Bd5fbUdd1Ay0y95Hm/8N2uhnByNTHEVO7XdLY8PX5Q2nwJGViIuXKXL5PhII3PLvJx36iUadgg
sjhkm8vFzX4So//j9vOPv4RRS8MTADrwuSxn6JIcfWBa7pt82rPuRnjejPSr6TY/bTr9cWv/+6/i
HDKSa7bBOMgl+f6gZZfpalIO5b5XI1YvCsJn7YKUMX2nt4nYNBESTYxIxaUi4tZf03ph11Fkm1Vj
0BBD97PK3h+zFn77e2yOnOvKjMmMev78dxfBdpV6gQRDnFpPbhib7hMkaBq2jbFPLPTkKJSToFet
h+9u0j+ZR8+H+V8Ixz/+2nOqzne/VrFyXSxyKfYT6Bg6Nch/kXe6LxznJ1vDP7m23x/g54yhQSxJ
kbei2CfJ9Ap/QzrhyBZ0td+L9KdHpZ73+f91XNzFvPQc1frtZHJ5P+enRq3bqh20xF4pIowZdm4H
kxEVAV4Hr2nNLwxb29IV39poj4c1jPNDkxhaSFHYkwZtvi2Bc00YcKcR4YAIArkYIOa26NMFgXWF
txW6xjPwXDexxFe01AHOn/pWmJq4Hqhc8kBXX9m7X0kECF6diaeIi88VrFnBxS5JxoccbH/TWd1D
pjipDxEzh8SUj4Ewnclz0+grC8R4gzfQM10EXRm6lWDWnEvGGC2c9Kj+0vaY2b1hrL5qnXK5DFl9
WPTkXkXBtzGz8VEZcWssqR3ijr8TKLowg8TJCSHjyZ2NLXajwYvYjfJ2mfB05QfQ1g0BMs4OWANB
+oz4vY15EJHxP1hFcn7zlVNY4427o5bziLosv0KYEbZ672zYIHTekEjPaCFyMBpsurT/YAh9l2Je
GCzpr8Bry/O1+oOSfHVWG1PlsKknlXc98rNWn0MnbR4QBDyJiuBEyxBerG7r7s3SJtTaShrtGHnr
/VA3DcKBrtnNnbvrzg4cI30al/4KCfFHTuA7+kmr3jpMa1TCLpAU1L+zt2OwGYZdU6UOL3X9IRbz
lhvlVYkSxeskXoiheHZq/C6xZObp5XbtVkbuAcFjyRTotRY2GzDTJ7WP1O3Y8byQ1Y06qcMObTjG
XQvNiSFTXnYxskwHjDIc8x6zRBeh7VvR1hh8QW19sQX3hbsMZaimpfOlH9DOa0v2rNUq2g5mNOhe
VEFuw5pD5EXASceCMcKJujBWh9kxLSz0zhdFOyOrlvuYZ9ODuYqZPRqbxqU0iyDTO78aKSJwGQMa
e96tOhoLi91ORoahVOewkvvMlm9zFi6u4w05Wi2hYplilrMpcuyTRA+UpD8QYyM8JPBHWMQYTR1h
49hSkYLfzAkq4aGzr8rOuXHYGSDgUaBYe42npgzXPr1doW+WOZ0CdS52iE++WKRxIXg+sDpjqIQm
k0M4Z1D87bETd5pb7eP5PU60i0KbfRjPLVL5ZiBPTSGJt3pVjTUwx3bvRO1JIxJ9KZ7x96Gv771R
VXaxuItZ0OvJCHEBe+hokcep3mw/zeK8AtShJqMDaXD+UgwhAl5n1lDJNo8zy6ujQsry+MX1NXwP
HibVtA5kMW91eAnl5JhYVqCvjfxyKKqLBr+SlVzGwzZ2bmPiKfR2DdU1UHv2qvMzg+fQc3T5cDHI
q7wZ0YbMJKw8m87yYiQvzfCuLJ0/4I1QMjTP772ihoW4jsXDSu5GOQczEktVu6Z2kf+cfVchzAEj
V/yeVewik2/zaqN33TT9O5RzgNlmLZVjr40bpznM5W1FYXTkinAavREHLnS4j7TBsPrLqjVDXbGD
uc2wSWuI2tuNpluh4j4lw3MxBxgG2JEgJ84dP33k9LrdfDsb54Q1EPfpsiHuOCqMEPLWS9Dv1MRP
JMV+Xe4U/DWaejRQ0EU5PkZpHFLVJf2/OWQ6DSgxt/BYbmoko0OdYKJ+M8s1XHSb22hLEEmAzXLj
lMmVNo4+c21oTW7Qt0N4Ppcl8fXpZG1IlfA1qK+ypH7LQMrHY+rKCoXdRi+1W1Pid4nvGrtG4uYE
VnNmT7Rg1pONlOOmWUa/K2Kvip5K5FPDGq4ueYYEQ6BFPCwoZEWq4Zi0fFizo6O9pO1xSHHbpoo3
uOpFn4idVPGLRegXK+OkJcXXFiAAjWhoqhdL2W5NdfUUq8UJn/oKO4kKzx4pYl2r7EiR8KVyjaCO
7rPbM5MwqTkhL1qorcPGmCRS/Rca+ywMJawppwqbh2VcZdqzgJsrS8FPOWl1fpulyaVLm3l1FVeE
/cdvZu1sXKsNiBUhwwb3Gj4DU00D1IC+HV0SpbrVStXEd23q551+BCjCny3Nwt0y4HLBMtMN9LbY
Ebu1nwim3NQifa7as/EVBS/KQL3bNEWHEDp2ntQ4tvyyFwv+hmWDmIg9P3L7gUVjXYTYzOWZVYq/
SWx7U5ysB+I87mYjdo/RmV+si7wkOgd4YqTvw/mma+N1K1B1W1vFiJ0gVdpjrSr0HNOBSYVHMCrF
R7SyAGUt5khzOkJqv9djK3ZIRG8QbV8Q6nUhCJsJezXe/vejEirvfxgq0CYbrm7ZWD9d8TnIMBWd
ievWVXa9VIKJah9CUnbo76q7c3JVmCfrMR/6LIA9hZZmQjENTN+qenStSW6FkZbHZZZT7fXEDZCT
MhBytB+LbiM6FEApKhw3e1nYFyMGwYP8Hq3SsAKH1QeXz5dytPV7qViP8KVJ6PLciua9KRwUwxlz
AQqw7H7u0d7QODRfRqQLoJTUTka2dxcl/YbMyb62hrV84ezY8uvaXLXKGKZ97dfIGrwSwyLRMajq
8XVfIGUSafwY627rx+zpE/dSQYE/CvViMuzWy4QMm9V9XKucVI+Y1yn4D6LTL/Cjfj0Oe8vuo9ca
W/qCPu1OiLk/kuwsr52SX9MvwrpOZJudFshpXx0d1hDalcgvaJfXZMnqx3SpN4S9nPquv9R0O7/p
LUchrKZ8mswI2/+E7QeyB1wETVa9uufig9mLcW+q04jKaK1fNQeDExFT15HdPEx6YoTm0hKFkgF2
4EhOKVUFKGWF15YrzUVThU0Mp/yUtKGJ4whphxsd7baSnunQ8OI1br76ZS15746FuiGJ9jmDLsfO
SPAkKKFi+so08SrRukM1qMtN3YvHWsPONLTqoUVEclLalfvViS9tVBygSO67TVAUeFaJO0gSRYrh
wsLZyVhSVmm9dafFOTB4GefsBhzXrRIDBbAis4SwNrlS29f1iH1Rb6+6YmwCWWFURQGbuc0l6+DF
vJoPyyoOlWqQOZHm4VKWz7qNxjHpn8hDMvxuXZCPL+iQ9Z7HOtc0SduvHALB0HoiQqEg6waoB1ai
fY40E3jGnQVXYEbLwJVclZvCnYa3HmXNXaW7j0ZJnQ/mAwZt4yl28bthSLymueNiNgmkqorxBUcz
0S5dkx3nem59e4yuVsRMRskYglHZ03JyqAcMjbiKx7NjnElEg3ZVerpLOvtxLlomDH18crJCVs9I
N6wFZUctyYtecvcA2yxsLG8a4U6OQhTCaKCiChMSLpmhXOl2N0SDEIvADu8t7zBneppdTh+Fhnxl
qJK7tREKt4LUSOvhjlHNl0w9ZPlWyOSNlrTUDe0svh/6oXmpVNKe5uYKGaPXE7UB8pXHu4z4K08S
1cVRDcbe7J6rifXBXwZ9wWjX15etGOZHexaHnhij61wseHmlWINmJd5mQFmkFMdchnVVx4iqln2D
PO5QRRfD4uzmgq2CYpyEYj4ZaICQL6UmMnEDbFQbJxk4xrPWZ+2JDRJT07CECvhzWBi9X8iT0VaV
f36hrS5ZeEwF3eoEGo8RD/a+A82O6kPnNqczRVDzviwwFbhIkXj2XfObyDbkPCFnGo1XfdgqeGh9
hPmjeK1JphAzwUbl6CEw1+Y6rGbhmZLQqQmxqHjEXpmSJjLWzV2NDCkvkr2bXst1Qe+jH7tVXmtt
eQL+mppHOR6tZfFzpghDe3GmaxXZfuGMG5fIb1y7LzkoYomW3BzehqnCl5/321Uq95IHthq6i9hB
9q7hdY2113StDgiqU4+gjfj8ZsRMbjXWrpPCk4nuZ3Nf4gBw112dqjLscmOjuqXnwPK6aY6Dhz1S
8TRMH2V31HsqbtO28GPZewor16gOx5hogryyQmlN4JIEv7UUkJ5nKsboANrJa5S9xItKVEdGbVdZ
Hvu02BnGl1LYQZQaGwOD3xkCVORZ71tkoXU2Iq/rtljubZaIIbtCCnwE9vcwqBZJ+qo7H8N8kVXZ
Qp6JUWybMW0wl2eX7XyiVvtOmaUdkqNT+EQFXGPFDtZmdU5zxwsVFhuQtfzAqaqfNa6TB6J+2Vbi
aLSJ/9t7838bCTylby2pet/6z+zkD4Tm/0MU5lkd8M/xQv+lfK3f05fvEcPzd/yBGKr2ryDUlkm+
DCukde4p+AMxVLVfYQ+BBXX9LDk805t/kJhgiZZj8TmDqBGdoD8AyD8QQ6H+aqiuarumydhi2bb9
ryCG2o8KAmze+BLIWHN1yl1U+oU+gWca9yda1bHf5W0W7yPbqjIv6TrfLlfzKJtxuq4mM97bJCzs
evxUR5sIiRsS75y7OcrYyA9TcY1sUGNYNrs3RRbKTtoMouQ1xZOXFuQFSLc1b0ZmuiCecWTjXd4M
rVH8ROKjcU6+A4p+OxSoKVV3HeJmXfdzKOww0teeyqTbSXdM3/W2w1Qv6nqvT6RiEGCEdjtdcgwW
i3nUOeonbHwWWnzLvjH1Nd3OiyouAV2opSr1nUFM/a7RuuYrDIUIU0rs8C2n6e63NReNZvt16tTp
zZnNdFujIt2D6c836lCnP5EJfUZ1z9fIBmziMnEL6Zp5Hma/Q/aGtpb0KiGNbe2sxBs+ly8q/WBh
Q9rFbpkX7Daa2m5xkqZs5ygtzUYLFCwW1sGypnQ7ZPHQBN/d4n+CNv7jyTYNuG9gG900zpTUj39T
oZIYiye+g97jN7SumwVx1HSnyZ20zWphK0Y6mPxkbv+TX2qaluNSbcbdLz5Dgb02DL2tNHCXXOiv
ad8ohZeuTKS+IPb/Ol+qYYdjmSiaf/lgcTLyDAMyCwe38I8HS1K+GVcrv1dCA3rYCuHvlPohm1vu
DrXungkP/AnGiobuE/AJZSDYXbhog21AQfiFH3+r1RQGHppi2tnVfKjhk1sS0mL1QBhk/87mRH+z
20h8ncjawIBCETSVHs192xrJBQpethtlj+9EhxkcttPQWQ+Kg9eoTjGkemuWuu22Qf3N/o5ae+cB
b1Xm4yCf71IHWz2v47fOSmaIUNhgBmkyIVar3cHgRhivyKB7pLMHL9co93OLWj3Nkuo+Mpw11EmI
eC4Wu97mVmy/YO0g25DBJi+NuPP0DoFBb1cd4GI5mhca1Nm92suEFaNxTCAx2+k8ZcUm0ynIhJNy
PX+sxzVZV7WzpAE1OANYmDlva9YzmDKzeOGpM0iGcwmZa9ux31Pzuii7YhmnZ0XLOzNwVKNld1za
8pbM1OpFkGRIsWsbzQaJamCWXl3N6ZU7gqYhXO2vXKok7pVG17GWV4RUuBMIbwZ7seAU86Jy1kKs
PvYBwXhxVIm0XPwSLmT2U8II3mtbqhuU5O2uS0jyCRvtLByI2sdcbZ8MaaGLjsHgKi9Km/JGOgsx
b2BL9wU877Fu9RrvkE7otNPx5OpJazEHacnNOCRTx8ZlsUkt4Sx0gpAeQmdxodKh8tFRxn4yEG1v
sZro/srOxbPLDr+8UfVXXVpFvVeSs8IMXmd97q9mHRHJIcxDnGTRO7sW454SQvPoljj0unleyC5p
FQQjVn6R2UY8hX0MOjokIr+v47OX0+2s0dcix8XoX+nPok81tpUALnaqha4Z2+HaKtcYt/pdjzf3
lM7xFsO9eV2ZsJ4VKuaDZhCLQ7PqAaXC65JbF2iD36HXk40bF1c67SDbNbPzcFQ6HMbEzN4SaVNu
YrN/6+rV4KhtJxi06Q6Nr4w3DWCtzSughS7Pq3tHc+M7+rdIN9A7SRCaM56qoSFgtkkTzXfX3gm4
zMnGLg0s5GSqDREwn0EgVR4tN0amGcD0w3yNkLsjoGXo7zFR205oczGw5Jc1loO44RlcDfcMT7tL
tI8Hqwd6XR0MXI0G4pVnMQ4oaexMepDu7FXVX+cM+AEyHIywU6ar1tCB8qkRCeyGzfAQN8tWb7Pa
2rqKyK4rNMkbDe/blTW1RMEl1Xs0KgkC6yQKc1aIKwJQFZoS8M6O+TqCZcHttY16hhuX5cPuFjx9
Q/6curDeRnXdR/3e6GrVh1R7lKq86qTyRSOdI5jdcQgitvP35FLKQ1bJ/o7oIJCspHqTbMp2askL
adcWNiNzs7jJx1jE8moYbNKcTD3RToBVAG7UejY7fbBT4rTQYTuZ41VdeliqqPWGJt8UTXWdEWa0
F46iYwgs1/nOokI2JJSHp6cbKc9dVnOjaVnxJEc3XXyLZ7NDAoI53sPcVbleWzr4brS4V4JRn/Qi
aBHQE5rEuylk1av9cqmSHfk8820SVWxIBwcbGlFdCCWGAsEqG7EsddyU3Cf30A7whhdCN9ZHAqAs
vzPS13Fu1evRdEprN3Y6bvmhNw/9lBxhYpfcF9JB0pLGKkFJhXs5iqy/6dICqYwTxVfVAJNC++Jh
rsyHSovnazywFxpmhE1nKMvVpMr5YNjVaz8+GUrk+IMwjvlCtrTnGHX6Lc6V+w6L9ZbZgGLOzFxD
nGN4OnjZBrFsrpoJTGeVtXmPoToKjYHMR61aLx275go4RbLRRlFuBW+tN2KfyitLJ3/LcbHrjlGU
V/iph2KRvlDNKrvnxrU3EcPfzmnNmD28kP1l7qwx+QFxq2wbW1cPqW7osW8whZWeoO44D2Cpek91
rewWxfT8oDZRfaEiUtqdM/f8QnSe5iT2kXXN8lTQVzajlWjBKiAM8hZaDGdFEnIp60fSva2bCCVF
qJ+x5JXSzd5D5dbeGq2KSI1mwH0y8tAPUejQM3+Y6qW7EKOBD3otjcu1jpZtp1GD2K+P5TLcu/0I
E7xUB3qteQut5dBAYVBGHUDD7fUYViYzSQTKulT1rWrquRxKiz6mnr7yLlECSy6kroE7IKerlpNC
Rmeot9p1w8Y66rIv6ZDclL2CSNlpy+SSxut4WwrN3JEt7g/kU9xmnSr9SOmLzSJ5bxGv0D1WnU1Q
z6BwlWbkZzbkxtiRax2JtyInRyrV0+7WoR71loH1AYzcDBTCQbcke5s32urmG2GTGTL2rYP7WsLI
tGOzr7XGvchIIdmiixs924lAsRML6zoHZ+t6ephz7UtcVvsJv1G2fHUzsmzBYTeNLr+lk2MG1hrF
lScMAGsyVTGhfRui9CbH7TZIKCvDLgzPiRzC3XVleC2Rb/l9gRiJuopz4h/L0TK8Tk2ELc8FlRy6
g+H2hOsVzqtWj8idRjntdSW1DoklzSPL7XRsBjGEcthJ81tUWtZ1bcnxvuRtGmT0IJG+GUeAAGBC
a4XxXGoTYFCn3+DKs56Q/dSBklnsTxJTJVC3zy4LYuGI83O8UeF/5fOIX34hOmlZYurrHVHt0oR4
+kQhi81RnmqykEhpJbppzI7S4B0+sgunxKuCZbWdm7QY5CYmPAK/oEammFsLgAY7mZ6xwWhhQ0xc
sOr2Q5q3933dB1rTvtjayESyru/N1N4RIxnfODFyTlszT1LWXYiry49qAc7n1PJUti35ugDsvhQF
PyBfwayItNmtJKO5K/Esxgi1g6MHgWmDSrAkTe1FLaJ+E6mEx0auAx82WV90kX/l5Pq1nVlfClUf
QHPNY4u8jvmr0HxbLhlL69SfjCh9iZmufCzZph+n6m1umQ9aOathJIruyjIVkvHV+bG3SF0iZeeq
E1PhT63VblOr+TbGZBw29HYiyz0oUXNU1QyAGTOexZBVOLxFtX2H3q1D35g56RMpdjetQek52AUU
mT0ZHkly5Uaf3K89AIxQEodzQCfSikU3bZbXxao3iWXPG1tl5pz6R2dcTobmHHA+G1vQPZI7i9ja
aSTBBCkhWXbf5xdurhMlaNXuc9a5d53byaeZ9qmmtr+2SvOYdRXxiG3n3uC93MIC02lqii+EZzfE
w5l+O6bGQ63OBHSM/bpZ3WTiEUqqs9Mb8LZD/FZry7h3Bzs5FpFlhbUTzwTfAfI1QFJEI9+vZFyv
kBnc2LbtFWeGZGrc9yGh4W76T/bOZDluZMu2v1I/gDTA0TgwDUTLYCuSEqUJjKIk9ICjb77+LSjr
pcQoBVl5R2/wRtdumokIAA5vztl7bb3elBSycCHpRw3dMNYfAhXwaB50F2p/grJinWaKPjvV//Ci
plK2d6b0puQ4fuyn0bqz4d4EdZvsAMPfe+zoVzi7rA+Kl38gl77aiXY+OPlwGwdfZUq3li9gm5Zp
AMc8kkhAAyDGLscA2y0YYnM83Wm16in1okwBrZtTVpI+Ik0A0hoFcLM9CL3YsrBeZWOz8PzNi86N
MZuqF4tK60MYsCEakjy5TRGq+aopb6OxpAPPprgp4ueKB7MOLb7CavLuOw4cm6Kv4z35AvEXxNp8
v3W9VjWOLL+ojWBXTT9GLzqC/2s5M4R2tMs0TNR+42Lr7Z3+eibcx1eKnO1ebYtBfS+KW2OYryiZ
xFv6xPVFl0AkKaM2gUg1OpelczmWqbMbNDZgQus9BqbRQWwEoT+O4Uq3FCw0TYtAK6C49e3ICLel
lw3PFtxcflVr+oxs7Tpy6FNqk3FwxmnTsF9ZFUPh3bOjGKg2OuuOPPoPhVfTExpUWn4uRJPvFBrs
lZgA3K9msNKHRDhgh2lvp3JCIm/iOq9G4yPVB3/EbS2GNt/YjU451LyQY5w9GXV+jL3B2ccLK7ph
D1NAG/xWe91Boi0oHg0XaGTw1e6mtVXNus/Ka611A8ZXOEKRyNEY1GaNoGGyDiCR9FzbJTgwmdHU
rTlRA/YcdVHPR6dvHoGP7waH86DWPyL5PKI3uehthzVSRg9agkBE5YuimsQ7FC67QLciwsznYZWY
0QKDqKj0QsXRtuAPEMCg6EYHBaXBT5IaNlhR5Tf9T2t51F83yYdgYNpDNNJHIwEB1L29PRT+l1IH
Y9SDfArM+8GrPmJMAVZ3QaZZQgsS1177QSSQEsdngsj4dgUKAzGG88Y17ptsZLc2HZUBRWZxaRh0
ZAL2nHaof2TuBEZmXKQQOHDl7FsvP3CYxdj9iGwcAKoTsvV1b4P4sU9rxZdsHZyuBtvFzJPXB83r
d0bywEdGaE7+CepfeYgn8zm0omvHIn9ZZBtXfXFG3di75meVQGjua/g+1i1M371gdH5rAEV96vPC
uQ7C4GBh8vbbOQXTmqh7HPr3TH+0ivGaWgcZhC50Sc/OWMXdicNG27UrAgFysXJFysTgUbOa6bx0
Uap+xDnd92QKrqTXcPCp9a0t5fiYNTk+8bJc6zJBvTF4yGdd9B6aqACkiojzN87MS4h18k5jaqMW
DpPZnyrUAFie1eUwhdE3F2QEfRQwtFHQhpdw/dbBTEpATuooKQUOco6IkvRaAl/dZIK9Lwz41i/z
RaUj9Ttdt4abwtLdG7BiyHVpjdqDZvjBktxqzsWwS6QZrNvusZkbZx/kgsNKraUUszP5GXkwmRP9
5MLyHYz+KctMbW8Emnefj0+VtDxc3dHwACkMqVBnUIMCYHWnzF6xL47arZ44KXpsKJVpMuquL1PL
PCDz1I9DoU1+0gU3ZjSwSTQMIT/AkbQPedlc0lCy4GRq9RoCBMxHXQPhbUftYUCqf1XhDNqaMvqS
wES4z70hORDRMt/l7iI1imxbPNvB5JYMI3B5HL2GaWPXmniJKUDYTkvNrI1Jf6IRHUT4W7GKDDBh
hSqGQ04Wzr2ud86F0Ca6jE46sWTQNW/kEO4nLMtoAZqrfJxCJFdGfStnZwI6hFgI5wwzhqsn12Fs
eUfiGtK94YyHIaiMS8uWiNnlrO5ibQHAociPITg4sNxkPPbPrW7YiNstTjdOYnNAror0UHH+3qZN
9QV5GRQlzJPHwJzCS9MOnU1sq+775Dbei1A93lx6xez56GEDvTEK67KCS437EIzPqtYmWkChkTyO
logdXxgTWwFRGu4TDIKCFTS109vEhEHE0UV9EuWsP0z5QlKF7Zldm0LLbwnxyJ+9okCgg692NZua
dRuDSgd1xGbPziUaibQwNRMOcw7uDhp7Q0dIu1dFOhxl4wkOHqjn9gEEBX1bVnaQroHUsfEoJ85M
XS4OXRC4BD/GX2XdyjXjsb9OTPFJmrV8zjnnr2AnWN91HV8sqresv6ZGTTZRp/XFgV2H0S810IF1
L1vghzpInozCErFGAzKJtlspE+C0r/M4vohcEx7ECAM70MwxIVfDPZ7fJxvajkEihR+ZBcAa4AGd
PxspXc5SjZ+Ap4RXJuniW60TD1EECrykz/opMNuLjLrkhsf/MQRau8npRcvA8pDm990x16H7Z4rT
O/t1+9BNVZAd8r6ttpKcwp2d9c3eEfOdMzYAHD0wEXPSfOyE512zo53uasNL6MFq6Yee89+2l7yV
BXK/q7xIXmXhdEyL2qKtOBSH5TiO6Xu2bhik0yZyYm1cgIHhrRel3jXkPZJt5OQj2rS/8hZLv5fp
F07g0U8YO8LS0ZDptVYLcwcsIrnGn48QTzA/4peJKrEO6fpV/ZReRW3b7M24K27rPtM+aNhdPrEO
VPdDIQJApDFF6qkxw3DXDwLDt6MnOfoMLYm+IdhtXLzNOOiV56U3nN1Tn0OO9X0c9OHeqk3iaCwD
Oo2n0e2khe9bceXuNY2EB11zgw/DEMhLI01h8di2zUE5wOTHLEvOAtW+LY6oq3yeDUgKI/u1Ahai
vWa1yaodZOfpkFiQFWeL3EbODSlbnmTIv8QBO/2+CI0LbY7Sj2kfto8/K/rgRNrHah60wxB59ac2
jBQt42bh65TdtT3qXbQmXqdcUxOwj5qla1t9mvrPAfzdo2VN85bz0lXr5upzN7fGNR78PPaz3g78
bM7tTwQgoTwaNO02GKHA6mGvPhNt415xoMYuYdRee2lgma6hjSMXW6m8nV9qK6UeD/IfQtA8uscB
H/JtRdzFyuviYlMZitpPGxhXVRwWxwiLHvUmQjRwRWRXfUSqk96Y1iLYK4aXPE2CrYEgCbHqoD6n
U+jeBSQS7VNDict5LCDxk+nUX3vEF0aruc4pzc4iAKrczmX76LVpvsswUYDXT/QBDQZiBlR1kfdd
0zhCsPnK2HlGaN87a3iZgJaBfp0K2Amd/BCFE20TzVG3mFosrNTa15E+MbFbpWkT2zOZ19Vk1NvQ
LHG3iBleNahBCQKTdn5iqKFYV4le3iLwSq8U+AQWd5F+Je+Kdn2Tu3eqMcRhaBzx1aj0EI+TYW8m
S8zb0S6Ma7tgEZ68UX3Wcv6vnqDwhcTVXU+tC+crV+1j28XBZVPaNwt0+dHM8vYy14Hig/PSiQbp
7My9yyIRQ0juip0Nry1aUcgrDxCgIIgERb6NFfYsIBeKQjBH/ccObB7Ug4psnlXcWeHVYFq5X6NO
uM8bltsdKOgZryDSLfYd2byzY5NMtQaMRp8M8qUFo+etOtmqz2oKFtVlm7T2SpNA0fS+kHcBiaoG
Zf5CfcbY5W7gabjPCNsFsUAcGXZBVKBctfPe2cLzsa8LHKeP1kiFfB02cDI09LaHLiKCSxMkn0SW
Me0dh+oI6zrbeROJzcoJE/1vk/X/73q/Y9y16DOe73rf1/F/XT4X6eu2N//k77a3a/zlSmkahkSX
YtH3pmf2d9tben/ZgpgLS1qO7pm/WXe9v2DquDTZKKrojo4d5p+ut/2XJzD6etKBJmhJ5Hb/put9
YpWwsNzyqxavDi4ZlOInTW9VECrAOjhujLq37zwHj2frQPFfNfAStr89lT80Sk/MEn9fiwY+jg+L
xrR30iiNxwyaGvX5jUQjg2ZGK67obeX7AML+bZoI42+NBtKJP9uS/3RvdCpdgzY6/pPTCEg58ikU
UsE+K+FW9YNFgTdPcw6FIC7fvrUTo8vPW5PSoZSJjtKzxMmtWbGEioOcf2OBb7o1tKb+Sm+xe5CD
MBDjZEFwVSduiSguqRu5+fcXxxQuDS4taIqfvMNRi72GPfO4Se0CGK8kaAt+kl6grY3LK902mltd
JO4hyYLk5e1Ln2gmft43jiadnrwhdG78dWNWgOLSbAleLtCS/IqNaLo3VRe/02E3Xvd/5XIZjhlo
PWyHsUM5/fVlZDZlQJPaERk5fo6SHeMlsboA+vNK3FN4czdp65bFysmm9NZpOBMizp3QIvcU4f71
HRuCxrflWegqXOMktTRorTYZc0wGlYaKg5q15g9RWb5Ds/j5Z35Zff6+Y1Pn4ze4c+QvJ5cJBb00
uIfjRrjDPG9ZPI3LucqIWkrolXxBTczZFmd7EZH659AUdUw3fKDJ0RrvPPwTpcHPZ2/xO5h1aBBC
DHj97BF/oCFp+SVexzHUpSr50WoH66h1Y/gSD+RzFXC7Pvz7p2xJJiS8JIzqU+OYSxVfU3M2beBf
jZvQC78bk/eu9plffvqMeYEwd/EI/s+LeJiBoYzb/WZQHIvSRbTLfPQfDBi6rg6z/+LEYaJ//fzq
zlIcpJcBY1LG6/KQ5mPgZP8q5P7neEEQI3EYenyJRC2+vopwAFb3BviyMaW22bCb82uRe+/M4H8Y
C9SOmORcifAEpsTrq9SSfbFlBPS+G5cEFiPs0Rd3cfk4Oaa+tsdW2znSat8ZgctfPXlPpmChMyyT
aUY/VTOZKZvbuG54gsMSJYHt2A975hx8m+Y78/ipwGgZ7YwEy3D56HhXp0nmGeVZBNMwpCgeoxQF
jmM+u25pJWt3rnWTgAurKnaj0acUKrK+oK4qp+S70ajmhsQDUlgKMLnjwS3JVd29/VH84Tkg1Uej
v3A+HOP0o5iTyYxDYbabmqr3BcfuYssZx7tAZBC986L/MP/wIi1WNM/SUQnpJ2+67fW+KYkc27iO
7oMp27G+PMRaf2Ho4SWRA2TrJXKTq+iYakH1b+dYh0uj+BPMsNh4F53g7yqvvguMiUY4XWtpk3Ep
gpzGAmXztx/nsia/GlYOCD0WFK5hWra76BRfXYXGvGxj1W5mjcSWEoTDCo+DTpZMOOxMV9u8fTlU
av/jgqxeHk9TOMhf+FJfXxCz/jxreoJTa5ImouWRXpqvs6foV03UkjkYuZH4prSSggGitgzhcSaR
2ekIWjFoDXpkrsKG0bgVbPXDCwGLDRRf5XSXeOqR1dDfLV8COlnGunOnCQA1BWJ3lacNaR5J1FrW
prUD5DnBuJxcSDZDgy7hEsQIdCJZ7ayE+KB1ayuIbGaYm3cR1q/El26uf5SQ0MsVzazoiTa5QWs9
ZjFed7lLAlibuWzfOJl0xoYqGb78ugbVizLZJkGI2K7YXEMcT6JbkCPldJyL0nE5ETuBiUePUOgV
0IboRdRMoBvppMFXlfTax2aO4otKzxMyOL3uHplDcp+6wRhSKRsRzQya9PL7gojyBk9VJ8yF30pT
ViEmSWgn9kwVyq1KWvShQa2zbYDB+p09ZDduHacEY5apwoe2tAndzqmeswD6hQ9bq9B9ADHJfRlV
QeQHtkyeoVuCl6qDePrehHkCjR4+9XfY8aRqdky++l6j7B0dAoiFl8kCI14RS1PaG3Cv83ppd1Mx
Td2Uuk7aYYK5Ft0cEliC+ai8pAqJbmoFEcojtCSsNDO7LsPa0tddb9e0Y7xe9D7dQnIYs44FZC1t
ZdBLYwZID71GXtdBBFrxBXjhDPED9GLqL0GTX5ETGdGBUkEqNyUFwG1tBjqdfdcQeFBG+altEVmv
apuwyg2848T9AJOeyDXZCu3O1VKCVks4pIRyjPBkifxkM7JIFWhQpUarw5hGmtVv25qQrRUNQO9Z
OSQA72qgjxTVM7cmCYV6qnZBRJkl+flT1/pFawRXVtFPwRH/J0Eu1ZxpF6CnQTATEWslW89qg/Jo
9rB614Lpp0O9E1i3wGjM+oJava1WJk/zYcowSVy4yEsmusxp3R5LaXU3OSKdpUKA44dQRrqdFLon
4bvEx+mbIhzFTdyDGRyzqoEMg0DhB3uB6ROTXlTsYptQ2HAqQHMQ1SornBqd6WyjNKiI1MrdJMcc
VsYvrSsT2snF1D7TeLEJS1022SRR5PUPAlSkt24yRQvDGfkbo6pww0VJRMlRRpQYaWtVzv1oLiak
ynWTaS1KXu2mtqBT3s7jTG8Xn0BpYJI3O6IjbaU0Wn12Qxe11ZuGTEK30WxsI1ae+4IGBWmhFik5
h9LFX49bs3IG7DdZpV23U6a6FxnC0HxsRs/TVmT8qkfllM74RPhPczf22Lpo/JnLnBGZMeNXBXOw
1WDWZsSzRjRBAsg6jF/H1g9m19lzvBK0Py7RNQSfzMZ0ChzFCfatjoD5m58T6L8qPvzv9PQ39Djv
2/r79/bqWZ0q75fr/cMS+3+DCyZZCc6XF7boQrPn4tt/EWDE/zS/i+uXf/l3lYFj1l8ShZiOfNOy
zIXM8X/LDJpj/GWyhUfaDnhnQXLwr/5bXq/Zxl+6gZIXQoYnF+E7Z6//1tdrtvjLW7YbnsmfdIUl
/hUl7I+QMHJIvZN1r467LMBLmO3T0b4BwVQt6VUAoimabce2Nr/oTao9SkSeT3FKCa5c2gIUMR1/
CkZa7Nnk7fRZxZteD4yPad1X7+wElvv/bSugCbYb1vLLTjYakZawzXGtdJ+ZUX4U1qQuyXuo/IRj
0JUgCMvXa9L1qlCCEYZETQjE/IjW0NgKgsOxAQZ271tzFq6BXIhtQG7V2mS+3cnS5bBK8eedc9HJ
vuzXLz3Z3+NldKLWS1NChOiPmnVHSKmm6H3INHrRMys6OhbWpJ7iOGSFwCIIrGJZ+W3c3f69N/qd
83b26iflDRMgqwfZil55JeytIxH5IPOzN26FdAfTXQ6tQIEQHwa1JncDk1MVxO9szV/vnn7d+clO
tCzMeOb8lu6RZhH4o5w+vgP+3Bw0u7F9GoT6BwRi009ecfjORvT1jvvXNfmUXm0NYVYKzRDJXqVd
vh3ybokQLrKrMtC/vfNIz92W+foSVBg0ek9Duu+NMDrOqiJYLy3Kh9wBQJ/MQbRJSGaF8juhVlPA
lvO5b7eoYq6RE6w94FJrzyrGKy9tvhaVY23LWHS+oRnBOy/9RHz/6yGI17+QnlFZNM6Q7AUrp49c
FfuWWzbY1Uxvb1JfuhjsLL0IPS+n9YpGluMviZgQ3Tdlp4d8vOhVJprVhFOMEel0bDjY5IxHs8L5
pzce5rJKNgABpvb67ad67r0tdaTf7CHU5mN2onaxn4Mx9xMIZOtxTPodsQf3b1/hJ7f01+nh11M5
OTWgKwgzKxnKPVyx7CKSJnDvwtX2NjKlI2T7cSVqPK4awLn1XEz1oaur/KLPDeyDY2fcse+k9VdH
9k259C61qE8/tUVo7UMVdXuZTK3fC6MgkiKsdibpPRtCMXpUzuQAEiFkbFKURJXF8ReokNiiyyqO
Vt9hPVBjslY2t1w3xgjFxCKNNy1RhYRUoykxXYmwc7dDWJt/L8z/yzrrP4/CPZnXk8meE8dyEOgH
qGxKFcv15AAD0QFF/7vz6K9rnMzQVS0dXMwjj1smcKOzSkfbHOU+MSPIefJPQ1B/BhZerAeTHRZu
pemdF20sw/wPL/q0oqK0oJMW6an7NHY6utp2Yjn+wKH5ox6ius17MIYgODIywl05Ef7XKcPbNV4b
LgFto63vaScSV/H2uDv7c06mYDW6ip68zcNWuXk5zGkPcKKJ8/00YZItC+uiQFW54TRhIuwuh41G
B9bPmmrcszls3/sZryuyv97HyWzcFzafu47ZipocQUkCaGfaL+zHMHgkgBQrbJFXm0lvtVU0VC6W
B8/due7cvbMavD68/7r+ycxsUx4mYJfYd3cggtCg37wOy6w6FkCG1xR1ws3bz/vMTOKeTM+oVPiy
CKbd91R7d83kOCz2Hl5+o3p4+wqva2q/7uRkeq0zDzEr7nty+LpkHQiDeOxU83iDRneoTHLcEzEZ
n96+GMXjM8P5dGock67Ae1nsKehM3+gqIZ2ppJwuHHvWvG1j00de4RrHTdDVWXbMQp2Te9sFI+oM
y8taHwQ/LQZH1Q4Y+vQqgeG0pzIcOHTL3fQK+zoKVyOZ9BdbtMFzBU+pg31gJrSsmw53GIrnPGrL
rd05eu0zB+IctgnKgpvYooRb4U7wkIYFsbzVkXdQk/ECoyLHXfY64H1xxTFzujY5onebOetIb5sa
l/1HbGjzJsOB5OLQTtVIpUGLoMuL2aDLZHYgWlVFGoQs5E2IUh8n2BAlaAgpYxB4lxc2ZgyhfZqs
Ov3huVo+blpPlvnlVI3hZ7uV8hh3yehe9+SVbEh6sZA823kISwrxO33eZMAfgd6jcjbEtIdbcyzD
diei0nkwwVdhZC/K+YeGSfRlwG224aDu2vtqKkz8TtQAgDBo1mVN6/Zhajzb2BCFGisuij9kHfa5
oDdddvUTijSAUV7E7cF18mbELK5Z25fTHKLXhRvToOXYd2aG5GWmwIONC5VF68Dh9A3RJfj9zfHB
jPP0BiSrOhDE3u5IbcTV39Y2bz7rEfat+kwhExSONRBHMjWxti6EVwOfint7B2HTeHL0JXQVTadL
FKDhpDdOAuvtImrt5nvp2NkPtHvesa4koB+Ciwoq+F65IYGHfAMtrmEUVAU5CdRVuhxhVT26D4R0
8JYNzLUfirzAi2ErgVLMAQnxhEgWLWTd4LhfUUVPcath5HgacmxcKxRmlrGxVFqoVSRCLd/jPjWf
ksnp99QH6kfM5MmzkTrOS24RLoqfqJyKxwqN14tn9+TOcTYY23VCSTm8c7Dy4wChCBdBBHbZcJLS
Un7geJ1/pCmDJGvORKrvyZKtEFpS/yBQLC0QkvaNOKRaqHXbmPgreGrNchge8cA29uSh99VQUJJx
RdVh7bgDT2aM9O7Oagv2DJA1qsF340bcd5YmQpIvBRIlY0JjOCgbA6MXkTyPufRo12UHA2sm+Y1K
PIaQmnIfwicsckGYzMTZ21XlRx48YdxoY3tfKdqCK5tk8mSrd6r14X5GO9TnVB+tyGvBmDKuibB2
GexZG/7A3KSQ99jDiBjeSAChESRuryRFq73mGfl2bPDH3Qyt4dy30dg91TpOVEKoSsYhQyekE2Cy
WmNQTu6aKIrhm+aO97XkW6tWMqvlfdCp4odmNs6LG/ZGu46m3v5OvI4TYyLqauH3VdeDkGuw9GP8
9vAENS2pekR5fS9DK3mMy4VNFuqT2a0zaxxJnDOtiVar0RXP6Ei66w6f6adp7LotFqPuwaljBb8u
CM0DrcJALXzWALVlJK7dxt2Eo3LwwXVd/IOMNoWhEQOmG9nqIsym8aE1ckjEY5JXz5LhRHxjrmOK
FmWebNMhwmuVkcb7uW86ArKLEFNsrkcH8rtrqKhgZdTeJcF7pYck3e+RAkocD50xfwW7gZd2QvY0
b0SYaJdEMwzNikkh/4CMfmTWREOiG9jIL7AS6VdxZ86HqotauTLhQH0khJ4X35FneGlUM6FcaV1t
LVcb8JWFQXxtVHy+vMhqb1cDyreBTMfOh/kCaCeTlCXzOGOiaKd4309WS6AVpaHvdqnHwYZ0Sf0l
J7tKrThQ2umh8Mbua8WWtYDExeQJfc0ICdiytOxq8nAZwYyuHephrQIeV8hoF6jQXcq0yvqse23+
jBSS2TZrUGQipiOkD2hzynhuehxYzOHMmX6MST5a6VFkX+Ld5Tt8ewk8s6KfOperwezsTtVsoNqp
2dqFGR6wLADpmFHZvn2JZRPyhy3jaYNm7PIGQHZZ7hGn1ruhncx9mEzT/u2//rPb/ac/f1IDIN2o
ROIlij0Eqoyc9nTJM1cWCqcQS2JaNveZnZHqKKwS8oW3ZEaZzgUxA+CniRnb4m4N1q7dGfSQS3sV
sQpuLezPH6FVGTuy53Ny4pt4n1DtXvEKWWWHdL6oLLe51uvE+g/3kM7JVnZMBgqv7Zztk25ILvUZ
2JCdaDFkdavfxjC2Nk1YLl+b1xwq9km7LKjGS0P14p3N3ZmyzynpQUZ2TZ5tFe/tKdFvkt4KrsZB
JU9aRR7dNCz0bKSiew1bzS6Zw+mdw4w4s+VzTjavaDuzPuqseB8kSfUtMYfW3sbE6+BEGdRlZy4g
Zzvs6KdhWxseW9tqiK7MKwpm3UTEmaPw86xmr5HeSs5jviEFLo593epj/kPQVx85mqLSN+BUT5sR
FtyDluUhJ88oKz2Yfr3zWYOhfMzI62MNtsyACYQi/Dtv9txzPdk0F5ZKSibXCLvfCLN8ipZKhsra
TTcOjU2nKrA5SAmFshuTfvEtapLy33X1fm2nT87lNfmOdeU2Cdsq4Y+JlqNzNNhlavG30ZzewyCc
mUSW8uvvBYZQzrGG1TTdx71pXYbN2K/rnL3x4LADfPszPxG9/HMn8uTIi5Db0TJi1famPUdbyF2W
n8UmVdOpBKsjWRv80U6m2wJnDQOj9A6DOyc7QlyC7+/8hOWF/WGmkSczjVQa/SbqG3wC6CRVAFcW
fiW+8bSN76qQzltHOfCR7JWOgzFxkUmV23dwySt/apjwFKC23du/5cw3I08mCyB9MaOmTclIhD3o
Eg7tw/obwOyVZArnZbKR3tT/ZxWNRZD3++ulliLTpA2Js3ZJ+nOc0EWIDknXrIPyw9v3c24EncwB
QOJKidpzKVElYluFAOsDO+3X6UDr+e1LnFmG5MlniA197umSldSkYIBingXQCKnsHcXJmRO4FK+f
EfbJaM6B4+yrCi2/9LyHss69Y5MhOcUY856y7sxcIk/Oq0U/uEVlYE+NRgV9tNWH6yzUrkI1zZe5
hoWLpPbadzqb/UcfiHcenXluuJ1MIwUeHSNqinKfB3r1MXVjbsjREo4NSOjnpxjqDlmCMGg4kSKj
px8MWIw4ynRBRAaVll62Wd1MCLLj9EcBdPdjaXFKXeGYwDOeEC0Bx+vnaRcXS0RNO2M6NvGP7SaF
S1FhVX7C5QYVl0x2WrqCSvc6kBaU4qVtq3Z62nBwklrlsb13p/rOSJWCEIe9h/T2tunv4qBLPxZL
VCkOm4X++/aoOjNwF0TT79/GTDRb65hzuPcKJ//shFj+Jq3GlqwIZXj7Euf6DKfqm67A5ZVXXINi
hLkFgJHewUzRKI9TG00Nh2RS14wOmqV+dB3ZZM6YFPdvX1ucKcif6rQohSCZqFAwkf1eXDSKnqxe
uvNnkuTNK8VIJHhLeTBt2T2wr8XcTzEI29rKFI79VW/pG9GTNSps3UPsXRckP5jr2p66fWwP+Vaj
4LI385hQ9pFd29dUd/MnK47Uzuv0iGwMkdNQAvM2ErlmLYRnc1DTTdU6XvufTaX2yeKF9ZxuVpYm
+6Dkz2fprLaqaedLAhqRT8Rp8lRFWfjONHHmcdonq5hjDKYqXRXvUzF/N832DsdHw+kQR7rWG7vG
HbIvVgja7+3Xd27VPBWJgXQEsOnSoiq66NJwu+5OL3NEHBHuaylitYXD7xF1mT4Hs9SeyIvRQQ60
4+3b1z/zdZxCoFKC4dU8JmAeGsZIQprdJqafuBV59h4E69wllv/+W3OjpuXijj0ED1px3SGIyRxt
YTccM1LJ12/fxZnZD2n5q0vMbpHmqiP2vTVzVChD1W+Y5dNLVRvqMFZ9x/na0l7evti5+zlZpgrP
cymMuOGeo3nju4PuHMBdef4w6u8ppM+sVfbJnBUhNp9nTpj7nHrerUEoBOkv8FXwxpMF3vbvjT7r
3Gg/Wa28trJJVWXiMgKnOCZqMnGAlgFESQhvhWZCjHCb9KLRuxsYnN6tdPJ8I/GSfkTCZTyXQ56x
STe+F5zgVgXWpZXb6g/hkBT7nsSrQO2zCPx+FKaf5jh2tnOLA4caROHjTIIV3oXpVqvbXVRi2m1V
bgOI1iEld316Mxn2S8LkRgEhbjncad6+h0y50iVU+65kCzs6UX5X8Ho3Aey7DZKWFOYvkK0GUft6
doIvCOVwxHHEf2egnf1cT9bZNlPEAuqCQ5YLwhvHE9HnUwspx8lKh+hnugZRLfR9TYTMtgel9zls
qs4380zfvz38zoz1U3dA2Tu5N+My3JNUE34Rci7uZ1FlvuhIsum1lKpHXVr997evJpZR/Yct9c+R
89vXKytCUNsJiCrJzvqVdJqSrN1i3hPrXh+GUUS71iFYNwIKRg57v+R/UnLNscBhdXYCn+7+owel
A0YFgWKdjZnZGkZr0+TW/AUSs7u0CMmUFRnpDTVp8D2Im83bP/7co1r++2+/3eu9hkDfLtzLcWw2
pijgzvfFdL3449o4je9QasfvvJZzI8M62fDDJUmTXFUhKAtKHZY5kXNEdthXidPvGPdxfwHSrzlG
WRTdDymptnOUNOsqjt+72zPb51NLTJJ6cazpLXfbas56imvNz2Ea+W8/y3N7HOtkjq0a9PQiZDMQ
GiHVcWHAfpiHeiOBu/nwF+RRaRDVcFAnh5oILfgzuvPOBuvMlGudTLm6MceqV2xEdTtD0tDhRyU3
N17jCq3fub8zU+6pI4SaHv7NSYv2cprEE3HS4xUpES94Ugr0iwLW0jvP8dygPJly3alATuTIaA83
wltV3jjdmcOcH8E6Q40pA7FzbYDWA2iJNVzP+K4QnbaJnZhNu6MSukS0TiBnadOmD6V5MdmiWDfS
Cf7DZ30yw+GtNdvJZbnO6iK5wwtKW2EWGR0pECtvP4Mzr/M0WzXGSt+pvov3Lf7hHVC53o90176x
OpBFb1/izMJ2Gq9KSrc+yoX12TZJcyEHAx2OlnpbYefejpwWAW0aYBEtOfXOFc/d1Mlko+UmGAG3
jfe8vtZ3RpFeMGQb33JU/o605USR/U+J5TR91RzbEKyRRwFQatEDFe5813twrLK6hohFFjVyXcDf
XLfCvh5HewCfpM2F7rytZYEQ1TLSjS0BJs7emK3J++t8ykDtuq7H9w7AZz6k0wzXzqvagd5bzAHY
plg+2Kk/JXLalmBJfBnP1e7tN3zuOifzUeBUmoDFDCHPmGya6Tnq7NIzthHVSvILp+ydJf/cez2Z
e7y8QCNW2QRaon4+ZP1IREfgaRuYZ/k7c8KZmds82e6VNFuJzkac0BMNQUiLZ121VfF/qDuT3ciV
Lcv+SiLHxQT7BqisgfeuxikpFBEKTYho2feksfn6WlQmErp8ohMIoAY1eoh77wtzGo3HzM7ZZ+1h
f32ilh5gFnAUUwCuA/R/qjDGxMLCNvaeyg6B58Gab9bSELOYEZc5Ol88hk5RBnjMUG3rUhejixFO
t7K9Loww70Hw8eaxsQvgIaB+uUB5kJjl1fggBALi6/O0sKDeLtjvTgtSEI70djjpyUfN/cXz5AI8
bwwkSK7x1IHTdb4+zsIG8JZlfzcOP73q21gD32Con8wa74yoNqHwSclOFN5GNnV75YmWJm160ncj
jSYbSzdwjdAzyi34vY4QXEqFPBCK6OsPs6TPmLc4Nr6aAYoR0SmK0PF1Uu/dgEeQtpGAiNV1NS6O
U0VMJUG0D9HdbypFV2+Qolt74JOr5/KllzeLBnZgkBbIuEYHMLb6TefYoKYUQ1FevRJ7KsBNUXUW
qtc6CDja72mdK68GpgawKlpdo/EdG2CHPtSNjl+VjTQueWP1KqTArk/U287zwUH67YD97mXkUmhw
vUezq7Ul8JpR/jToLdKIqD+oVVztm56EOdJDRL1mbm9rbXC2lOlbEKrgIQGQGDukW8MlTHiNHWBh
iulW+bX1FfvYGCBgROr1e7SX4y4Fx7SP/CjHQwoCV1fflQIKSQ7TYQMVAH6jNt6JwTe/moEtjqmv
xYfWr255g+VRNNja6jRsXXrAo3Ai9tcnYGFHRpP9j8WYTE0EBaa2J+QV6jnCqXhTOcCfCrnisjiq
fwAGc3evKmclcM+tYv5nu3xTiL6bcpSaQWz3QXTqRkdG8Nzm9m1YpjLtQBzCxh2QDf9o2InpbIEd
4nUQ5qKl9EKGdq8ZYQgDKUTxY1ORxwuZnVbZWH3BjtpF9KpUCLNvqG0CzzUgtla+PzXzMLdbyU+6
1zSZTJRELnnHJrbrsxpyL8Axyep/BcKjtyRg134wSkm4JAy1T4mm9A9taRq/gjILcBWSMaPZNnVo
gsrqcZZzmroNtuBrPDfF/DjHgMfpnnwq12Ln0w7RHiQaW8mvTsBUT73QqQIxgmsXVSR1TG8sTQX8
AS0XtJKhkQa0BhmFekh1ljZ6Gm+CDaiM5NSOPUVXyZLGZOfgHYwlLMxUDYKnnf42SeTQloKh7i7s
tfpbJeTwu93YCCmlEqbItpMNGa9TafS+y0rbf8nl9AmUc3ejSJ19EJ74jLYD/zm8pH9jbwDJUwym
RGmottS7vMvo5EhwwBQbAKKoHXi88FebJMqdF/mesTW11mt3SJCqg1nmwXfVqmqqxl6EUs8IJxNp
LdOVF6Mp1ZskyMp9ENh1CQ8uI1NBrzaUtrjrKmVrF155opWfhn6anSxguz6FopRgoGwzr40wR9ay
/ncuF414QjhZPkVWJBAi2E7iockyPOPceGV3lymmh310MeDGjF9n1V0abB5+ZUVlvIDQ7ntoirGF
49OoR1/sKJQxRVaD+GsXBrhu9B3u1bt27OzPYCf7aCtGv/gRYWwMtCxOxhyFIqRCpY/gQMoIFLbI
PEr1gOqpZRmPKp5qQKSwO2ERdi/4POX+TagI+3OheuEfCTVZeMzwFox3YKS9U99kkbGtqwylgz6g
bNnonRahILENmCGm37T6MYmH7plbBg4auHSUwFX70BhRBad6f4w7PdxomtCAZka+rkPZs8L7zgxH
hdtZJz9O1lLWNjcxJQ9VJ/jsawr/AcBOWiLkope1sxhHGYjI4Cf4wqUOgriylrIfYaOb5bZvG+e1
sxzcHqlWbIs+Gx5sZxgmHJ1jHQWenRqoSx3TILPGWygEdHnXJcUQH8hkld8GEfrfa3kMD5JIoilz
FURb1axl50ZQBJ0gxhY/vaOyfNOFCs1pEID9x9byC/vEkY56pV3Rhrdvq4IXSsTWfzgRjou0qqX9
hi/BugH50Pc4jGAEt8G+J3LN3GhfvBaXFIoMFUYnoHcjgIO+88kPaylGY0uJGbUARlFPZJfzYxZJ
xk9hDsWOtYADcuulI/m9uAw/t6BjfuWtEbNRR2nPlDh17eMNleUoo4HrlgcMvEcQSI1X3PtdH8YH
TUrqR9/I5GFrk+uAvxk7HiHKrlo6q2hvAI4ewLch9HfxswSokEawWk0/I4OW9DfP7x82HkM9Psqw
B2lPmCRPtaEb7mhPwv08FibYOHykjugPq2AvOZ4xHkoSiJck7WMYT0QNCPHOCADLKAS+c1pSo9CD
ICnhJycVyi7R6BSgmc9uDrrsFdiM4XRcC9m6izVQQ4fASZtfQigGNDDFGg9D6IA/72BEkUzQa4zC
dTWxN2rEaqBnlNy41nT3Qq/tcMPfZ2/V3vNPFURf9aZtx4K20a5DiVlA1PrlOKJrd2mntIeaROM3
Bxgx4Spu8PppSiHss6YjOcN6a3JVYvmK236MfXwYldFwZdm28VqqGohuWh+F4JdD45Gvnu5bLXDK
CCc4B3Dj4NvdNh+ztjr6ZO5/GIa4t9Pyiy+bYbVTMIi47VXJ/53y/2clTDYbppKFrp5a2k8v8GmP
EBFQzE1kqsaZdnHFOmgBwWnvjPD+0R8Y1mPR13F4yOUp09knFtacJZvoJiha4XG8aagV1Fk87LB0
8JEzpIoC1Lu05Bdv6NTk1KSeW4YaJpGaUJ5DmiSfxlgOcmivhclSjBJsAWQSPh5yNsBvCTVSFnrR
ecAPE4PWvqZQvlm5g3mjUaPeQp4GfNxTm/s+HD6jAZ2UKE6UPUvxCGiPNG39C4oXaPUarRxgvDZO
XxMn4cflYTwo28jT8TbMRlC2Ckt2NxS51G360JalndrE7RMiv+4piBxcHHO9Ho52o0nq3oyNajJR
CjvIfyIB58Y2LlNUzH35lDEFIDGTbOI+4VmSZ+ml0JIGZK3sj8Umy7oy3PWSJ4mtycI5QVsbsMGL
c1iWstUHAJzDNtSOBU1oPwO+3W8cBirsQKneFSgXaxyNBuFX41T9wndJBqECAhfI1hmENwk+6vDt
HWoEYwJeaMBuseJCA3gXiqrAudFQ66f/5cBoDDkp2EeRRelXJFD8tEDKiq9/deqaO1BEHlGylU3n
GNkEKyVUfuodZGCwe/IZD1VsZ212GhG3zkqOYuHO8QYqeHfmInT2WTANyH5UPGLaGP/hbmuerST8
ef2RljKRb1eRd0OA4ashzRnO0RJkwjINhEOeBvHBxBPwR2NayAYakeyKtK5OoLrMXZPk/Y+VwRfu
6m/p33eDywhvTYnM3VEo3TMwZ3xLAZ/t8MjWQNjLYqcKI9xLPmtbJSqfk7KDTVl29r7Q42yn1Yl0
iGXx/frPWThUv03Ru1/Tj2qRFqIzj3KXs+34cLeqMasvThjkR7SgCTCxsD34HFJWRly4aM0NXNg2
m9hUY5ojpCj+otIbtNNSGMchAetMDbz/u3UkT0/87smUvJt80jvraDTYxwaJmtxznhS7At+8x+uT
t7BU1VnWoo0Vyek93T8ZyKa3eRI4nIuH5sCxda0w+Xa7+eDW99bB+e4xcDTKAy0Y41OFj9Qu75Ph
UPikxGCi+D893IBwox47uuHKEXc5z//WmkgwQZvCGlbH4SaBh7fxbOjmYwdHCF9I7x73uPDA9YIu
Kt95yPUkeYyb/GdlOOHh+swoCzmKtwTku58d5ADk24QM7eiNzb5DKrVNRdwd/qtxElT1Q6WZP3u7
1O6SQTdOTkgyVQ2haxfsbA+a4vQXNIMVyBjd+aSDUN2otaPcXv95C2vw7Ve/+3Wwukd9dJhUzy4s
4F8t5VGyG1vVGelIqSx9Jem0NAvT+O/GiX1ILaAfrWPgDA9gP7DDcep2A7vLA2gdH0cfmfffPdK0
Rt8NldoC6HSuekcZu+67AS3OlpNedwA0RKcQ6veVqVtY8/L0qO/GGRMIylVh2UcgoGQZHdNN+gGl
vDeu6QCXRphNGvw12FoUSY9YhH5uIk17iBIFxJUxyCsJtIXXP2e8lGmWUBvmu7XCEu91wA63eZ8r
B7qf86PS2v3KO1l4/fIsp+RVml4XQS8d/Th4IVlzlpSOloU0+FVCmD3HZmOt6PcmPN5HVVZZ++dr
MaukkuntCU5eS2cyHlX+g+VUwqWiakKGB2ClmTDdqzrK7um11Lb4HSh7kM/9TuPA9MVJnD8Yg3JO
D8HnCw8QORw8jV42rcOKYLD2to/OCtPXgdU0kckzbndqEpoPWtMXh9BCU2BSf0H4mlk4S0R8uoOe
7iWq7YdSgVwMaCtx/VEJj5pVxPf4zKEVaIfuTkig6gJLTs9pEiODSEJOkpk+7jNw8vuYjpedha/M
hoxLgywZ+Pz1T2ap4irPMkolPkYocRPpWJpZfVa4W+0JsAGmnW290z3YR9lkNtXEsXRTh438FCgK
lxAbUPbKL1g4DMiz1HqswkmvvNSDRls72s5WxsSlGq7hQ09T1hHyHXBbu0kcQLh6XX+HhZIi/sKz
3M4Lwa15iJVdB1z84sCxXWt2XPpVs31NC/y60aUuwN6nVI5ZyDkMSbi6e3vo/xdYC/G7atrq979B
taj/7dBmv743YZ79fwC4mGroy4ALfH0zTk2/syZshvOv//z36T//b8tITf8PC6MClfhMUkmfssBc
ZZv//HdL+w8DOB7FUh20439RNf+baWHwr8BfKBNsSVUmssX/IC0U+z+49SoT7A1x7//53//ocQYG
8o8/v0chfBRgLEziZlHZosso6aWmdD0lOtIWdSMng3+QuPuKUmBQBV7y3VQ8/NfR5v1AHwXnaaBp
W3i3wbRikMMRhY7bqsP3pO0PYawedN+QN7jSJIfrg3z46U+jTEv/3ShZQy9eXtiFW1jmg9Jkumtp
No7POdZJALG4qafWtuwF90nL2o6W4xpJ8uf64EtPOIvVvqWCkSkc3S08YLmNFN73fUzJUa1P7ZoU
+iMV8fR8s9A2VuRDjEjTXUmWnyM4SIMdXGRRfCp1/5sm48pZDIAWVuLYR7eIabRZGLMjKoO05jMa
jC0ZE2JZPFKWoIyAJMzYFMOKtGDpqWaBKUgpuFgyMJU4NL5zizvZYbhXZHvjOC/Ijz+ZTfnZ/puW
Bx5qfvKuOLkppWHprhyToslgWHuRcRqFunYNnd73/Gg/DTC7oXS56USWkHSXbEX8lTakyahZnMgq
Za8O6oMDnXXGvlN7ZY930B/qyCoiKumVCkK2xdorWpnVD+/D0w+ZnelSzylqr+f1hSzBWup2/c86
Ofex+jBW3WsZkYkz2n3OTv536+UNmPPu67MkdbB7JVFdYzB/BkpySGvpjCfZjRUlu6Z3zkXTHa9/
bB+dJqdnm4WTHNTYENLs6OZSo9IrRI0sVyT5pNrRmiJnYfXPUySy2SY+cFTVdTr1lPffSJSeTe0g
shiBxGX0fv3dk8zCRqNUGAF7mepmRrAl5ezvRqO7LzpVXQmKbyqQjxbkLGjIsSQVptFpLhSHfUvn
a9IfYiwdaLS0/KeozA8yvkRScQ7ye0Pd59ENKSHVPPvYatbGi9H505+y5rEozW0a3SSkVa3kjxb2
O7u6IQrwb6uoO03/0XiTJ6yx6HdjRVu84w/1WuhbeuOzYBTjrpZ6QrHdOA02IW4TW4smdhLkenG6
/iamTeKjeZqFIfgIqY1Frf8gZ1130LLYOuU0Pa58HAvbwzxBolAZgiAn+Q+eA+Y8wXppZ8Fn3DpD
JvZN8Xr9GRYW7Tw94qv+iP9nYbshr8JB/UpbR39MyvZMUeHQyfW5LvbXh1qI2vMro6GRHCfTRnEs
QLBmIlGIEvlrYIywjMeXqRPRpG0Kj7CVCfywX5RvXp5m9l14kVovMyxQ/Q/waR49KNB2PNJ5N+WB
gAqStLcDkwauWLVfybyHmO/52t4YFfqaM+m28il2IAreo6X7BtCv20hk43CKGH7bNoxZRQ13Y6Cd
08LAuT7ACr6xI5yDpEJdE599mD6ZnmAWtQwtMWUy1MmDFPe3Jdl8RcoTOjAsi9b+7HOCzeHG/lN6
2S4uDh5WY3d4WUdCjg/CfiFpvm00tb4rJh+b6+9w4aOaX2XZmxS10zzvAqL9VzvYxz7osw2WKdXK
AAvf1PwC69jIVxIDQAPIBWjhXvMsR/XK97r0Ran/XA923Pa9lhqJK/yov0fsLO0pP9qPo2w+pyPd
SNfnaOGI/C+XOb00/dFUEldv/BulV3aGeOzMr4CTDrUSr6Q1l+ZpFnsC0cbx2HmxK3lJfUQmfcBG
Zy0x8vFf/i/AumCUel1J68jFmMPbGFS0t526knT5OOD8C3IuHMcM56socuWuHm6KnOa2ETdqlCzi
gEvsJ9MIO7cZjL+REVqQuWaHmgpIVOzpSuRGCZwWbJRbFJyjfhOFK40+H68qbU71d3DMKUC2R27T
0sNd6OUBW6GXiqLQVmqery+phXuKNgdPgwKHqmzroYulrH6OYJU/G0mZY+mn+3srGLZD0V28wIS/
pB+Af7lKKK2cnJZe2LRI3kVR28f4fuBgz/EUfx5KTx2m1716Lky6J0Zrh6Pr9YdcGmh2sIlLrIdl
Ol1dH5RRYSX3AX4zZXZg6VnNoajUv/p0NGcWBiTFRnugtTSG+AX1zIbZE43Rr3z9S08xO3bIxti1
modHo9p28N4g29+2KoSPHKYuuHy7P0ZZ4E8ut2ugurcz7L+eQ/6Flc/WZRZt7+VulkUP1ageQ+XU
ZTeK5zxnnKz3XmXc6K2zk/wGQJYJZ0m6K/L7XOlxz7Sa7fXX9/HWoM1paLJFCbOUvMxtqDds0xh3
VMfWijvTWYkcC1FpTsXO4OSrI/RVV41KE99Fox2+Vl6xpgNe+v2zQAGaBLJXnqRuaZjHVlZ/9Ebw
q5eU3fXpWfr188OIWQAYhnzicle945sxsVq//jcvBCB7dkiI7SqSq4Gkaq9n2ibsZHDMIH4HMra0
xfy5PsjHhzfNnkUBBQddUOlm4pKhQ/qYWDfB5L87mYRj+3NsFdjJpadBctJWJmzhQ5oTyJRIAVZN
tsnFuOkSy24L2FPryv3YQlxWz6thZ+nFzMKB53iBJKFXc0PJMu9tu9oA2KlX7tT69Nl/8G3as3AA
Eg4bjTQtXEBJelbtEry6i7yOsO1rz10xbqsW4cnwmqXfnPZmoOMnHy00ML8lDy2bE2DkgeulB0rn
Xk7bS54dBuXWjD4r1lnRb7Ri2PTmc6dAu3EwFBTajoCZZp8JmHbk3fI/Vfq7L4MnCcxG1D+b1tPf
7uT27AjSjqFiwAor3Cw0OWAGqFXoBq++iQ7aOvigEnZUIHD1lvDYur4KF1IUWBX8czMKM9sB8ZrZ
nD/TOytRH9HCXhwjeIzC5i4iHSksxJ+J6twxD9fHXIgLcxwFUOHCL2lhv0DcxjO0Iv8YTibvK8t8
YfnNURNmriudD2IG17y23dZcvka88v52vmZRJ4o7OwIBbl84/bTqSziee7vBBftZVo658snCo87o
V9b64suZBaJUAOSWYLNc9HJAnYmVL8KWUjlFaAENo3/EEv1Yy+ZhMPiE/+7lTLP67nBielUVqxFm
hL0YMGWf+n4qmFfbVhfjyvtffKzZuaSOKw0vDNm7mA1GaZ9km4Oq98AffD5PEd2Hin7M2pVNbnox
H8SLOV3CaDHnsJjGC8B6srN5ecxglG3s4muhfb0+Z0tDzEKS4ZRDKrJGukhB8isJOC92/UNW02Ek
WytPsfTNzEIDJmwiyAMZh2TJwNYhsKRNHALmSfqVr2ZhgDnMSrJVq2urUbqkdbhH+XSQ8ZNHud7u
r8/R0t8/bUrv1pWeeYlRaBpzRJItZ26ohW28/un63/4hEZxLiTk7a2Sa00sdZ+mLTzG2xIQ6IVGG
NZ7z1MOvCp6N5hClZyNF3arV0xobsl/I+Kp+5f0s7K1zAhU+3aFZxYZ0wYH0Xo1ybkTyLgpxsuz8
b4qfneo1bczCYpujpsLW8/scf4mLieg1V6YHAg7S3Snmyml+6U3NIkBMu1zZhp106fP+hFH9rjS/
S8Pj9Re1EJzN2affxZ3fVp6QLrAVDPoe+EawWV6JXdPL/uBTnwNFJiebIXf4DnFodGNRbYU/urGB
Tcc0V0a9BqxZetmz7x1dhoTukm+FvPHT2I43iWeDvvQfmro74tkQblrr2/X5chYeafbdg0LyY1Pu
WVf07Qbjp8Y4Ztm26lS0B+Fm0kSvvpqlsDyneaijpNaGw4tna6NIveUTSRkkRKVtXNjbYkdFO7jy
wSws4znNAzShJwbyIpfSzveybpynQwDtHIe0zFbuTwvLYQ7wEEoLjZNeuos2ZNueJsvUgtzRHPL2
XOBwev0FLSUS5pwORW7jVtSM0vvl/bSBVc09IxBiJomvbn4xIRNqsrxd3dEWX9T05b6LpUI4IcRR
HQcO+RB42gHDalqvz5Icbsvuy5uevTlI9tojLgSEOcPDbGvFzGyGq4d067fPSvOlxr7j+vwt/eWz
gCBsoxpGj3CmNvqjqJCEqv1Pb63T6MO+XPaFOa+j6nM1BWddu4Fm/dJicfFCb8Qzp/uWgC90sh8i
o/PNc1I3ETqy7KHeyHp8xtPk1qPuSaPswQ84CHH62Y3dWp3jQ3bD9LNmEUTVM0XIhWhcatbffCf/
HOVYIXTKefSUOyWTWnoAdDzTp8JP6J0LyERJV506eiE2TtyepCLY51IMi0sJt56HF7Edk/hnwQWm
FO/Ctv5aeMGKBurDBrnp186CkJOYra1bZeOOTbG3CnHw/arZGBxuUiP7ZAThWQA3y9Py1Dt4CCoa
lhXhSZcxWbJI8GtPAyk88QsLuK1dfQ+s6rls2j3c+pOaxPu+y26zMN0WSowgSjoPWn9f2tkdjWG7
sVW/0IiJszUqbbvEZpfb36YbUUbbev3Q4aSz8h1/iOHnIef0DrMLDa+p8spViuESKBhIhX28R0+b
bZpEdmVJ2ThevfWNiCYv70edKI8AsE925vzMM7qP8u4yKDW3gf4203oM3aZyXOe2oog465gIkbH+
6fPyFDnKpurlSzsg5m8a85NQE/0AH9w1aofen9DaR7l8DjFq3+I+SY1YoQ0o92FV+RK9UpISiJWP
70NE1fTQs1NZ4As4HDQUuJHs//AKBRxPWCm70hsvVZO4QyUl20ivqJWzC2SZ/rkv/V99IY1buNv0
rPhFval8/dh30U07VKfYqJ9ha2fHZnAgI2jHrMSvPIqe0gAmZCDJj0OpH6oSBEljrggnF7bIN+Xe
u2ioRaY5BvgSuV2q75A3/YmFd5MbwUPML9nZWbFvEvNZ9C/XA9bC5j+niZS+3jlAeks31gtCgnrM
M/GitNrnVpY9WgfHvROsgUOWxpoFevy4OOCBKXADx/+hWCQ6lQ2WXGAim1OhG9Rf88/Xn2phO54z
RCgRKKMIrcKNY/3Bz5JHJ7UvmV/hSJN0Ky9qYT+es0Lqqqmdok8rN7DMWzSLv+0xfEz7mp6R8Knr
mv3fPYr6z90RuwTSwcpYufGYfwnx3T4M1vhkedaw8VM/W7mbLz3MLIKHNh5jUiVxn5msw8VwH9W0
CDb27WgYL5lU/bz+MG9t9B+caeeeghZ0JW0cPekSOl/77NGJ1dOAuTLdi7vU/NGaX0vlE5mZJn7k
/jwKsaM97LVJ852ahvtW/2TEHpvXdy3rNg1iX10/xZS8sev6Zg7Bxiq814ZdPVam2Lp25V7Y0+cU
kaKIDWKp77u4zT+YRa6xWD35aVSi8e9mfw4RkQKnMrqGJZpn0dFqcFriaetWuYuVoNshq7g++2+9
MR/M/hvU8V1sacKxDdsidS6eSC5NJAE7Lo6SphykuNlJcfYgeeMOdFLALcz57HjVcyRZn0S1lp5b
CABzrEhf0v0Y9ZJzKVW0A1X/FHXpsYwg3Kv14xAj6hmC55VnXRprHmzKMjAVEQZu4rmOk+D2ij2K
8lp/C9RtmJ4dlsuonjlyjrECc9/c9NJL2GhbL0PInMXHYm35LM767AYaWhFdOV6ZuUXo39OBXR6j
SH8uVd8lM3TwMTHqShoco1fUUwBFnrEK+TUEdrvi+bOUTNBmZ9KCTnAKkGXhmnLxoMrxs2jEs5Q6
8o3T+9EuDOqbqe07bsmMdoOMOUtxTJSAPHGS+bsCg4p4K9PnswHevqapXgjQcxJJbBtAh7Wx4JDA
3UV5M+9pwcrXfvZdt+U1keji3M/iGut8HGQxsOVk1Q/omeaZ6uSwCevQ2dm9vK+L7kehWS/QPehc
zJqDBVQeD8t469NluLIUp1D90Wc3O3AmsjqBl5CqMqmXXG3VDYZc3lfDSVTqYA2uQIn2qdW658zs
HkQxPCeFHf+GwV2ubIdvErMPfsGcapIWGC+MiEldj/bWzaBqpr0rLelBMiPlTsMDfuPDl4uS4t7T
xOc07G5p5TT38hB5uxLH1kOf0em8EoYW9po5/8RqTdxrw3B0zYDidC6klwGhnYHUYuP06rCnBroq
kFlI0MwZKOmIzURjDaPraE9jb9OhG7toRoD3bevY3vhZ9BSUFw1EYGWXG8WO9q0CczBZiUILy3yu
hs4HTS3BLaguKIp71Et3WVm9+hh74cF6fXEtbE5zGXSXh6Io1RGzzjb6KbqOps/+0peH63/70t18
rn8eaYkeOlkobsOBALFz4O0wfE0OEvUl7GPp1u3D27Sjl7+0ATPWfvh4feSFY/CcYqLjc6jRSqG4
Xjw+t2Vz8kFubr3Ufxp860YfnGeNBkES4DRjXB9x6V1NX++7zZEW5UICZYA8sw92ga0a00H7KYyU
HLk3aO3roywt/llAkic7nyRC0ood2W0eGvuh6J+xI6ctkMTe6otbephZyOmtXhSUe3tX63tMY+U/
dudfPCX40/XOcLz+KEtRZa58LgJ8ZzzJ791UGZ7zQbzIVvElhDhnqz+loLkfvcdGUm6GSODJ+uQl
3zH+/s4deM2FcGEu58JopYriwB/lHkyT8aUxk3gbx+mhdJw9NZmn1bv00jDTP3+3MFIpKP1OqUc3
tPJHVTQPLVQ3HEK+NkB2ynZlYSy8sbnWGdDKoJfwJCAAVIfGhx+iqNzKGlDL8cpGtHAkmmucDdLs
qV/IhqvG2jOhfV8IPD1NjDL7L0gb9lH5dH1lLD3L7MSjdTRE2LgwuFUEo3MMPHvTtZlxY2txvQUD
sDJlSy9mdrDBnsOrilI3XcxW1A3OUCVW3g00nVj/VovAORo0MFx/oqW86LwXPCPZoHlWbbppF271
zHpFIrTFpGNT0Iq8yUQPrATLJ1Vkf0A5kldRV66ZH3b2ktR4+0Xvlp8Qhu7kfmm6UqADlTGGfl/x
Nf9obVEcPdHdtBU5PxOyARm2yNJAAeXarep4r3riUfOKJHh8VRcfEQ78HPNEfirN5Fsuae0G0yaC
eigZG4cG4r1axsOa2H3p3cwCkDWKJBlSPI4NIblOmByhzX3CNfyLPnDU7rO1/W/pxcxl0EGBFHCk
38410/iLZCQ16SYnPAZYoR96C0cpNR6TfaZJU8oqfywrVdpj27x2PV8SV80F0lrjtKkfF5arShpJ
tsC47Wx5I6f62ZOKA7ZTvzQoOec0/C1FcJkAqMsnU8cfO0lj/mTs9T75vbJIFw4DcwU1JkRZSb+V
5Y4CbXKDg+rG1g6l5Te3EcAlL3S+J2q10St7azoBObnhPrbKXVt2PyxEu/tIiHxFdLR08p6Lq8GX
J2VVKpZrxNGuyg7VcAbHgifWJqqPlGTIwO/tNNmZKugh/JKyl+uTsDQH0z9/97mkqkeLhUbssePy
plTzV1gop3HtkPDWqvTBSXoucPZaW7Ub37AAm+g/Gu9R5nqJhft9lI93Vta82IF1r+LsuKmq8tbz
D+WEUg9BgSgjTODmp0W5EFBOXn63g2Jqds/sU+B0ZwtOxvUJWAi+c4W05pUi8Ibeds3O2BuYoRZ1
+hSk/jNllesjvN3SPpoE9Z9zbMKk9rSqtl3V7klDhQUFqUb0W5xPPplFAKgEG/vKTPRPFXiWZhNa
svaJcyNkpPLPGPnaseyN8fMAGQhdUvW9q1s2iD7eNT5OfxuQfuaN4ysaSfRE3tB8HD/6df0D4hfN
VUX+1Obh2Q57ZxsOA3S3pol2UWR6xo1RDj+uP+OHvEHLVp1ZAGt9ADhZzTR2unjpFE/sWoFKQW7V
Pes41TGY1rlUtFZ5gSIVb+Dtkk7v2OBWfsDH71G1Z5PcZU0kZ2lVu/3of5IqWDHpuPGDrwWKAz07
xOk3rMQe5KaCEnePfxV29QlOGN3Rkax9w+Rd/x0f/wztX9TqoWlWBo73rokVpxNV36PCvtXt5Lts
rTlYL5W15Nlca0OV6omfwtu0YM75FhlI6aaAigY2DQtMTcIXsHLhOhyVodp1df7qdOMJGZvWnxHS
KzuvnjoN8m+KAqP9+nMvVFDUuSt7DOXIzkbNdkWcWFh0GgoA9uJgDETVgp6QnU9vwKHJjPwRZDGe
tl3+1Ddjs4nwn3SzsfmV1vG2kFXS+KbZ3fUw7LepVsCV1orXQCnGozwMVKOT+hxq0ne/tfBVb26Q
NGLX6ElPctD90RUqTkpJk7vcvQrDfAk8/9Yg+4kdYrURkO/h+9ivmSGd+iLKfl5/9o8PiupclKia
vgd6dhRuA5ZKyoZHx08Puui+2fl4Mi1la1TR5+tDLdwwaWP+ZyzJa4E8T7KFK6fRDz90grtRybNd
aPrHzpAe6pSCeiiLBncn7p1GWXcP10f+eGGrc2/7yIeRWRme6WqeeDJTbiXNqJyCsKVquaI9ebsJ
/WugVOfNBVnQqzhxMoZBhdPzoddIylZWXmB+lYFxrAK8a3rswWt524XiYDvHvKhPglqbb2zLWrst
gXFrFsI/NUu6lZU97YQf/ahpQt7tkDQ/CqOUI8fNcd7mylmS3YtvLZH81TVDnfcipAOKtKjPHVfI
1cnJ4c9G6pP0BfADxMa9stbn+HGGQHVml4wED9T/y9mVLMmpK9EvIgIkBrEFaq6iy+3udrc3hEdm
hEBi+vp3yitfXlFEeHXj2hFWSUipVOYZqhFKzE/AYgMkZeswrPiIgB6EFxYELM/m0H2q1cqclrap
O3trdD0tIJomsGg4yg2zkfdXR1wErHxqGIVaofQNVZxt/M3j7blQtiVzGoJRtVYO6U73qXfTfCcg
2BU4TgocGKAR5eeMfrP6r9LmiRc5Ed/WAjaVPSvhLIu2eZvCnNN6hvRqtPJzFhIf4s4LF4mtExQS
GEqI+q+Gi2rjtMYh0s8pAMoC/qI9/WHIFswMXh+Q0HXJS8/e6Zj+oFFv7pXTXuP280TN57FKA0sv
Dugzr9Wp7r824Cf03y2toJACoqWInxqzeXaHbAPrqT2rJez93F1O8Zhe+SgLZ2dOYughLGsOjoOb
qtX2BauyvVG5sF9yXnJyoHkMHiucYrNma2qveg1nUYdC3JlvWimyvdta1a/HP+SPdtSdQzwnO0C5
tM3gvOY8UZGqjVvaP6uuC5NacA9GQmhfVPnPopmOcQ8V0TJp5THK3CzohvGYGLTyMiOfLq0Z/2qY
80ptnvlSsiFIJuVunXhq1s7NQpRls+JJW0DVkVKGHoymri1tzyVj1wp9+DLpPtcOfYv70/DTSUeY
cX7ua/NdigZg4PTI9RFvtxiZ4eMVW3goEjYLe1PbG3ZWq+gJ8prF1e5tGho6cJXpWKiLpaB07FWs
Ys8mbaOA1imEhQipP9BpnVZqmktrMdulMYiaJSVZCw0Jsndr8Say+Nonamcr8f3xLBeC4pyGoRSw
6ABgtFDTJNdyopuxIh10dXtfVc4N+RGhrMSugtprbMalEzELjLIhvSmysn2Cp/CPSIcWgJ69Jmvk
uYWDPcfzQ06uhwRHBOXTqpN7PSpO4gbhdrvPEh28/QTr5McLtxRu5zB+jt5obmTo0lH4gSacXst2
AI+l3CcoIhU92ag6eqpryCmr6kmvzBOfdCC80+sECFEwZmQnHe3L4x+zsKZzzD+FtTSkDCf8lkhc
U9AKml4PAdJc2YcLNQsy94y0XBiDRKOGeTjDk7TizKMwl93fSCjZBX7OTw3sARoIe9bmdJJW9Kxw
/6HWDjlSla89pRcqBGRuJllBdHRAXYY/Dao6NHXtA7K5K+KNCXXMMm03NVQF2/wmJWu/VT35XRnj
qQNc/PEaL+Vmzix/EF2k2QJWyk98gJEMipIkd/cuVPnGE7FQl5gioCzLpwQ6nxHRDnXevVSq6oLI
so8azAUjQTdmc00SaGY5fLvyq25p75247syOE8eLd2xuhfsiN+F4pX+zsdXaQoIs3Bxd0V06mp9z
59sqpnDphJH/Xp2GAUERAnVZ5N9iExe5x7vi7Ih+BzHB99XS80Lom7tVypLAL7WP+qfMVFfpAn2Y
dc+6y75CI3X/eOmWDs3sIYF+ctbKpgKsz2ZnnY1niAPv28lc2S8LM5gzCkwzLXPIkzmhbebbtEku
QBcHUE0MJ+ft8QSWRri9xv7Ky2vI+IqI4PWblz0kt+NR84Za7cFgBEtmpSy3sEhzYgG8t1lScZmC
jOy+CLB7gLG5MH1aqT0tvOTJnDjgtGmu0ZSDDJz/biPj2DthAjcsLWqu1fsg4IPTHhj5MKkbeyaJ
d+NofTjTpjbES1NoL2bZ/Jj0lcr5wit27ibd0hqEIqonT5OrznZp/2aW+UZi87Vn+R5Fc391VRdu
3TkNALRNklUW0s++jDamJi0IausfmRMBtmRdZKS/t1F/zAY7X9mMS59xdmj11oBgXzvFTyLRzzhO
lccGyOrb3F3ZiwtRYW406pQaR52jdcOEQ4odwFDC1LHI+4sNK/W2WflCC/oVZO4pWkwyaTvW4RAV
UHIGf0YTPGhUd5C19GFxGmjik6h+Uc84ucMvN5ku+tBDfij+Di648FKgIR+fvaXscM4W6KBm0tVt
ysJ8HF9U7z6NKjkKeNkWenxJXOJVGTDosg0goPhdi8iaJfjCJp0TB7S4nQqOjkWYpDtUIzYWn3Y0
z84J/A/dTseDJliZ4e1eu3OzzPkDaNW6JocMdTjAe9wvq1Ax5lkJ9LFQtP7UKTyfoWOdDb42vXRx
t4M15FEbi7XwvLCj5sSCCAqKGpRlaQjO4SsM5MDZ13zwGfZiGg9JtHIJLCUV1u3E/BVECYhKGXJ7
EmZD5cctHFeyyStcmDTIJLDgMxKjPhdDJM4YLkCHoBFi003D1yQRlz7nLKmobwY4os3tUBELmC6b
vtWmSnfgi6UnAJZRNAb0xg3KgTRrO3fpu/5fxqAbcBnIzFAKd5vF4qPUk0sDm4eJ+db3vDyYY76B
g8uxAjnBLwdtbxTlQeXu78cba+nDzmKRavUM5yHvQ0hT/rAn3avc5HfTGXAEkS+pgH/D43FuX/De
/p0VIKYpj+A3HPeh2bOTZmrPxBqO3Pj2+F9fDACz9EFARt7sYqMPoR/r3oRNLAXbTRCmrTFRASxD
0V6VBVxFrbogX4Sb0hPoX6jUtnm7e/wb/uAw70xxDtrPiq6FykCdPTmTBBLQ2kl+KWHJgH4lcPJv
kYtbM6tcFEf3sDjw8B+o59lwMRiNd2f8bnXOpql20TDtmuocgXNddZ9zyKb15o+pST1buWC/XkBw
cPF3I0TkAdbw8Je3/1jy6uBP8X/5sH08nz8oq3vzuZ2Svw5j2dIk66Fa/mRF5FOnJz5q+ntll9vM
ea6gDCZEGUBP3Um0gHdG4FaGDymxiphw9ICfUwR7O7od5DeIwQYoI3gOCDWDFUro2onuLXMqtPoh
HbbW11raA3PsfW1ZzGBET59qq/Ll8AvLB66HkzUb/Czg1g5oap+6VD+s5nxLr5A5/h7Mf1RpOoaE
bERpz7VuH3Usexg0+V03BBYk36caXowAjabSt/KfUAjVLRoURbkpxWEw3vGpTb7Wtv9Tl7n3yebx
MzfQM3c6JHBt5RXigA1GoyueX7f/ET0wAj9pesW+ZPxLB4MpW7aeZWVo38EyCDrcDfkCTx6vilx/
Kn/IjkN3/EvpwKkHd2le/EaHsJLJloD/R9NfRd7Bx32Twt5dZh+VE7Tki0ugWVB+pNVn5qAjyC8Y
GPt7Km8JGzLvwECfPTGmzSBhcs+p7zI80AvfKM0dmNF+hCyP5gKKN92+0oPRAUXF8rNC3NBVEqKT
UGA5OvKKmd2OACPHSPs9dHjbpxtBkqAz+3OUNAccAwXx5QS2Sv1HnDsXFpe7mxvQzpAwsE79CfS+
dNgagJGunJeFx9+ctuCWaanpJvafmTQ71cC0J/Eld72CjoEJvJFO0QX5piUEUg1bbJQJUr4UHVAC
t4Xoih9c0J8cJkE0XrvPlsoic5ZDPfKmqGpWXiFNA1SL9hutr+92676oaHgHmKDwSvPmJDpco1Q9
pSDvGqW2p9CMryXcinq+gZvOSrq4cLnOrVNFHklUE4kMNQ5PDggHdvn0HPPiyUpK38h7v2mslQR7
aajZZTMKxjhkoWRoJfRXJDmkDBUsdd1PQ9O8T631vIrUW7jW5owIgEf0YhIUIxVsr4r0Qun0yx31
f7ud5+QFgRsMVkaGDPtS7rNe+2JQ522k8Oca2QkWV8+Pt+7Ces0ZDJYmYjgoDTKsGcU7pAWW1iox
hgWxdLItiHkFWvDl8Vj2/URgzmJIID4zNG4hw7iqtjCpfi+Gdj/EcPkm9VrZ+vad74TBOVMhbTs5
RI7bhoYsjhXimjCL0K1TnwtyIjaUSG37E4GQ31hNT+Di/tvMZsHXNaiCE5DThpKar4o3B73AnSnq
V7HmCbl0xdFZgpqlyoa8GmvDUiu3Ey2+ETcOmtw5KpLtRW36KYPRTNtDpokZG3tC6/3x3JaKjnMa
Qt7DO7bkEbR60OPcqnQq4Gw3oG+eka9jgkZ4AV168EPZi4TlKtzSzG/IpqMTIbg5IHgrAje2v4/S
svaPf9HSnp0lrhMwnX2XWm3YOEMwGU3ARCF8dGgv7gid5U61G6FZK7F9IUums4ACIW4TFI+hCptK
QHHHTN2fvSWSc5n3BIzKrJz2rDWtNbGtpbnNslmDdTAJd3IeusVwbCv3xtnOfzapnXggfsBeEK8i
rvGVxHVhcnN6gYL/oYKzYhUSe4xEYEF7Ejp9yjrrMQfHVisQ37yxNqZpJTwvBM05hQBO4PpIBa1C
2SYnfKgw7/kexOG1vbpw/Oe0AdNqJwTmjIdiBGoO1mBir1Xv8EO+Jc4D/PyMC4O/FJLpx1txoYA0
5wkotywtCbJn6BoFtO2tfY9QYyHVM4g8RVoOp0VYMwaw4V5JzZe+2CzSZCyRDZQdeIh6PhCgt3dE
rb65kwr6NdmxpVAz5w6AT9gCsWJVYZUwE5qa3PZg4Kh7zKmqYAQPeju1qdibhW59IUJlz3AR+Onk
rFz7ivfTKcOZHYI4BsCDW00duhH8IiyX+7BEfRs1flNXy7/L1N1jjW08mOx3SoqVEuv968mYP+LA
IqjG0iFl6I4unObcwMrYDsrn0AGa/i1yzckRtBStmxhxGYqKbrRx2gJAt+cQs6Ca7jnOdMjkCln+
/mTIH1DyXy84MsS00CxRhl0N/qnfQDM28ZR0ARypLHTcPdIb+tfHh2ChkDFXhzcmFaFR3HNkQh1/
0+rI9jqtXMNRL0TEuQkTbEmAydaxG61GBCbAXFTvXgncA5WhXZLBhHfxyr5bCE5zWgQc/eKURZD0
boF+9LS+7eD1Vwx7WDquYTyXCqdz6oPWZ2ODl2od4i3IjoWSGuR9wd+r+mjwrZFR+HuC0SVLAb0w
BqDRl+IG5UraazflO5J8GI3hWZgynB//jdpC/vzWv/bKqGuyL4hRhxCUOcDf9Ftd2n4NM3OPl1Ow
WlVYCF1/Xip/DVNTGEXClrMJVZuqr7Qv3uQgil80SfJpq0jZ71PeWuP74015/wDALOO/JYzUydUI
QF4Z2qhKkIx+iSMZGE0Te9MaeOXPYfr/ZBOl+/+O0WZTSUgSV2EPRcap9Ksiotc4N9Uv2nGxgXXY
Vm9V6qOAKnzzZpc4QmUZ7ojxtjFuqrVio+MF5qWMXkfhlF5vF9q5FHoMY+ddF8G2rl8DGNxfD/In
u/tr9fH0ibQizxQ4ZnslW8hhT9jdn/U1IZ2lwzPLT8EzVGbTpyoEeEx4lan7kgAlDIHUx99zIQz8
qRv//ftF4dQQqlW42b/2FtyL3CtSJS+aPrGE+VVGVjKUpXWaJZeZ7cQ9qSIZwmip+oGqsO+YevdM
bRKgDP/yeDILacOfm/evyUQlOJNtMzWh6wq4OdGMcw+iM99qBLqNW0fNru2jrcFaUNlosXs86NIX
mt2qoog7V9cnGVZTcbQmyM7HNvZlmxYfjwdYWLo5o2OkELjp474OJzt+0jvYoVpW+wFpcduL6Mq9
tnDXzFkbk4qnRKOxCHNBh08sIpM/ZnX8b0s052EkmYSfKUlFODb6uVHimk30MLSCrtwwSyt0+/O/
vrsiDgdtkNRh4tQ7lcZHKMHtpZAv7mopdGmIWYLoWJME0UGrQ0AOa+7VcfpRQGfIbzotOU08Rmvd
jYqQp8mAJ4V04IrdKGhI6glKfWDd1xZoUZZhWFDFK4lPSAWG9eP9sXCE5xSMqR1EBHd1EWqDYSIl
KbKAad1vrHXx1pmJ+hVnLrqtvZ4YKyMuXDlzSgVXCQzL4SgWalBJrrR0DwNkeABrT3mTHFdD09Io
s5BhFXwCcitvQ3g2Oz46Ki85OF2k0YF+77tA118fr9/Sp509RVlplQpXThs61DineH26XbNrMnHM
1RrFe+mxP0f0s4h1NNFqEVZCTfZxcGHU90HKuHQ9g3cnc8yutl05gB3ZY/tqjl1BtprDALPpoQRh
WXWOTkQFRixMluGs0POWbh7P/n7M1OewWqQ/WgJmTBZCdNuGmzNvAItzNwINaPgVHkQuAbvo+2Gj
iWhlwf884+5c8HMqQZN1TDejtgnrHA51aGcIHagLGVXvpDeZei1t0THMOIudagcnGnC5vbjR67de
d0hzNB0O7nNqaG19RHE+A4uMNmr0ZI2bi/YGhY+Dm0Hmn+Wd9hKJPC5C1egvQ9uAWdRHo1OeUk1S
Be/f5MbXiQcCVUmgllbOx0KV2Pg/LD1D3tmwSYSR1Lkd1FrZh3bcghVTZABUpuxbHal6pydQj6rY
0MPvYGj1rStGwKm0m8M52dDBCZEi/4xFs+bfeT9SGHP4vdBIqVhOEOVVagVGojI/N5G0oAr1auSw
r8X1CdNNFbcrm+v+0TLmWv8650bd5lSEbDIDy7FQeqkGwG+Zl9tiVQXu/uVlzAH2BEbeVpZL6BZE
+ZnlIZqRPyWt3I2rgQbUJYPaZ2YKel38vdW+JDp+Dk8+t7DQ3pEJPo+PD9ICBBnq3v+9hfBmgjJM
VGqXpkensgFPI3KJ8vWiOrPJ/qU1ju01VY4HCAB+AU+S1odfW+5r8KrdRqlEo8KIeecZgI/7aI2X
QUqii2ok8wWqA57D2u+Pf+rSZ5m1yG1I6uQ6dfKwo+kncEwOmWYMsKEUmWc7afB4kAU6PGwq/7se
EewX3HyAso5jUtvPzugZEvgje4kAZIa7fuEUO2GxPcQ2n5zEODtccN/gJfE6ulbXWZrpLLYrPNBj
LU8TcNLGL62V7Yqq/TzU3QHA3MfTXNp8s/QvdSS4cK0To4xL+IHovDgbnbvm8XD/DjTm+Pqo7uOq
TtMiFMoMck538M4oPD0H7qYHqbI3V2oNFr7JnYg8h883YBtClCXmYQoBCw9qdZWvlc0hacqV/H9p
N8yB7zQpq9qF2X04TAq8PFTUNx1vHN+od3gJfNQ8icF9tTaMqc7LlHzmLftlcvnsVOPHYNdyJRdd
IDIac9x7BK1/nuUo9UGN5NDiLvBq6W7zfCudXSuaz3j3FF4K9lHRAwBswy4st/eP98rSKt/+/K88
tY3zgYKIz8M8arZNlX13SfTSr6HHFvb6HOs+ClihZ3EPSR27uTRGEg65di648TzU9pp20m1X39sn
s8jRAgjtllSHPVvS/Kzz/NTUbtDfrpCJ/Oog21FIlNT7xj2utmjuJyjAG/x30VKtt105oJhuwm5a
OcVzPvqZ9cahS5TqSNjANOJGtdJSXVrDWbwwLYTlHEa6oZ60vWfHzp6nUer3pRM4ayJMS7tgFjHi
zKhrK0flDTnIdyeJT0nGNqscu4UZzBkCk14Wqm/R6aDRgAsw29fYZ3DiDSroiP7TNp5TA9DcMNMk
KnkIa72fZtxn3sS1KbBsfeWcLOQpc7y/yRlrmY1z0pdwfunFUebRrpF8V0EjTVXTbvVdt7C55sj/
KeFWBvIuD0vD3pkmNTywAaEEWrzD2jhogBzr2/LSr63cQjifQ/zjOhp6iOtyJIPIteMmyKmCsVaz
nfRf3dCsndLb0bhzSudQfgj8a4Lkiodtke51ZT1nt3m9DD97Jn9CI+alpAWuWlD1M8e6tE2z1tRc
mt8sPCRpN9mahZ2hWudN5+WuhWxcqasWypnaiSUrG3Apv56r/oteikjlNQ9JmwaR0EML5JDYtTaD
4MfBjr9qhRlomWg8qPejeWQEsct2oiypBx8r0aECPaxByBcSgDmUXzgMNlxDXYemAbvrYtg1zbTG
l134t+cgewrvUK2HEUDIpfUuxoNFEm9oAl6eMjAGUbBGXqUICGrkeXTLemOjtdLfNEzW6h4LJ9G+
/flfN5Y7OKD9N06BjBlKuSxT3zWWPUVV+8sVNIyjaWPSf0tK51B81LHd3nUBK6jwctPM6AAI1VnL
6GZ1MguhcQ7GH6O6Is1IstDUG+q1Mb9BqtG/JDqMG73HsXFpjNkVP02gQOgkwSNETzSvgp7gVOvv
RU6eVkvCCzFrjuPnvIOxUzpgodzpKZu+pJYfOdYO+9DXLHZFh/FdpSt1wYWmpTGH8o8mEW6kMBiL
M+RlE7o4YwXMYvsFxsHBbbtLQY61LI9lYnw2+JoGwtI6zm59JpoyZ0zH4yGLfzBz2nMwn2yh9qRn
m8efaimKzEH9MK3Ok66fAGSJo/x3Ug7uTqfptIlLYKWLTtsYbfY9cyNo0wxu60eSspsC8JOdfe0Y
ARJ2cAgqJjE5J3xcyxGXiiNzDgCTBPb2lY18J3I3JlfZFm7egO81ECQmElC9GpDi3j7Idkfq6DXi
6pjyGsR1lTsBbJFMrXqxnMTylDnoXu8MMIn/yYiGcFGmPs0oHhHpHu2n3L2WtVjZ9wuRfy4irhKn
rPW6qkKqkx11dOnVlnMchdrGUMVbPcILe39OS2iSqRoh2YnMwG4OpobmAR7M8DbyHU1+ULc+ltCt
HtdeRQubcE5GaGQMuWFA/sK6jKoDfFCF77iReeEsPZvO9OXxPlzIB+dEBKiB4/v2EQ8R6qdzZuvZ
gfaEH82qUD8fD7HAQzLmbAOOYnCJqj56yb0CFcCFXUHs6Y4bKKA5mupUN9mpyyvgZ+09VBA+U13b
l9E2Zi+l7Pw82zLzJFnzsfJzbvnAnQRlzkro9MgyRigTh9H4KkvjrCi/dDUsuuW3vE12jJFP6TRs
OApFTT29S6c7Q1fx8eALV9rc78DJjF7x2AJYAAklPEVugPF9aUYnF4m+y+UrkEErMJbFZZ/lQ7aj
ddB94hiLay2EmmPqTyqD521yBKc7iLi5R+Eq9WQLZwJI839MfHqqJweKNlZO/VbKHYSWz6Mef54s
9RUp3Vp1Zum8zuIrutA2kFayDBuXeoPRfYzudHUHPN7gI/u0WsNf0Ikw5lYIRVbFJHLyKhxHY6NX
6YdliQ0vq0A5+jmypa+bCl3ZPoinleRw4dDOEeSAqquWDV0aCqN+GSCtjUf3Mef5Pz8azNkdT2Fg
nKHirF2kk8P58CYXDVsiQ4ugOSTG2MvJBMo+0jK6ktAvbNk5DjrPK1LZ5qBdCmCPfVKya0fqyUPF
cNNlkPCt+FGpbmX9FsLRHOFcVHBuMbmdh6VkLGhws4PxbEGa7fD4/C1du/8HWzamIU3SNA/1rN46
bgHFjjjexgVEbsxPev+k1d95+dY32bnFiirSoqgwnsBZ+iIN+YPK+NPjH7I00dlbn0EIuSkbloVt
YnztNbi025DVoWm9lr0vRLn/gzLD2CHncZxD3J3tYmi2Kpq2HionO9rkvuxY0I2Q+Da/dsNnW2wq
4myNWm4fz+4PrOxOjJ0jnQuXJ0IUFNku/Ckg+BdUbphC61mlX6vYwH9BR8oifVuV8P0BK2kUydaS
ExwX1SvIYAqYSY9KqR/AX7052ifuzUSFesgcJvUScfb6+IcufIb/g0oniUD3A9vB1Znp2RV/L2r3
oKKVr7wUgebwaDKBrNEaVR4WEjKLMFfrCt9hzlfboNnbyBN57u3uBXbuulc7owwGRYvNP01tjvgr
Uf/voZhVhHnc/TL1ZJ80+mdgTneP//mFSDcHZUOcsK8LMeZhlkzXNCucANfHWxTZlg93v3RllIWb
gt6+219PwHowxrE0e4xCW1SURBz53GXFgYxAfJagJ9VrQLGlkW6v4L9Gog6EVjpHIfLU0cUAmE44
Bfw5i5M1FM9Wl317vGwLOeQceN0beJ6VEN4PW11sNOd1gl/FaKoghu4DbMJfM+3m7baCfrz99nun
cHbPFlnZE0iT5WE7OMmma7nyywyiDo+nsoB7M+Yw6mZgrexIk4VDOdg6sI8Ds/2kJ8/EHhyYJtvG
Hvwd5k/ZqPt5r0FgvUhPQjqQ92Ikta/Mpq0FUyTYco2ThIO8VYrdoFS0kgItXF1zaKamZ3rW2zgC
TVv5nDlh7KJwYUsjMJ3sILnmlWtP7wXbJWMOzqxgdePog3t7z1mwpQWReueU3TaxC4gHO4XyYK7n
+o7efpeT3h+qUQyelo+Q1B53UQXURNzhqTcWdqDBu8eOEqCMIULX9yYETDtlfQLDygbOzBgqhIpq
TURp6RjP6sG6kDIvbZmFYL6MPtXwvpNa9w2acyPAwNXKbbT0IW6n4a/DVZVj4bJowk4x7R9lPfYo
gOwSmW/MEmSwuvb6WFuFO9yu0Du7fo5Hz2EtU+pQoA7NYlfDRAeCAD/BnD8LKk6S6k/RF6e66i0/
l8mafMoSanCOUe86FO6tShShJgRxQdmQZ9vQfE2z2ZZr45lbatfabtCi+sct9ovK15sAa3s0eA9a
u2PvNIce3DIiXuPAiSdJYwqUJrSyxrxpLm5lPT8+tAthbg5uT1MauQ7PyrBn3W+70eWl6NPr0NtB
BoPDG7tmjUy/EHzmYvhj3biWHuEz5HH07sbu2QWExH88i6X9NMue3JEIzieU64Yarn4gpBpwrdXB
j4c+H/dGpW2mLr8+HmtpHrMTAnO/dKQ5xjKdEkKf6FVXjblyGyxAc4w5PBmuiLBjHroyrCWAgWPf
fQU8HjjutITrS/lUCW0Ll0y4w3WeVrc7rqdl0MUmyOStCfqm81Xn8Vq17XYr3Dk3cxhzFSVqtB29
DEHzrJxveQZXyAY2QFBeavsTHolbAcUlMBB3Qx6fdVp/erzACx9zDlXup2QcqqrHOxWBrzC1SzyV
h4qrG7y28h0R+bnz8nioP9nJvTnewuDfgSi1UionswwZmSQFJo5DV6I6ONzJ3no7hW6bMja8MDHm
mOQHYxozr+zb18ZSYGVPOdICo6992cCzzImB80+KM+UNvKAd9inDLevFBpOmZ2rduTWswheJlmyw
fSgEvhUV18mNtTeeZzJokZNDL3/4OSSyOOc0gxpjMvygo4DUAzzNAr2AGc7jeS/1necQS8sCMcGN
ZR5qmfOpl/RHxZpz00VoT2RhF8d7vXG9yoneoYkaDo34vFo0W7hg5vDLzuSEtAwZXKGSoG70I1rP
G83i0HVK/u12matbA7VR2WOGISziHmunqZ6iSJhhDS8raKxdmFWUJ2mPK2nP3Qk57lyPNUb6LnHy
okse11etUifNSjemfcvfgPF+/L3uHgmMMYs5iaPnQzNW2gXMSuPMgK/cDswMiaOb25bw0RO5UD7L
XDt4POD9h4rjzju3GdTB9Qzy9JcCBs2QVRj8bih+4Ddc3Uk7cdPc5q3+UZrm87/tDAx5m/xfZ9Gc
mqImBSaJZAx697ktPVWlMB2WXRkwYkcrWfDdKw/j3P78r3GSaUjgnZpoeFXmX6DMc2Yw2+R1tTEl
e9bqNXXFhW827+aWKev6PBndiz5BIy7PLrZlHxqHHTsLqBabuFuBguPjz7WwB+etXKIMOEYUxL0k
9uhVpBcBjFhQi050FjDDXdmFSwt3uxH/WjgoLhLGDI1dYIeBUih2dyVS0JpML4mSqz0U/9S5xRei
/x2IGhCAUk7HLiYUyIBYtOLhPMZ28bvuIgNsX15vmwhqaI8X7/Z2/L87AKPNXkWy0hKttDP3UjS0
bz2V1HgU4I0iTK82WzQwHw+ztB9mOUo+UTsXSQMkjBSnypXHlEweS7NXE2prbGo9FGfXTu/dqxtT
msUL2KNOpW5gLEjAbycWb6MCwrM0136wAmLhuo3CqnGImQySUj/RttlBxO7xNO836Rx33iYe1ITn
XscTxFs4SEI/GQ4MXgY21GC46ICjo1XBIbswobeVaDG/CT88HnnhEMzbw3YVF3g2mAC/oYrHu2eI
+/jEvqz++3ef6pjYLG6MdmUMY2vHYW28mYoEbTLmXmwPLyia72A1cIVLGJoUa2SYpRA87xDH3C1B
bC+0y9CW3xnv6qAC/ZJwAp/seodIssnwNyBeJy6MpZhYK4kunIf/0+vt7SQH8DkOqRrfHWBBKL2Y
U5WAINrvBszaVw7zc9pJcNMZTHjV8MPWyGnQIYYTtZepWCOt3QLLnZM5by7nuV3ERFVxWGYtrAYy
zfaVBOrg8X65nwThg87CDO+GhNQ60yAwO55FX29ttC+ddhtpB0thmMKytuXUPwkGn3JCYU2+ssRL
O2kWcRyZwvEPr5KLmR4ia/DBaP9BzeiFqk/qVv7ZrtLXlr7lLOiUBXf73CDoDjRN7XV5vEUH8TQk
w9vjNbyvPI01nEUaMDdzNMZdsDQhxFQMBwP+Or3Qr7HWh52Nx6Muv0Z2MALNOxpnkDz9okePacjY
ifeQSSpc6NOgGXi80dSOUHHcpJV9ffzjlk7QvEGb0xgG5ZOuXbRmeEevGeVUvNbK/JiJFJ6mOlq1
ml3UAbh7HxYprJVAtHBPzju14NrQyMLmChO3C1rYvIy72gG3umXdywSZnpXZLZyOeavWLAXUcEmP
YRBzOla/kphvY2nBWedoqXL00JfhvlRqYxJ5JQNMaaGr70G6EjXMce3Fejssd87ovJkraQxy5xgn
ISlquBTCo8gdqxOg5N+NFJI+cXntnOmbnWrEg8qEL3PjKFm2DmBcuFbn3VuXllCOBCM/jMV3af0c
0+8wx4SuVaDMQ1rtH6/1/XqO4877tKyOs4qn/+Psu5ok1ZVufxERkjBCr0D5rvZu5oXocSAQTnh+
/V0192UOX1FE7Kd9dsTZrUImlcpcBqOY5m8rr0HWTb00fZk02YMhv80vDiC1uUURMxh+QYHngRbN
fWWoE4lYHoDq/tCg1Asnp3pvgNJc57uO3k1mutKTWwgo9iySGbSVsaYRfl407Lvi3KSpb8ffBHmt
7MybelQP0pXNfd3HG1MxC15lxwFPpAYWvOlziJRpgprUlxulQRaqxmdwH6H5q4XyoSeK6q1Mm8i/
dArraej9GmLXCWBOaT8+GOkAiH+VvEK/LSCdoPvKRhXfFV15slFs76F1Yo6gRBQULKsoGqACzPtV
8aSFjTt/iELeGN1fGdJzXfqdCTlCCCyGJWp0pXwNw3w7gLWZwrJg6ooPGDBvx0EdHbiurtw+S/t2
FpkNik1bWS7IAFPxJBrjm2lMx9yO/jRQh0dVYditXjfX4e5YslmQJlXRCiOlMBk0x30dsgNPQP7G
i6ds0U5LeP8uTNs3ztgkWVoA0BP/aoz+Asu5fXwWItVcdUG0AP70FOO7oYMYkU/fzLhaeewvBfk5
CRwuxcYALl50Hzn0TwptHNBrY0Sbqs+DQY65n8OfPYtRqRpWru+FS3VOCYcoM8RrByRIk87eoUP1
1odR49doY96eLud6SJ2DBlya6z4jXQRMnfCZjCBwl0PhzjiiDLgSMK73ariYwwbsKK8cqC5E913h
nruukx4d423vlk8WKx8qpM5maAJzxv/U9fB6cTqxOvXzcm1nNZhxQD6nZtCudUsWDsMcU+AahXAu
+o33pj0ECYE929QByG3KF17l+wxkc9gbr3z60uzOYmWRV+DjEVOcw5Lf0aTesj7cDWAmrII+Frfk
LEQK0Sc6ZlSc4ZXTGeU5GpOvrIWIbtqCbZHtLAEjOkVf7OTH7R2zEP+tWTCh2qrjoketwdKhRrch
3WRZs7UTmNnqqXoroMqwISgibtxwTTPpupgrdtAsqMAonhVmWeDZTBOYfiUvsLp9y2GP04xUbGtd
TZ5jWKcu+Y0u1q5Ps7PZ/ujt6O32Jy9smTmioEdBf0ymUpxZ2AZM/3Tj6E7x3IuNdscjDSPldvqP
Q11+wj91DyMpsjDqNJaTQ44r34kvWaHpZo/PkVHu+s5Zq0QsZdNzeEAiSsMpYDp0xiV4LqfRL4Yf
UKP1x+8qzb2hASYsLoIsfwfd2RLpZ5bwA/r6T1Am/V0o5+zG6c+qpgFgKlEmISLV/Lea2by7z+CV
JHXjoMDkRg9GlQeqysF0hbDh5YDK2ny6vaoLoXXe3+dYTGXFhjhH7fCsDfIZqWn339B2XMz11QZD
lWbUuijJWcZJ1PD2cNNTidhmZPRxCvlju5ZdLNx487a+C4R/ZsAw7RyOGdk0IDCD3mus2SMshLC5
QXs/jJEBve3wHONll0r5EsoYmC/ANKGWtHIJLa3ELKRMicrl0I7hmbfV9gIddwcO6VBsdv/2Ui9F
SXMWQEbZc3cCUO2Mrrzt9Y0A1+8dsh8n6Aw9Va5+igikIwnsD6AkutaZXQpbczm0jKWAn5a9ca4y
DVXtsPSHoQok6nAZlC02Qxz/rjkxkJ1mlm+MWp8sS/9pUqbgjfkfK6nzlvRoywmseuAaOhRQBPx+
IMwDqe3iBJ5R5mwmlZYfwnX6fCUBW8oA5y2Rsk1tG/IL7EzsFrYz4ScCDIDQoTfGzE+Eha5idOfY
EsrDoMtNdfYdCgAwBLV8Yq5JQ/xd2CtPxXlT3FR9nnZJEp6jDrhTdDTuhQT9smZTDfHh9hHl6lPr
WL/VlPqR4X6xIk4DlPWaDUSs4aAIw6Sp3NSR3lLnSzlu6McpuoLoxqKi0HZ4O5ToqG56XsJF1iwP
DYs2KdSZM96kQaIQpoVtfBvqplw5I383zbUvuhzQf26G0KEQHi5N9JSI0e8i3n+WbpofRY8KrJcb
+WEijbXJXGVVXoNoCbmx7o5Wcg8uqdw5DrF9HkIo+MIbjEnMPvDSMcFsiIgsA8iclieYFsggSqp+
37WqO1YXmUtg8RMoYyXjMYsmoAaABJGwI4ERGXRW18rVCzGGXOLCP5+mwrjniVWycw6PFTCjH2sD
rXUTZpojfOdXJnDhEp9jAhAlDW5x3Kwq3Tq9+0HDckclnnwGQJh6sAM+rrFFF4oyc/hbnGFqYWSA
FEnZX9q4VCk8gxwFyyEYmKzEtKVBZrll55hMY2nFecjc/eViGQq5L40hkFP+2gm28gBZmjb2v2vj
JAxmXRTD1Gw88sjamIazwx7zwwR+N8re1Alde14tjTW7B1wtaRvryj3XCTg99lDK06Qfm55vrUvr
v0pbAovghzoN+mL86uG4qvvI8qd8cF5hx+b4dvk0ZFa2YaMLa9Q1vszS9rxcvP9sTy0LV2Cj0LPN
0FCH/wt7KZI+2TQtt0+55XYrr4Wlz59dUkMT25T0pns27Tz1LwoBohL3Tg4d7Jq2WxmTC01nZfss
9U7m8I8Qem9E6cw9s0E+VGa26aDQqfBi4JKV6Ell5wTuzFJ1fiiT7Wq2svB8mCM96mGabFGn7jkq
GBCHSQkT8P7CrwpgC+SbQ3ToJT+vlgMW5nQO8IhlVcPHyHXP1DTuCryVvLBtD21Xfbsceynap1V6
89KXzQK0ZYbZUKBFfwZ6xgce45PBr/cSBTJjfDKNcC9wD9aolt3OaZaGmwXNzAJd27nsFhlZP1sy
bmVL9zTst7jwoW1eJJenyW513f6WH6/cP3+v+39OQTvxSKoWSWCEWrtvXgAzXVbfjdkAaDcBvtvV
Dew0iAFLTNwojhN/pjYEx4wMdbrMq0PA2m0JSkvVnzh9DOsymEg3+bahL0oI+kHlJAwu9eXJPmVF
Lz2j6p7DoiB7cO9dP3TlL22rzRgjPkw57J7BHpfF9MKsvPCisE99MKW/CZuiiDGWsd9lCQCFZb1R
Ut7lthNA66vZOfEE321T4pKs831du09NG0K+0gV+pjFBa0tZfkdplviEu++3l2ohQyezUK3hQaij
FBmRJARJRorGRByvHeSF5JnMAjRYZgW1SgjRksl6pLo5Wanz4YLSc/u3LwW/WUzOoSkjRkvTcwpp
fSA2X6NR/kHb4WT3K++9pQ+Yhb0CzfzUpBVGsOzf6DA+W1UciDUKyRIVaS5U2JDJsRILtKc40b8S
7v7RxH0s6ug17SxP4DiCa9GwEo7Zo2f1R300bXWKTP2WC8CV1PDYhfkXr9UKC+t6euzS+TlSGeM8
14DdZQ7aNOZrqPRJ2Ega+VdhuhsnxxZ8utiV2TrzQuyVplSIiWst88us/p9jjOFne1GwSGZdZQDx
Fg7fkg49Kipee2AwBag8CmgE98LAdHDnrCrFLCINZ1u00swxW8Dl71UldxX4d227Zbm7FWZz35Dq
NAkLqQQpfeg5b2rAKXE0d6rrA1hJbvK4WtnKVzMmfPp8Kzt20Y0N6ppVSz67Kv3MbQrNjkn61NCu
F1nt2+0zc3VHY6DZjjYEg7g+Kjn3Y62Nlyi2ZBDXtgZhufxxe4Srp9Klc2lEqIQxgwKrdJ80bNs1
xg8nqWNPk+HnKrhiaYjLx/0T78fYUiMrrfR+Mn+iuXIKzegbXKPeVzFYS3youX5fRdOKV9xO7y0m
N6F2fEeMaCf1HmMpOv0/WYS+uD6wR57Em7I3P2qr3eYOf6GSbyjf3J7K64kQ5nJ2IsCESdwErkIQ
ZStf2q4GuABiA9X0rQSiQ7oUCdKwJUb1iirYJqmebw+7sEfmYTvMah6zjqVggraZP0GpAffVt1rx
x9t//2rig6+abXYKMOtQtxxfFWVe4/5sJL2DqpIHTAXmWn5fhaoszt9st0PIjjVVKSCqRQCbjfih
dNi+apx7V2l04VzzHLlqRxk/UuPXeiC7fMj/DWRkrqUXMSjIQAw3hXlv960UNj8DUZ4HMMvWm0x2
9bNdgwshZKZ8FwR32qavliXWovhlc1wb/TLt/5yOro+0lLpO71PH9Wr+cWHt8F4ElvjgQ7lD/gLq
haFPPEZeYVoQyx4ye1uv1fyuhzIyF7Tru6lkMgO7hsT2JmL1KamzjcGix8xwAp6/3d5DV1NMl8xV
7DhigKwkGGRT1G11Wdw1OKRuaTzbAgx9ZuCqapyTZa/215bWdBZzEuW2VXshDWXD4PcuBG/M7Fes
p29dGueQzhPPrlPsdVhCq9FF6xJFZxrc/tbr54XMRew0XHaVykCK1BUPnDo+27wNpNaPOX0ATzJY
DXtLkzoLNyZE8gwFwar7NB3fqnp4LIBtHGDfLly8TpqcHlNGd+vn5PqFT+Z+7VklVDbawwUELYKo
YsEkK6hAFkeEvU3K0ARPo53bh4dujWh+PbQRMQsIrlUPpC060D+1qkGx4ruJ0+8OBBBvL9XCDM61
4RzIfPdWSyA1kuXpti7hV1skv50Rbkws2laKFF6TQGUUhJfd7REXYhyZy8RVFy/wVgBDMej0YbLT
etMDWGLY092FPF9WAtjCPt/Rsf3iZnOXuquufgvLN5eP420HwbsII2se7aVs82+QKhhBqCNN4MLl
24tMR3mwqdEe07X2uJjYyjxfzwDIXDCuz2VhOB3SmKYUv0G220hLHFHM/bWq6HId6+JCnPx/w6gT
adu2nRhqJy3eb7Ls5aHlO3sYgoLATadtq87PaMF3gBQ9oEroRfD42fT5uOlN9cStpvCrtLPvmqHz
AWTj+QNwBaBsaANuYm7kPP3H9Z+VgAprlNpKwLGiqlAeHcC6yA0QyGKF1mOdQmdsm9iHOLIAekNy
7yWMw4fo9uALsd6dB4yG2cmoGkghUrl3hfPNTY2HC3LNnAY0Of/LKwwrwf53JeyxT9rEhGiliAh/
CDsHVdhWqS2ay2vsuKUPmaUkAnruFeSnIBadHh3zguWRcOIIyV0HdVTfMNvP2xO2EMrnDAYNJS4r
T3pQL0W4qXgJozh91zXiR9i6BwfpwSqnZ+GEzJkLYFjbdVqBNlTYoNOF2o9gkOak4+PqbbHwLXOi
gqtb4bDIMc6SdS8TTQZIXxp3Q7aTMJ8O6xdYsq3s8aWRLqv2T0bj1n1lcBWCqlDb7UFnwErGkUkC
0tv2s0TDHdxgiHVEZbSmsbWwH+asBT7Ber4cp+jebq1tm1k/NOW/Ok2LbZWMcJ9d2Q5LizSLMVlk
whauA2BNWZu6GJ/Lehw9DiUCb7XIsDTELDy4VJfYBqmE0wf3wCh4Gp32TwSNJQ/WZCthYGmMWRgo
B5U1SkLdEhq2UwCFFA6LLuO34CifIaHg+9uHZ+HynjMUoFbi9uD6JPcKfWTaDO1umBw7GEm8htC6
3ox1yVw4LtJdUpolyF+AiAUccjAqy8/UTh/wAg/CvvoWp+aG0OF+9RQtfdQsI8kqyJBXrIbWt4p3
vFSAClPHy4rMXVmchbcsmTMR4rGEUFyB10hS9IcpqxxPQkKWG/YxnEjAodLHNT7UHf0Lgh+TjJ8w
MTSHUgg9FnprRwYUVf5TQ80lc3pCXA6tHXEu79049CYJxFUfRbmXFPZmtSC8sB/nFAWHhmZnQSMU
BnJGlKPGOzKY/kFcJKiaCwudVUbNV6Z3IVLM6QmumfUOHnbJ5XvAZ44fjTq7A4FrBzNKmAuuRMCl
L5oFihwpJcFNm9znUY0424jnaig+zZSe4O55+3QtfcgsUOSwUBgaxv5/oBi1caKO9Zgl8C4Vjr+a
gC8ocpM526CD+AJAG7a8n6zq3gKvLZ+gB14SOMNUu4gestz8NdjJPhxhiJp2xWFqm2IfW063ifUJ
7qqO8X2MoKoXV5Ag7pyHuCjNlYfWwll0ZokGL6HSO+Yx1tLptacg5uHJWuAV0u5uz/HSALM0Y+zG
uKwJdHz6uoD+23CiKR5ZkEe7/eevozpwuGbBBCDkSeOxnN47GZNHCiimoPCErvWGRenW5ZWXJlW4
hSB6UOJd5cH6zgfnVA/EX/kFCxt1zjVAHzvhTVKm95xx0Br6bDsCLJmjcGo79YbS7qMpS+GTqoq9
jhYfugjRk4HhWg3xVf7T6C78ADzNbv+cpSR+zkHo3An+ICPkSyZdbB1o60cjP4bxE1MwZ6029vBs
3wmDPl0afYMrtyXLtqzI9kbanWqLHTPAPsjoel3+lOD93aNCnBrlWqXmsuxXKjVz6gLTktuJxq9z
bXOXAhwxSudAO/jwZPc1mDaOYA8Dafw8hw6BuTbq5Va+Nupl6f7Jptq+gJydmah7Bl0l9DhLfarj
9MkaCyhKqfgoKujQwTet8WK8LQ8pNXHcOMhXHGr3+7ygzooOydLTdU5aYGDcDSlEcu5VMW4KUT6i
01X6GdgDDeV7QFk8G++vVBE4CBgPw+SGh9v7YuEcznkMlKmiq7ICdUHQ902AUdqCfV16yrf//EIj
Bf5m/zvFpEt7II3S9H6MEKtqo/jDLJg7k8kbVZdvolDhsSp2sAr+nFrrd6l+T+rSjoRLclRsVn7E
0u6aRTMBoBHTTQgNE7sA6WnY8Cz8YyXZsQixts6U7Vlj3Q0GZKfAVmozunbqFpoqZC4wJ+O+bxRH
xjFY711zHqs9VD1gXKpgnUoB5a6fJhF+v6jOtYb6IIMRDAb7mZb8PWPq7fbnL1Ri5mD/aKDwmLdF
cl/Bcs7ura2h7IChFJpV7hOd8j1KJferGcfC5TmH9vdW5kZTixJdJ9zvACEzKBeRvUyGKYCedY0a
PYyHbn/YX022K+d3jvQnTWabUM1FPudAIhcgqXgzjs0W9mxJgGJkfDc6ugkyGQaDVQ7eNIbkvWhR
eSpANLOAvVZueYfyzKFlf0wbPu1F6MB4PLVhU4+76ISg9BZBHeslNqA8aZL4YbDsh4zTTQsP9Ahe
YYfeTslBqTjbuOLiqwWaykWhEnsefBGoRIikSPdpkysvSqZzk1v7poMrqWUPd4BmrxzixYm4LMY/
gYyb0ySUrlBmF/m2nrr2EYiXfZvCwKeY4l9aQQ+kKpQv0NrrzUkHkS3soIK0DJgsztGM3ulUH2Li
PkMg/7VtmmwzOhFweYYoNqXT722bNx6ku+7by33gislDor5x0valcPtPARaJNJ0HZ+rTvZuad5DM
OBG8QfcpKt5WSHcWLJhix3zC5XaK29bZxlbzfdC9uTIDS8+VOUUCwg56SgYl75uke8yH7eUag6jF
VjTUTzr+Hdpxoxenw2GVRLNwv88JE6ztZNaWEomojYgZpRBpih8g3h2sHqWlEWZ5aNtb0CIskLyP
SXYwRmfLobdUDMbe5mv4lKXTOgvPeB4MrWsbeB9Y5RFVpE1Dp4DkeusA1t0QspK0X2fWwj5pFoFt
ZSR4AGXyvi3KwoMv4U4OUGabXJgyjAIRzwLYFDCVtvWF+ROCHSNU8PD4vx0oFqomczaEiY07xaYT
o0vaI4EffRFZ75KbD1aZPXMAm9b01K6zaPCd87QT/u1D1Ap5X4ppl41Q7iKux53C759MkXxWkOiA
R2oERZkUd2zkxl9Ix84CdA0PXJ4t1Eg+4Fe+Eh+v3u3cmvs8kdp1i6JokbtJ8Hi8oqFdYOvkIgsN
o/mVQa5uUgwyCz3KCDMFRerpqCobiWvc+uDFgw/JTT9bO91LHzLL01zY1FvuZOanqQfxAaA3OTYH
Ev+4vTuu3o/4gsuo/wTPFOwtMmRmd4qGKOhUdWJxubV45TNoa7ehsxFZvl/lil3fIhhudqrjTNPc
imp9ipn+1aKbBts01shg7K13URI4HifGVwzk2MaK3HIPaIzlqwJ0tR5hwIfic7bNeXNXcjxVgOPK
PJS9V99NV+MBftwsHphhYlSxw8gxwZulVO2ZpAj1KGhCS+Sx6vuv21O+tGlm4YCNuSW0tMgxzvJN
Q95i8S2HfIc01UqB7HpCjQ+5pIL/LOpkcaeHWzZDny56VTF/yayL9vZIA9e6+CxABiNk+U+WjL85
lMx57K68nJc+bRYBBPTTphGOv6cQ5jz1ZG5sO34yICnikTWfjqvhjFvz1tpoyhEMZzs+uXDr7ZOz
Bhc1ORcA0un8R5+vxOy/HKP/k11hmMvw/0whb+wEt6jKT0q2WeB06NHXSn+Y6LNAD3ekgJ2PFXxC
5I+oKkgIBQ+1c2B+t49YzDzYm95plj9IIKMCC4ot8N0Zna/e6JtP2F194SLo0E5wKtDtGDCFCeRu
IW/raj/tYudr0IDwO1AsyXfpkDe+Rlm79Eo3eoPLHoDaJivfatLXAcxTNXTW2ckcmQ5ws+QrC7kQ
dOY9PTNujUYg7BzbsA5G43IeDK69OHu+fQb+PoGuze8sqiWTNTaCFgX6vCmpISahzpEZ/YC0xU/I
oLR8n1AOKnIDp0XbzzvO/VRX750w2OYvejSK+TkbxhTxqeKfOqzsOxpHW0rBeHXtd50CnyySqDrr
sfZJlqrnEiqBhotpUl30ZjeJETDl0sSzNbdfewggmYqSU5w6WZDS7iGOOhKkiemgGuXccSGLF1dk
eEXFziOgNgB/6rQLtKnhC0hHLBLtlIaWr0XfwaqKce+1eHAwG35PTCTAe9TDgau0OEHl9pga9s+V
icR+vDaPs/htusQWYSzkyUn4vUOI7zT8ly1Wlmnhdpj7VmXoaealKtVJQsJgQ6W7Z45xAloYcNjS
8a3MJl7qGsIbDCBLbn/R9XQJR28WhnVnGlxWiI9p7BftXZx+ZeYHKi+mfQjjuwnSEWPCA8s64yl9
e8ilz5xF5Nat+sHsTHKEth9qLl3zYjSGH4cfsH6K5U8r5bvbAy1QGq25PNqgDAJlAp6fJNkNfXMo
S/0qwmnHVQmBcv5F1Qg72GMaQuSUME9C5gssvbe2j/yxCiHkM8ovgJy9FhBlOxRb00YtT6/1cZdO
/Sx858kQQqfLSE6s9mj4iUrAUH9b+fLL37iyUeeNSHgroQ9pi+KUhPo1zFxIh0eNs2/S+pOgjwOW
/XEaWAsfeE29sp58o2i8qg3dh4ixPwmurcIyHpIEF9lgpAFBvQri5EaQjGt1qL/kl2s/cRbzjbB0
ojwKIcInjk71awzrjeE82GqHbQHYvNf2r0V+17nZrsAbKzqNcQ2O1TEtUU2wk6AJ8a/DO0Ad+Md4
rKh6LwfryNr4cHsOL0nStd83yzbjmPUm0ZIdRRsCGCvQZh8+bv/phRMwb3RqVpGQwvvyBJU7JJhE
HUztbppU9TtGWeh1Tf+R8OK5EGvQjaWPmQUugxgsN/A2OVp9+FkZxQuti5XS5kIWMvfYgthbTbkz
usc+pA/m0D0mFv8ORoeGMCBdYcIsjTELUlNTutNQTsaxzLPSa6Y8DexCfxvtkIKhD6fi2+uyNMws
MuVm7xQGtuUJj2EFhlaYeAUL4dHaTo/dmoLD0iCzdDGLR9iLppN71BZAKkViX6y4HPgX8ckHPmpz
+1OWFnwWXEbUSiBySd0jFEarc9bn7Z5kYs00YyEtnHc3aw3qJo0G90iUu63ppB9Cw/yeJlbnK5lv
434kHo3J4+1vWTgu8+5l7sJ9i1eDfYTu174s0EbJ4e2HmqIDtggDUjsZH0CpqPag7+Ur8JfrXR1u
zduZZg7sDpIKenTUTkDytue23/ZV7VvkQBpeexrgWVLXQRqis6JAD8H/jtdUCJcm+LJ5/kmI3Yaq
yiVomzBLH+BAsAsLs7+wsQCEalHu2xZrD96lyZ1Fhqqk0MKJiXNMps71rGycAlqx8ZVXyR9HQACn
SWxfNhakpFL5/faC/qXUX4mtc3E11BArlDgVPxa2Hdnvk02mrUU5f+mVIDCGVw8wU48OqikAqeLR
ocnjw8iyxuuqMH20chBVL5onL67qrfssonudaLpPhhhEaZ2C0cvS+gnyPmAMTNryBrsOQeaw2ygI
lTIhTlH3z+D7kwercvlWWiF5o5lId50zCb+FWfJBxAQA00F277ZY63Re71BwoIv/d1U16UanAzDk
GA9FUEnmHASspvMe2kxffQ/LBVno2Esa+oQa1h8qQKqJipMy418xCJe3534h65i3gimaheYljz22
kHo54CBtJhc2y5Ej8pUoujTCLIoCniYH0PftI536YevWRbHnOTc2XMX1CjN0aYhZDLXjjlogbNhH
28zK+5IU5jkt63yT5FqvvEn/Lsq1PTqLoIROaZP0uXOcomKiW7MaGQ0KC6Bcv9Q5HvcgS/pF1pfe
aNrFS4Ts3AqawQZXQdGinXwGP0mAShhPAgePI59p2wLcLLHA+xhAN0pH8VQYeV14lXAbNI2L5560
L6TInTs1xWB8amALuTTbrW5rEjCjZ3C34Inv6BhO3o0R7WDu3r8qe+SHNtdIkAgM0058yN6mxIpg
GwW3H0CdRg0aj9nRHYjH464yjfxNmYVxV0e2sZdwRfHQpbZQ64XGe6Fk/RGxZE3ueaHMM+9N12nd
dsVU2cdeuBeXrdjcwx188ocwY8ehKb/neOD8vL23r/fAuDXvPLftCCGylloA2XQn6GJn7zBgG455
0Tn3UooIrbDxiZrOMxrmBdj8EK3rS3c81rHJPYuFzyMkvr0qJ2sX5fVmAX7RLIssCGnCPBPTUZqZ
eC6H5L2K0bzJXX5KkABEPmD03QVX1bceKXUDSwiLlSsncXE+ZteIqTstayd1jg6Tro8+Qhxoo8Om
Yuo7myZ3i8grN/aEMB/DiNzOWbhXotZ74FcFtrcYbOtcyzHZ316ghXM7l1hB6yxLIORLj1C1+dGG
4UtrlnuewrTv9t9f2GxzkRWDZk2Rpto+Xl4HVj0eZWr9Ap/mfZIEpaB0zU9g6dU8b6I7dVT1U8rp
MVTVhkgJxyaVbIp6DNHqkpMve3ja41BDryDyoDBlbApTV1+hXIlOf3UrrkSneTM9HuukykXpHA0I
y5BDVKXPQ5FlUMkXnd+A4gguRPiSZ+RD1pFzzjrZB2HePWrCzhbLyQv6bV4tpwOrW+cntv9HBPkL
OHbFv60xs72m7c6VcvehDeHTsNdH3VqnHiYmaN10K1fRUuV03rHPmzRXsgqnozOUH8zo8CrP2qe6
L6BVXb6H78SEt0iZ5e3OgsembRfb/7RN5jKCNK7GeGoyvBbL96iCx2UPKRSIf8LsIhOs3fRdHa0M
Zbp/XTSvLdXssprKulSSSXIsiANEuB8nE9DjfkGgXg1ZRqgakecJSk71L4kXuwAsD+3FCW37pDdI
BogWsyGsNUEXF+T4kNV54jxGAimQ8jV0ALrYb1zHRRFhwv6jKWAjprLem+LiVuQ10Oshf6K2EsCf
o03TTuhgp3b0Myph5x4FQ9RVMHsupyzJ75ns1UajSbaLRss2NjUpyD2edK3cA3AH0d/YFPSzCSu9
Q1H9DnI2iQSidcSLFfU+ggpVbAc99BOPikLe1hdN1if7ynDtO5VAYJZKElpIyYBVQLcjjcG3p38i
aUy/wo4rT7VN4lVENB8hH8L7IlLOt0wM7UMV52Qbc2fa9lOYJX/GetQXKy4Hxs1a6OYzg0OqsYOH
tVIPvK2hGwEGRJVmR27JxIB9Ba0ehEzh05oBU5lNhgAmKYXvmG7tbMMbs7qTVMa/ZFGVoBWplzKd
rDuBb0DaGzeDr2oaBo6RJrCAbLMn+ByDxsVADdqWWM5HImGZdi9UOBR+aOf2g7Kj8MEIudwrYDxg
1y4pFB0nFdb7KR1Y+WKASlGgwis+Dejd4/6NHBaYGXuzIkl+hhb744xpcSwTqZGButCqRoQhEiho
lGPEAFhFVuLBoa2m3SYuBCQ3roTv3p7zIvV0V5fvZa0YYr6KIWGlY2zrfR9PjDwISBaGu7jroeuS
6HAw36qirPgGLrD471tQg6C3LyxUdDvuZPtKOvSABSjwK/OEm8Wh7CPX8MqewmoUGpy2kbyHEUDC
J16nYoxhHVEVSeMbuXLBnHfxn6LYXoCPoSPyKLOIoMkEEYttGBVwNe/Qe26NoMGpR54PDYP4IR9a
vUXkdu/UqPst7oj6ri94CVfXWqLMWzOeB7nKdPnEU1eRrV3D72ibC2Y6oF0MQodBmU2oGID3YxTl
A7LP1j3bVVjF73lVOeShcOnUOF6IO5j4eZynFRQ420oZO1R24ZTmy7xPraNj5a3asrHu9ZYZVWR+
dU0np0cjzF25kw50tj5ZN6Y9hfOGyXroBqCM33lp2XX5HWNEmXfDWJbyp5wiKu+orPF/zTAn9pNC
F8XwRiyGvY3l/+PoyrbjxLXoF7GWQCOvVFGDZztuJ84Ly4kdIUAIgRjE19/t+9ZTOnEVSOfskffi
BGVWri5rX43qgOyDoOYCcfAOJWZTzNV91ctcv0sGL/qp2jntH5XDLzju1kFwW6wbC9UzjBqSwvGy
ifVU+4GZrxYcaQPtPlsW/ThQPIhnNS+QYjg3NCDGB5gjk9Og57m5D/sOTUOLAO6yGZMKYkWv/SKL
KYcj/GdHKR3efeTt8AxqC1UThii8nmxOB3rZeya3f01WJ8tzS1bj73o0NeortRMe2bRumvoKyccQ
vmg+NhSxRWj8fG/HfFMXSrlJ/tNQBoS1cJPcVLkNDWUHJdehesOvQkTT4PlOZLHSRPUPBu1V8xk9
QQIRw3Yi/Wsn2TbfyxTP9a2cbSJLn4k4/BRA2jg2u67Gczxbkp+Hds79/U51qC9501j/i+wqs/eR
DZNOD8voCcR4XgQqkFYaQv85Vs2aobYrRYVTk3bcXbrNRn079FgNLqLOsSoUXm3dft1yCzPoAaoc
VJQGsrHv03VOk+VnvwsXTsMMbdRdhtMo8tJBc9HctPDFVT8XJkT7nxU9DB4FOmgqhnG1230FoR64
1+uGn6l5HuvgXFnl1cSvTV/x7r2v4iRv6mXhJzPWwE+7Ff/9sd93V5Ui9so/Iy1xgpO/SWHvu8h0
ias98n4h3YXkjUHA556rqb9DMRYK1BLBTAiFRpWnOOMikttdmhsTrqub1/5LtiITl8wNGdTDi4Vc
fRrFOB6Hqe3Sz31ckIFo0zwgX3cc5RILUaM1SE+pQfAHsc7PHy4DofzUd32L6x0njdEJVibi9c0E
+bP8PXUIydyLPXW4oHKUNVd/tDBr8iJ9ms43SA+ttzOznVR3Kcgj9bdxWZr+h5y0pD81gobqF03H
Nbu3kvmAWR8P6b8F84W81qD0PfoNkyxlfxjJwnihO0vI7dQvKDPj4L39l0QmaYRLd8no+FNCOZee
nEnpdt8GIra71VPsWlAqa9V+zEgLyR9U2k31+4YXYakLJtep+k9FUyWnplozccpk3PSdoc4mB09j
yuujzRi97ZB0m5zbcfbI5ARebz66ccxAtKTrgnTQY2WyfIWpFpcJ+bvXM9YS/Ea2bY/fL8cUDxVD
fTD88ahzJ7LMBEwTdyaD0M4cdq3F8gnnwdR+ND1vwkfYTSILLmMT/4M5oa1fqUNNyNfcGRrdcVSJ
mPlJGAr4pwxhSNVdW+OUfc6ahEz1BZnltVoPLgvBX+bab1RfBtgd45dFuhquB8MRJF/GHeUBplCd
GPj2rXg0iFqRtSEc00g2oIwoU8g+LnoUSEvcthWSX8YC6rmRI4A9j0IBR6M9d+wMs2OY3ydD1o2f
190bpFpFdNab383MfYgHgeCeubQQ27EZUec9omhQnJkmcFOE1GznqlNuglyKCqHToxHI/OpvarXM
9DlbrFhXBAzlwn80mDGhyoW0vzY3aMKkLh4gk+/sXnQKe8MN35ZhF0e1hB6dxHk+9+Tc9Ek7tMhv
pLD67SqJ7UUmfbr842QQ8rxmBgmdKPSAJQEb1rf1XdoGA9NmJkjxT3AxVrorol1EX4pm2eO5E2ub
vSdV3U8lxFLsH0DhPv1Cdx9tL+ifbPEBsgwtsKZ/ypINdKBo04adO4wb6jbXGdkuU8JRvHHhe0pv
1FD3Eff1attThcWP/NfTVu+lyJOKN2edbW1yF6dkSf8qm5ELYylrzgr6vQZNGWbiyyFf9lbfI2oq
ze7dFrepO1T7lIGjR1P3k7a6Vz9Suyz+Y9povCbzCKXtOosD2lNJfrMYHc45xqjxNwI/LPYl3dFJ
XccWEsa8qPstl6WiaA8KUGiRHCpHTJY4NUxj5iLfpu1ZcSgNfYGpamX9ObawS7yku9h0ckK9ut9u
rHCmeU7SiafwnmcZxjW8uml0B0n7vP6jE+rHizLIG1DMXessEIsTNnfv65An862f9tYgbiVm6srT
CXhyn089aqoTwGTmTxurakOHG8qzbjBZC/orjLi5HqG2tNlLNeykvS5B4QEUW/vNFgAwDfa8jYnH
n0S1bJ8v+P629hm+qekGrS7mc+sNLsOm2i/a8fWflFM9Q5a19MvwREXVz3dyqGPzSKHQ4Y9x28b8
R6RxiBcUSVkDFX9Xc3orOxrjyVXt5L7yNE34CSwfUe9shn32B59zq35U2o7V3wZ/Vsw7rZR7/bsK
MhHksNm9Fo+7hW4UMtWuCwQ/GUHeTE1QjWnoxCLe33Fatm/9BUE/uoN3W1/VOO6nZnMeKU7VMphz
1i5ywlmxtc1jJWadYKLsyNmLZDiY3EJeUS5oMh9fuSB+SQ8ojkMMyuy8GdYyzTEADZeua4CzS4Wr
Gn1WKq8PY47QUgxnO5efVb8q6g9iGVbyIJaVm2sGoTFC2ddlO++WNT9kY/WAUV/2+3ZyjWNGFYDT
iL1nauyHGiYMZf1DVrWdS4tZxFngfk5G7L+FSL4Vs3ZK69kdmgF2QPzzBLq1jtfYR3FB4PgDa12B
+9WT6Y80jtvwyeFXfBY7q04oeZTTbY8xPew40bJxBzTIEv2KpzZlhWwgbL1OCkM0+jNtJA9p8Ir3
qKjhObIvhYJMC2IUp+YS/+MO6ed4iV9rOeTrdu/zdPBPq6uiPHaw4JJnDAqGlHtsY9CnxBIhX+Yc
0wq6AMSsnsd8qNczwj6qO6bCdGtzrs8YuXQ7FIy0uT1DEEXTxx1joC2HDM+VK0cCF7u/LtzxwWOi
/oYL63SB0XRu/PJvWpsg/6xpk6GbLlNfWE5xmJ3yaJ0olqza5uPARnQgCOAPSCDTpzCRLFaHUVWa
wc27ELrEslnhifNnNoOC9VdtB+dLrON5q45shqvrtR5qvYajtzR4fUzYrqg5sXnM5ifExAEAZaJO
3o1fVQXQGpuBOtDYm1a9YTNW4XZuB927AxRuESqWJhlFAqYIWC7jx5r14TvJOA/39UbJxwRJEKwP
G1LnsuqYLUOSysI2fGS/fMqS9ZhQNC6ibGFfK6Ah29qgPCtUmGTnokHJQFZOm66G38rA11O2eCP4
y7c1bYabQ64o3INJKhyb77oVgFEKYC7SOJBwNvShTjOsuzAeIuOJp+k5qqwK4SC3ZEzecMhaMWJ3
RSdruddpA99jPmYQhBd+GDWig9ua1/dxGym9rHOu5q9F9RotOai8AL0x7WB6+Y+JN+14Z3uWZvk1
w3z/PlWEFnJs3XfiWYf1pusQksbIkJZqnfmxR6FGhmIdsr1DxpmcZZaxx36OSXJMNvw90Ez65a3M
hlNofHOPZwVxH6rN02MaYoIm74FeLXoTXptNuB+IQ2y3go3ANI6QzrNQpKBuECRFU+nyV8HYduNF
P3zRZqLr0XUrygfGbS82nYtntWDFwkgyHNIUa+HZ4KStjnZn5jtk/GmiI074rdrpjXEWbhrVT+nB
7Rvk9j7fr6iGsZDn7AHT97pcOAkYULaRF0lU9lAlyMJrhkUfU75Pl4nyCvF41XrTGBxQKl3cYbCO
36M4gB3SemgwsEFSplg13rbpTko5QTjhu6Y9qAxKX64nd14WNrxPSGI49K6DPbqCel9UOHYT28uC
qvXnGPIWaxnD4BSwciMTlJR1gzNjzsD+tgGlusqxHIwCAI/QiDdao4k9QDp9wEFRlaCkWYbPIKlO
oSUjNiYXrjHZ/gYIhDA1aixsVuLPY1y7HdJtqvD56yydDrZF85fCiIAtgM3/vBfpf0OH44OZZHnv
HLoxPBvFkxiH5j8Ylaqr1WN10yjf4zzxU0ETL9DYjDC9aOiOQVRYXULDgrGpzn1yWU2Yv6t2MNIh
vjf8nmFBKwakxd42EJe9NigXLayg+oTCHXtpBwyBRWO371yzxFa32Kox23WVOvsFGTKZzGGfQRwX
7IkA7wn82TTU5VYxZWFs49sf5kcMwFhu2ZNvncH6j5ydr5Z7cplYEl9YXXVn6EiW9iD6HR+aNvw7
zJaUHfXDX4TFKwT+iumHRm8rnvzMgLcRKy9qPAwnj9q3W6zHIEUabcs9p3jQR4hzOzPGHTrysJ5s
4ltILSEU+tKdNY9NTvUvt7YoOFsSa0tap+6t6yvoP1so7cSNIQ4mfRvEfEzRZ/yDaz08D9+ZsFU6
mH+L3pKncRUYzHKl/ttdktB7KlT9uIx9dV2zOk8Q6gpSEzHlmAFiO7uzAd/0EXAO+ovYAXMdm1pX
54ZXKDxhQ0fqw26qeKnyVNelI0myFih0bNLj4BzqWdS0RARjmGbujy2ur7KCCT99nywK0yCS7SK5
TZncw1vGEbuKXLolMWWHPWYqsa0zVkx7Xj9QZEHe0xQeDUCnsgOIZONfQqJ9F5uv7wVyBHZ8d1gR
sVYuwBNwTyZlgOz+R9iR5F+MM526f8gVbYcDwQz1oJtsE0cN3hnavnafnnSKETPszXwT5wxlf32q
/Hdlg4Prccf4i7TlwPQjy/I+P+7af68jHeaLg8JV/yFQAn7VvHYnKOrGf1VAHi8wz7W6gd67lgWs
vjk/4OkATYe4GFgWs8ywRypXvEbrYslwlGhQ7RE/lqz8lG0c8sxR5oihnCeJChlPG+qv6E7OF9Qf
oNwZyuYBiZXK8uc685NADVRQn0Savj4gcgIDLbIb7DsZmMRTLFVFymzvMKZIfKuuhDE8/MaMN/2s
4Nr6cn6kvEhVorODWBlG43rul+xm3rBlHuKSLzNelon8Mm6dH3AopB8jeKavESzf06rmmBeEtHgm
k3UP9+uai5u11vVf0QX+ByOb/NkTK7GT6X5JbuNau391hfmtQOBbbI4ac9LDsk/1fmAbzW9TPWU4
zMOUvbQB01tB8PzXxb50+jbDBFIffNNnKDPbEMx50hODo1jAaQGV1jcEIvGbgXzIQh8wd1qAGp2v
uwOFQVD+NEqzDqahGaLcDGka/1ddLO4hcNIiuUwOkIk/oUMeJ5tiOP+e9n2ukl8bprobPm6hbOd6
EogS3YC4qjy0OaiXNfzIhmbjB8I2xYuKov/8eQe5ewHigd0MhyKpAAypzt15eFH8QfYxuSAfG+dF
7bzIftZ6yB/3bHOvLjXYwHcZkO/BZA3sI/hq2mdcB9vkf3SC7X9DaObLRtTEyiTa/oUGlvxOnJVn
N6pgbmePTN+CIyNiusTVmDexG7ocCfbZZ/hd9Vezt117YU26o0ZjA7R3EtYqBGBnnX3voBF+zKel
f0DMv1FlxV09lsAsxHLosYPoG7j743zBr8hvMgiO+jOVqWiOTIwIlkI6q9eHTZFxKIWALhf537LG
zgFFRjiGkdHnfI34QvH/rhFjVvf7I7FQCBcOl0V12uiGK8sxp/rbVTfrh+HTBLlX7MBnCM/UmbAR
ykEsJxjC2bRCpbuYFrHNDdf1sc5ispcG0b7uxuzwkhUtyPzsis9Ni5LT0FxNDjn92oeUXDN8dB8J
0oCaQ4fB5D6nBHNnRZDacZVt69i1zxk0yTMCpp6kMFlfzO2O7uQCN5vwV4AHdVuOEgDZZU+2BTra
2apb1BtDo5R5iWuoF8uSPmL2igFbwhLqg1o2YrDCNcicrDzaaDY4NFyeX3TQ7U9mSD2gNymtk2cZ
0yweMKC77ZxMgw6nNsr0aV765qMNOxZpbiLgTJjkWnArKUv/wiKACYQqPukyDYPvD2Qc6XzPCOMB
O+1CkNntjXwcmmT5M4bZ0AtvXQ4jdwJghazL0MG2XXcffGkosiRmcKoHFUHu9gKTAQKzrTvBI1if
R5gfZNEanvzdoeq+ByKhxDlCy3AFB2Kbv3QYycsyorAD33uFDAUyW/8ka0qugCCfagSTPaaa7Dcp
1u4eglgHkm7MKgmwsbc1PffI9mqL3swamXsdGqpJSperFaFh8Jxu+ryjJQ4r8255Sfw0YsB3692A
BFZs6evW+yPfuCaonE+Hn36YsvyIqXd00Ha7eTj7uLS4kmcsZsXQZqp0ACpzJHWkjXxBqcBwn6Wq
CcWEyRL2FGrDS913DqBktkI4mnb7Z03nfEfAbg6p0JAtYyiRu9xDOuJx9APlVZguuOknjfkpwbBG
Mg9HThG4YfVxE7tbyozleXNpBSKxDkBHKbrXWW3XY49+4vywasKRELcKcB5RRFcIA8SmQHQ3TlTK
+vyBq2Q7JEyZvxttQULbxpDl1JDRyRJnFmYeEvVJZH3eFElOKZDmYdCk0GhkCFdkG0d/7B2Cjouu
Q/7W0XoIxEoUNbRXOcMMCdyao2SAfpdcMTwnmZFvImTAqxTW3CInprJvOgkTh6Qp7zDqNd8RBZtj
DYSUoBu/fxSC5tI1n7Uv1pSGM+37nRR2ol25cW7fq7mG3XWdsfTXkwXPsuTjyzy6+JuTmSMtH4a6
5rCOGLnL2RicBJniijzVGmHsHeI0J0Q+D+0LTJ2RPXjVbRHLOpLMjg7URCx5lWxARy3vBwh+geIe
8OLJvpiGyiQFqLT44rSP8xGYPu6BbAb+hzRnMsCepTv5gVrltv+30wFBi1gvgRaQweFDgvZD31Yj
bTI4+lmPKK6qTvYnNFBV7Xl0yeIxIYf8Dj6a8FTNuqoRuWuUOhqIxMJxk3kLXWbl9csGG8VyiLus
XsGsjV9DKiMS85q0uXD0EJ1xz+Nm0t7eWOBi24lia/xmFpb60ax4popRx47f1n6tp5topBhAqAFn
uMw6t6gHR9TIhwfYXWoYMX+tTCzv1KbxM2KxuQEAj6eOxu1169KMYlRVkG+0lWePM1abK14tMPyR
Mt8d+hEmNmw3naQ3XU2T6TV1LIizsK4boOrPYUsEObA+9KwR9hYEVp//jtuego0bMX3jwBjtF8Ty
8e+414jQW8mSvjYa7Jg2Pr1C9yBu5zWtPrHw8AmBQJXBhA4y5iuI8TvvQW2p+67BkCCGBRzotnLx
DlkU6rpUk3lV6/qYVZwdLWftcsGAgCa4LNaYKXz4zN02Lfe6AkdY9kLvty3ih6/KI7QrrJafa6L2
4QBYrubAfCUWIg9d5NXhiwZA6lKsoHLCBYdpDinkdmMjYAfApZCmsgVrnt2yz9qDVCmWBORMMM3y
b2mBF+OoX5AhqU31Fju/ye+wcOmOOhkXHDyrD/c82cw/y3IMwbwhkhcgM8GyIAl9vR9C793FIV7g
x5bUIDlhJPwP7XALLuMJcSu83xiIYK/6m8rm6UtMqPvs64SUy5C5MiXgyhqcMTjoKCZDqmpZ0ozo
m32YUYdC8dunJNSnyThgfnmLS8aC5Cl6qeoTYGFE/61yMR4hec6/tG2OTUzvBtT7iOL5AdLCHSWs
W/hYmtYfKwTt4VZJOgunU7afKjNNt+CsdHVwKIu4rLJf3uQ2w0EfRpwhaazk/WrlcKGx6hm4HWiW
sYGB7wZpdug7PgIEqDRFZK1ZTsFq/QzlgDoGIdfjNvD155xM8ZiBcn7xMukeLW/NATAncmZklbzh
bYc8k6gesSSALM5zNZJynQAg4C7U547OLd4gU2EtUVpmB2shsxktMgXyMcKMI9b6I019fwv822F1
M/MDygzAQ1SYew8pqK1LNgEDIKM29zPtUQkKww1WzjDd821kY2G7zRxhoqTHaP3LQiKiCyisRnyT
/GJRjXVhKcjYvo/xDstGhCmhS54WWJovjeg4rPlOnZAnsZ9hbOjuQsfzsvfN3x7+rgN+KUxLw4hw
8dm16VpEZ+LR5Vv+1DacvK0G8QUgJskjQN3uYTA2/YuHnR53ViMUjy4VkgUcAcuhM41QgRoy2X6v
ygqtNh/omu0u1BJ9mRAIdpR6n3CKJ8kHNEIVAE3zkUZhz2Kt1GlRm/1+LtinhAlhrsudAh48NkJ2
z7U04QREGrRohchFOkr0mYUok8JUy595SQDNNPN+9Y59YuD+8noVL/DixuMsevKwNeCsVuD0rwSZ
gWfQvtnRJFt+VfmYPCBP7gNxR0OJJnKwKxp+GjaB2sMK0uC2bCR7BbIwnQFatTeEV/UJGkaU72Wx
+coQ7HgBDimeuzG8IvnAvHVEsO4wYwY4+3pCqlXVtrfBBPWSdkYe9xF4xCkROepHoYnKCueiLWKQ
BDKo9K+EKgef58KPO3Ru0K/UUciy38d2RGcjpL/5ypcVcY71VuOyhyng6FsEdvkt6KctMe9ZA+fM
R732dGtvUkl6wUotXXKY67229LyGGRdhKxLwMU8+NkTfoYUvo8kpimZtgUqFoHdU8AyWLz+XPd/6
C8a2uP0AlNo4kFVxZPl/9bSwv7xFJvUjAtckgk1TFcd/JtI9tIgYbfmAKPHaZ/d7vqvwoYwn7gYf
d9P95RmUBKC5x6F+zHwr6N0+2vbI9GKzn5Gmu7/J2tSCbqRhrf1LzhMoZHAaprglSefT9b98Hmv/
pZJV+Fj0g0nHdyTypiumDdKbtQhQ59SHmcH6d2ao3vs9hw4zNJNKP4D+RKPyuPTV/916TZlJtAXU
62xssSKKOSmr5TvXD6CuxGjJQlixSfYBDvKCDy6rP6JvGTivKmGiezC68m9YKAfMSB2OG4sqkj2+
IceEjM+5UWt9orgaySHv/PBdtJNBztBW7fBvSarQvw4Nj/1LCoPxeMgNLv7tOMp1bAqDl7W5c9Pg
oXdM2Y4eqgw0FitwLff9Yx8C6jM2BI1g6m4jAGu0SCPfL8FoB8nMTY6qt3gH8W6lf4XERfWIaYuY
t7jyHbUpMxvWN9N7PEzICskwttG4Zu8gXlX61AJk0f9qFfp/s4SboaQOUmZzXDiBRhIOF5lf3Tin
FKGm9Z48YfQJupxUnbzmK54SuCJZW3sCYYKRLZKlPOJdCp3M8GCoEAxw44AyaOSSqlrN249Qg5w5
mgmqpwSxI9ANpyV34TuJWpCKzP/SdWgZKcHnOcbvtq5GZ/Mk4F4+4N4PY5lXaTKjxiPp168ckJLK
ioh+67HHPFbn9XbwuNaBKeN6MiD/pm3QP2mTgBGHm5yq5GqHelL22AyQm910GSRH317XPFT3eeQ2
vUDvM8YrUvIn646IP1Ldw7SNiOuWSCce/HWVqcZYpJXYf7NltvqwEmpR99HPYJqO1uZy/a8GtEWf
N3SgDP64TXIWVREWPmL8FenOHxKDORekdQaFBmH4hJYCRqJxHQok1213U0oltbfYSbHtFn3WR/3J
I+ccqUWLMDvkP7UDZIEEfKkR1QeTADCwmWjR3XvwYd1fEFj9/nPCgcX/NWlAVs+tMN1qyAWN75xZ
zAoSWjlwWy1+9mPILGLlyz0VfY/dqQ5JgGp0R9fr5s4WX6ZG4QMEmVJe+t5l+y+iF6SY0iko076A
LIire1Akk5YcFdKc9z8i1WL76OQMFTndouj+bEAEUKZnKNX1aVBm82hFzvju7/UOAht2bgEH7gZ4
wJ6R7p3Tl2GnGE2hdwr+AD4UInGy40dA0DbazMGtQVL2D3h/K0u8fZ1ajirE8R4C+O47vBGrmTvh
LpXIHKhmjv0kUpwT+KRtN/zBy9ywexIy1K74lSIoKIXVEG9/6ymKWtJJwQsZckRmEvOxYP7ZAniu
msPH2FLIC/R5YHrvXiox4breiR2fcJiI5gpyy/IfrTJz9biSDjlIyQDXxU3TDOGUVtNoj5DA87LB
44bZZPHqs86bFpZaip6zQ6YxVmBk9CF5Q1sM8FD8/N1cGtun3RGyJNTSCrLPD2jeZckH17sYfkPx
lX16iqQsQAsgUAFrr4rdcZDU2DlAbdBzJUYIrlKXdy9qMDkypzZBhEAEBMnGe0CN3a8aIpv5Mcd6
EQ8gRqW/r51BOFqkeH/LIQcJXNB524fs4OtM8rfVhZWWeUrQt4P9YX+MzqHPGZlTIHkPTQP89SmB
6oWfQDEvtmho5BEDyeZvfebn7VBVKFq7uB0QFsI0YoL8U7kmN8yhYdfrZGU/ySrI9kF6BedDnLGQ
Axxd4tuWpQuSyQc+9u9LmrtzWKFYo1rIa04DYD8ObekhazseCpURvEoAMhq86EYCwc4zwQ857rH9
6BxUAAUCU2S49HgAsteq5UCJhi5Bt0zVdE8TU148Tph2MbTUYd7AFiJMq22N3K8CHvDr5Hbxl+fo
aCgh2CC/MiGXHxrf7HSA0D4iHdIKqEElGV9GaATkpwA2/6eq8LZctrZHUXPGGZBBSTAKXiXYd3YD
UcLyzAyLAPltr6pi5mR5WNukaW+btkZ63k7t/MGGnG4PZMuH3+Dytk9bSQsf/FDVUF/PjIHVQzM5
lgEkEq15tSjEAzU1ogcYlxfAjPjLGZMwqCZ8Wbowe9LdD50SZa/tcuZKbg1cQitgCPL9IjsEaUGY
O4y/6zXsMECBTsddsQwwyyqWtd9eWPfVgSj8dCs8Kz92JPH/jgm04s9N1/rqdhxbVBCQmCz5qQJD
PpYQTu7DMe8ni8FkpXX/wNGNicfWAEQ5wYzVJC8C+o6+gA5k/ANK7ltn/A3Xw628uRmI/oZ0UZDe
mowVmBiN7MrVfDuoeaRIQVepQgAWnkJSPQLAhbcKDi3fTv/SUOu0rCFlwbBF8jlvjz2PNj0nw5hk
v4irnH/DW4XMnNRGAFyrJ233mAPGHpGb1Vv5NeVD+8ekzqd4hva5Psl9HcQtNGS4qs0EZ5DIUSly
2JM0u0Cg1EzFjGSoQ5jc8LyIzAPcHCFVME86c0y/AKgSL4BgW/0pJuwUZG6WX64PyTMMqFCJp0he
trAdzhPO/mTukheNs+uZVZuWBykXjraeDcFPQyF9wgxqlgfa/WzZ0OO41HXCLysWMHnJFSCjkxSA
R05QeJn5qMkKiYqNCg4hrj00PrJrSPzh8W+3EXEsjuFckqiwi1NplhE5FFQju/8VoQys385dZnd6
bGGre9LBEZQxQJWE52q3Kwx0MY+AZ9csh3Cl4IuT7rGObV397njXIIqxW5dKHcRQKVYARNp9Sb2Q
/F5pjMaPtl3Hq3WGoh1pHD3OpbnJp5ug4voK5zgiJROeoWwm9xasgwPFiTSiWV+lxUl/WeI8IfU4
QMAHggPn0O0Qpz27/Q4zaH843EoQtfewHEBIPgCo/MX32bFyzQeGP8ayLuMRhTz4KYSx+VXMVf8j
31b5inKK/Gfm8ST/j7Pz2HFb6dr1FRFgKoapqNySOgf3hGi3beYiWYzFqz+PPNq/jwPwzTY2jFYi
WWu9MeqtyTR+6LlJ+W8h4+9276j3wBz9ejvDYI2rNG5mSsAWoOOIjP7G+7R59pGTMoREbzwEE6FN
m7FKu/bFXWD+t5Se9/E3yZjhvy6NGO9VYpc3BqPOQ9cELRqUQvF7lbHQcAzD4K9Mw807gGNfd1z1
Qynb9M5tZWnejhY61FMZ98apqVC0cHJKfaFsObZRZ+fkFbZ9CqeC8hP/VpWW5Ub4Rlqs/LJfBGy5
lThPEt3cobZ6L7mTlUqjiS1h1bBMY0wVXrhXEn0nLb/tm4O/P1yVBKPcNhYBCHeCp2K6XnK60NhM
EgQArcvUVQPiyHNRlarcSPq7S3RLRZ5GZuDOPMSkHcYrNI82z6ggXb542qojZMvdcJXL23dl15nJ
fTXmiqQOn8qcgyL7/jr7c6sQf+cAL+nREQ+z12dor20EfruU6R8Tpx/rBe0LWOUjGwmxb62yR0p/
pDgnDZWkIfMCQgvSR5wHFC2zu2bZ6rqXpbSRV/qTV5VPWRObcpMlM4od1LNz/urJVPdot5pRZCfk
ejlQ8Nj28Q/Ig7z/wtrj2dYqBmp1t0z7ixHxnKneDFkFXbUK636cSGwLck6kknOZh7PthB6yR7is
ZjeifSKZtrOuAZaLMXDVNkXS9000ZIY17UMWjg8p85B3kNmIDVXQoCeKMuIQ7Y3m8VaeJ7ZH55aK
PsskSGcavbu58opy36rYcd4I5UymF0iqvgX75BusilUqqG+gHwsYF1LXFeCyepRWvK/DZYEODwiP
fuUEKbNtNqFg3ckrDkKUR54EwKuJwVXLHuAt6wolsPXZTkgF98TFyh8TWmtOEmu25oMl0xRkQSAc
OqVD6zk3jjd1zMPUjaXzJze/qzdph65y01gVO6xLa9m4reJcei9uKBVuKwaByYukh7+Pu2kCMcrj
ptrhk2HTCyfQqEuIkDTku7ezhZs6Uc5X7ARgBIFNUOF+DtKwusFZlYKxWIXpbkTjznRCKqu33N2E
JcV+UyrPJmITkNrexK1dVU+LkaORIubHm24g2NCPF6ZQxbeyHwIMvR1H7pvdNYD8GpWi++qV6BGA
SB133OiiZAxYIXxlSs16Xyxk6Fdxf2yLXn/rsorMKPrPaDRaUeN7NXbmcZIeEKWUxhPsPmJIDdA2
3fuU4NR7txC5s7UTn3douRMQF1q0KY80oq0DX1g3fcXtxD0mAV+hohuO9ue6SH034qrsnNt2VpoP
YKNBaYYooTX4wwr4TFFSD+b8woI+bbpemlMCh+EvxtqdCOKf1+mgGJuNIU6eK7KOyC6wlO8ka3Ds
MIucsm58VPLEe/SPgDj0utVJ3ZS4bxKhbwtLVa/asMoHE73AoUkMsXMoEb5RIyaGVU0qz41Upr3N
soVQajI7xgeusvksqaq+i8Fhx0Ocx3nOzEmQzEqmYdhGFsLQTY4QiXGe6vp5zX+XpAuOzWuHYQ23
RWFJH50F3VpNXHh6z9NnXHYhopnnrKXCo8ha55MlzsnuF25mYj7KUVNyogY2mTPPBTwizGanOQ9l
9oOF0qXXmePocyjbwkB05/ah+F5Vrtc++7Ye7VOZlgs0f1va8Xf8tSDLo5DLN3CJ2dkrLwj5CJ1g
m1m7Xl1/8gwwzdsYmgydobR9lC6hO2AiFZ4zlZ+yr333ClU4yttAswWaLiQP4Nw2J3IKmFwrixja
ouzdQ85X17508xgW6AilRVVRCzZR2NfWJLxYTlkhDbTNIBYLrW1hbH5xHHiohElnCAJwK552CbGj
FO2qiBA8U0ZdYsbAv/yo6OcookbeeAqHVglki8CHxjP/dnQPs8t4xLcYnCpV1/HZUk4Z05gyJy90
8KUfGHIAGN1UTP5aKS0AzELXDYYX+C9X3rShkX6jq9J7XljquLCsROScjybSYLmAsw0NE2G5jIuP
GDkI98GUie8F4mR29a57tvFMNNuq84ngwfQ6fk/SJtym3tI1e52FLgopmRZnap6GS1v3Q7VdRh2o
B7kMhYHaIEvScBWnjUo3YyiLTwP2tLvINKEZEIO93nm+MenVVJepscqv8m4GlSrZ6jjLUO2bhoy8
2Qu+IfBxH9q4yU5p7UM9BanNSsGbheVfll5v1WCj9cCeYDZPEGaMe0bim8CflbRzamZGJ94PdVPF
F8dYzKvNrpcOSl6zNoyzS1qg/FJPXXYrpaQ4ctCeeBJUvTssR2aQn4jcmr3z1IEKf08KH4PNIomK
U1f9DMwI5N3RBUokCDsXCzyAMS9nAw0DI0wxLfSSiviuXNC0PVZsSneuO06Qtxia1rGgQ/dk51nh
bwP4xXfOPpJIbTmnOqN1PFxezV6EChOWQvIaaGcEYx2yq9lzEVw/dfulC1vJjRWr715ikrQWhsDl
xkhmazp18gmyBMZIxPZ+gF77bDOxPM6z8E627JavmjDp7dDI/OSbvvfhxZDJwL4ouzKVf5LS0cio
tIU+jglRtAaKqC4aFI8tSDX1VqEkZydoBv9SYck7xbVHZQanMpawAmzSt/vmS5h5BjxGubygHptv
F2ifQ2n4mLaqOMw2ROyJG4O+a+p4RlaSJTZ4oJNg4frMwLaPtDcZtq1l47ROjf4dQY9xO6UZ1CYS
uBscfW1ICu0gv6FJMSOsCsCk3WQ8BemkHmrdzB8EFeKDwSVwN/sziVHInntnbh/NsYVXMX017FD9
JsdgVOpQGzayVqNgOsjy2txYYvxkIcQG0aX5CTkO9ht7tk6JDMUXFJsNESZzyGIyV6gh4rgngD8R
5t6epD77g8g/xFjVr3WCmtHgF/lMx6z+IUsPF8HcG08zco2HMI2nUzHOw8GFfT85DvWmhXYMqugz
JpuJ22xV9EF6DrwiPCXjVUrVxRZdUYuFv04x0ZRjo9a+6AIQH0smsBAm5YAVKSBMgpInZzYjdghz
SCHMzwKCmgb6B2Jl5hHtTWCQzERC571toywTkyE3dp9Nb9VYgXWBKqThWo8q3XfpTDvVpGBTVc60
PToUYjZ+ZRcRiclYOGa7M5l9gBY5BEN46b5RA+Irv03OndHCAauYiGGzsD66wjcOiZ/HxziYfQop
XQc0JBBnwOf+q86NAbbczF8mywfuHib7BLI9HYxxGW5wIMh1HBK9lBAad2wGI1sbeTK/wEfJUx6Y
86pnoLravqydw9ZAMOi8xZny4SNs3PdLOO7ZIpyPoG36m24R9T1oDbCX0yGznGl9Nhp/LMG5TbKY
nczYIUos0ISb4XbG/UbqYLx8LhYWnxwX7qvXS/U1GW3rHk4Sp+kEQ9QY5birjLr3opbLCNmnGtYM
p3YXaekvL1y/qAXaOniOIRaKtT2ayQ9dSGMDAsuyAFl4sbjnYM2G2OxXeWjKc6cLQZ+641rYwEU7
w4ma1VGjD2eDyWf7zDhiHhuYJs4cUsJRjwKXS4mQFEI3Ey+pVn1UEFmfrSSwEx7lCaDDXkjDsQfU
F6yz+rE3hibYuoUuXwPPBf4C+9iEfodIyWcuu0OMwzrNhmYcdBNWe5KyVRRkNY4NntFyVSVescbs
NHx60sveEMZ3oM3+dBCBW5ybhHjEsNNefV+R3LBO06Z66+SEpTTUJHKs0t4NLrrEkIqVqUTKYffX
Sk8H7QyKnl0p8vw4VDGDU+z0M+QLKWJZ4xJKOE5qZwB6V5sKVulpHh0CQzX2IlTwRgm1MwVkDTbO
K7vAuyR4CMNnP3A4Dh7+eFtYEkbIc+zImlC17nOtUEemA71ZA3bZ9cThufZY5tBtDNXOzbX4sFFD
XTpE/Gs7kPDa/Kwep8ikynUKKBxhFiYPpOnnFxN1D7ltC98+riG3PwhzRsXbdqxGqSGz7QQNjaEY
oNc/YkRz7uvJU/fJsuh9a1WkKDqkhyAnaa0fRb5U+PlDEyF1ZSD4Cl2Gf9Qwbfi9BdJKVvrquYos
J+tvbHcozkklev8GVo1QoLIDuKaSvtPIShB1UHApUhmvJubsvTMOwblNVbwBhYPHVw0hvY2qvmIo
gsFDgtNvzK7tn2PMb9YrHvLwfrY0DHnSZkOZr5ixMF/hAhi2ftVbh0qhkcBrN2z1mGC2SdsqHqKR
KKZjWyYpuUhhLeejhSlcMy9ZktLg2SJ+3GyWO+HZ7AXEOI1r3yuXV8bSOKpSsiJ3RTAb70ntdd8Z
KsRee269XURpbvAt1E/2ElhPizNa35sa24AYgphzaYFrmZwyeU/VaKfoKmz3xKrQbywnR9/JIi2K
lYNlCuRjIqcyZEU8QnVPAEC98d6HuKBA9vziuZ0q91D1mfFRLNgT9hrrKYE/ur6Bts4Ok9mqs0gM
ibourNtTYYxcGzqxLqnms4Vi7k7cUWABxGmmmEe6KVwBO8w/XC/rNmwhgvdkkrhZJngX4BohRJBN
PhJ2FJ9NVAMXPBRyx47TYARp9ba3w8RdGcnYpBsSxOrHsW5jYqvLgTsqd+qLzmT9VWaGvDNC75oP
3i5PLbIbjHegAEvUh0OTYzLIgYg8L9zaQ1HeL8vkbK1pEXcCGd132qRjnOOLeVXBFsW+J41mMwD4
35GDl52KWE8vVy3ChV2qfvZ9d3wrU6YPjCzLN2V1qHT7sR7Q11LSeQS70JFDRM7RQHh9f3V34Tcw
uCiiNjTH89xVuBh6e/lMTcd58NG4HmInqO5yexm+OsqZHFTzXkFLJKZvLNk28JYzyQL0dRRUnPmO
xYPQ9Yd4687xeEFCReQc+VEyj9wuB0WElfaQpCRB/RyMmBU3nDT6NumHXG66RlqPnskxUWAs/DoP
LpqOOYQBvJiYYPKPLLYA+C2NPDdsa+OHicRr46qhXL5nRmltu94dgttgtBB09EY5nFSC4P04mIb5
0nXx0m9SYbZor/rGz+kchNyvQeOSvljHXY74IcvTkicaSrnqcZYytDadTuszEk3j2W5A/7ahpGN9
y55mDFGB0CzZ4uIQ35o09uqdbrEorNKA85sSK7syXwrL86wdneVAWLrkRyDJYBwX9qBSSuyw82DE
x06PM4tgwzGQY8gRVqwjIsKn9oS8SUvwHYWPZUXI3igwW6SDhn7CnYrbx3DyhbPx6uRSfS8Ohq9b
+72CCY36MrbGBw5Bv6elPGAbX2p7cu/Jh1vmVdEa3LnSDJwbX//U9RL8dYvmJihPVWyUZFwxSOfd
RXRtPvcrBQu+JSIBLe6sMjdYG007GvXWEV67Rv1r5yDEvtk0/NOk1oO51qlvTl9QRV95mizJDZb5
pg7IkyCd41R27ei8SID88AlSrKDcBRmvfm1SoK/s3HidA5ks28namBW5a3rXLZqdGT6sEGdiKuwp
UsvUIkoLr3UpD3NfsAYVHqqDKjbdZo5y4XbqDH8RBMj8K6ESBDw+sqeVSKRabpohdOTDopA83Zqe
ieo2wue1qDsnIPUTeakQ4ZMpTdWv5tEd5lNLV8+HIGryGtZeF8O2TiGYwpWK0RExUPvCG1cD+gwA
Ds+a1nZngAxVS2c9UgShzt4cIIy/IgJ05xDT8NyHXvCqq8XbwdK0R+AHfa9mBx38nJMEpovbQV0h
D1+4X1tYx/cE68BxaF13o10fyKFBzgLHqa0vzHkGZwdxIRmetzurAlGrBTIvESh0AFPvVRtRFczP
dh5TDU81xZm2p+CJIyLcgXBxSmUFB7EddLsMjfZbogueHq1g7LnGiFqRTwrC0bXn+QecMgUOakCf
0MXShnf0yjs5BundQhzzzVjUcuuVCIu7Li8FMW1x6a7Rg9h3ejH0GSitQBt5NXqtsinvvqgY0GiV
NiL9cLoGH66kNmyZe71OKq95mVsT4bU7zq9IE9SzZxuA6KWQ1nvYOgCKzoQQgsFneCK6k0Bq1rc5
AseeuTbqabrYga7fauoynYiFknDaItA3WTuUL27ZTO8FOTEqSrkrHMhNXmrBRH5afIX2y6qql547
bi1Sr2xQtgz+PfZA69PI6E7B5uY+LXZWnQvTz5NVRXvca6UR3OKSqHeCLfsUsLfuuxaV6kpjrnhr
HDt/aCetkF2zN29dHgdsdThzV4VI0yfTqJN3mU4WU3s3uGQ+z+m6DB3rsTG70QDJHKkWTQycD9Jp
b4us4GGjsZV/cecc0wMQZvLYBl17nL1lWY9y9r7ZhglAgiA5iDg/0Mm2nXOcYDTOnWXbb45bznfS
Rxpq4tcgIFwA/2KNiFELIIy/TxTOQIxo+WbwVE7eBW3ZIW/x0vlL9wPTG1Y3hwACpXES4vejTcfq
k+TGawLQaSc15jegBnXpy1ruU1bDNUED+UuPUv05GS1vTe6Z3npJUuHsReJIZDoIq9qUhn0Nva7H
7pIRPOLRQ9Xlmb0yrMVoHuypt9/zyRQU2aboNdZ4lpW51Ua9RPSWWU9VAREzcZ3QQe87zfgF6sqz
9jZKkGaLq79/qwP9huMJsZ2D36tdeRxlF1y05M4XsqbSzWQ1zC9m34jknF5XlCjO23bd6Vwu0Ugp
PEEradVspYO0dzcsatotPMWZb8vBurLTYfhOaYeRbo1wQi1fg65dCTe3XvaWOYKma2InLg2xc3tX
psG2NtGIHWPKuW8X9C0P5J/gndBOwwAQ+tm4EAUtnW3YseSNmaHgJYC6WDD6gUf0wFwFCGasqr4q
9mq6CtiuuQdbVZUeAFhIvU7Ec21Yj/jP9k03jV8zjdB/Fj0CFagQx+KiDl28CWQakDMPkN8adYvQ
z8mnr0gJyAuywYMYKJB5sIy7OQgmsxnqXr/QOAjjVJE1oXJrBXWB7KxiJjJGRRglCS3Lvm1GZJys
SkfeFwK8UV/V7SbeUTlbzSb24/LgoeM8klkz3TgphsQ5RebWmTPngc2CwBXW1Km5QYCBuDQmeO0T
JdbUYf7r2+eRPMtvJcfR19TJwk1lO9WtAlJ8Vay/m1lPOhosJXfS9LHRFXljyLUuE+MxF2HzXVd2
tUn6EOpnNFQd2b5yIn8J0DaiUVQuFsS4hecx5LeKQIrnJfahIUXvtYwlC4rTWKDhLVJLbdJgRGUT
2wZCE++tG+MaFiywqCIuCnTAudh1wP5bzqP4rvO1fg5rV25iO8+fIW6Dp6HC0gNnn1XVduz4/mDm
0wXsvasfGkKtuNOxy3yfWF62RucincIi+Ulr1II0KKibyEepxmZozdSWu2OFGlMleTTmo3E0YfzW
ajIZgSHBrZuE2BPy9RIMOoGN2HFHnFhtH6a4wnVgz46RRT3/40qQ4ntfjz4aosMIGr4nI7O8dzLQ
I0KV8ohNAENA2KD5mo2E6XYgPehjWGxkKyGcfSZ9hzhGm1CQBQrilsNZv2ZaqAejxTuP0YvlTVoN
fp7Qyecd+YuhtWUtWhK6WaRIubKVdQaYvdLyMBwnwbn3QmhAr7bN0KX9Pqy96s2cguU6ay7u9Wmu
7PoepUFwArHu85ek6QnB7J0cOoxiBPiNxv/i1t1S8dzBwRRlWd3sFw+7MGsoVvJJODycl3qYH3JU
pP46rUx7WTuLqbq9kOjRkENZgYfuwuzdNZNV91TqIa/QuNoQMn27EFJGfJif7DxTjgs7iFdWz0br
jHnUZYm6KowIvvwsp5g8PMYehQbWJ4Iofhw1RJQZad1kLAaOrNihdThXLpE4QK6fY5a31Y++8tEo
JB6xUAd9/evHlj5RYw98YVRr9OkzyGgQKDwpPWkc6kRgrWW/47326VCQvhTNQyjN1E0jFxxiPJbu
NPk7uk7CKoI7oW465Zj1orS3fAT72eSrPeEJ8oF4ofBBNdb41E/NbG+Ur5EOMeTO1dnoq2G6AYjM
72U4qddl9HQZQSFN2dbxqinelpBt+7pxm5tMFphMwNISuDGCZI4zt2aUFm3wkvUK/4zLFviZ2bGO
j07NyP4lJ97Iw+dh0ww2J1p/aEStbSTU1H0gXScQbhzY224g62J/Z2aFoNMa4e05KazsY8Za9egY
2n3tWSig+xHvIAkXaeYeByIiNLHFAyFKBMWp4LE0k6l9zOM6QtoChlvxMGqC8CYmKWET5ANevQCT
yUz7lsCbgFimf6hn09ra/WJeNBEL566vBboWNBv9DisY7EgJfvmMHCPnGCiSmLkknX40gth9MA+R
RdUghkMeW2JYTRMJZVjls2+DB965WsZg+hhckT/ij59uQ2D/Yt0K0Dc+rNustV2LfWw5hVzBmTYv
A7Fqu9FPvZsqJgijDBzxY2gwAdIiMU08pg2z3lb8vUvYB769K5e+u1jIlOfN7KH5ycNrtVgas6JF
rp3jyA0RsMuwcrYBIl5xRFvDv+VpVJvrxg/8BoIf1n0VwDoiNwKg3jm9FOuhRZFOug7DK7e2Q5ZJ
U/GICumLNUiiqYOv6YLzZ4UvfN4pwspOwl30YS4QO8AVJKCXrO4rAorHj9ZvJjICij6cDkOo/a1i
fdsKlctbhFwkCKHPKY91PstTq8rpUlZFe/TiOL3IOo9RAvXOs18ZVnHMYZV249CYxiXo23Dn5CFJ
TIZ4ssxaH9zYFeeYPOXwWDCZkIGjp72fz513J9s47M7k/DHIENCQ+zZxxXomFAs2yKc+BE56bJv4
DovTctYdNyZsa73toMfJOENxQYZMdcRw67LfSaTxKfE4VJaLoIk4V6x38s+ZjeMsrb7HiKzRRMzq
PXF7euOuUTyRbEv/C3sA9XeFQSI1ipNb0CSN9MeKzSSyjH6wNomTA2k6TlqcJjSQu9omB89sRfdG
q3xuHnIOU2bJoVkPjSX27jSoBl182Qfr2i8MYmRKb4Pv5LUU2Gg9q32t7Ma6WERWEbqyTDsZLuJp
yMzus5oDdac8Amq4N+pHd1mcxzQl04xj0wSqo6TGz1YtYCmpCUXO+ywRZm7SIVAC5W/1SRiDvnG6
edoIi1Vnxc1k8VTVjg2+ZsZknWniRS7IEEc/Qv0aHKuxnWExCHVk9Atm9RTac7VlHAJqaIqp+1oT
qkTv4DVBp5/0o7Dq0ou6hhNt9Ptx1xVLc+hmN3xcDOndEtchHlnojZNqevfGwm8BkM4PLY9mD7zb
AgQVO7IefJNoxaKE9PVZuGdJb/TJLcvmo1WEbLsodlg5kxkWiSClHY5BTn6tsNw6DibYJeunfZr0
8U0g42kd8ND7FGTFPwWenIFEJLkLTtzD+uPujihi50SeNL7RPA/3do5Cx2ziEqtKmtdfOtHiLYAq
RSWI4nkHycDdF5t+o6FczTHZB3XRPvnKLp5NLOQr7HYGSX0NZsMOl/waw6VBDWc3Zoe6w8+8SLN7
IMxRnAKrJcIxmew2GiaDJ2VZDTZ7bW/KSx44PdI4AWQWL4jd03wkDagqMcT1btzfzDkxhLJxwmNJ
aMyzAmWHvU2c9DZpPOs0D/701rXmN7042ZvlWemD36fFreel7Tqx2f3MYij3gY0t3JlUtw2C2iM7
OoibfQMhsoNCY24lKe763ILXRKKZvMcpcWWbnr2aXM0c+wf6P+xE15vSKcYvpqXF69QNxtaY3fwM
vICd2xrKje8gEE3qYLymH6fmNw5e/9MzsDtortRbQA0LI4oYpktqKMqSDLo2hqXPN8RZWDh0akCN
dk+ycsGUWWUzAslDaROUpbch7Qg5URAZielf87y2m1POYZXimZpE2128CSNAuSLarJrslTJ8EV/M
tKjBD8o+9IcHpKCZm0eEtlSQBKw9PA65ncOAAuCUTDPuLnRL1R1b1ALtTPdOj72P7XnpLnBERcmT
wGYruOV8xYO9qr0SJeh5ASXKje1CEErC9Ltca5gXNHkPBkK4+vvfQ2T/0LAgfskH17XnYBFynCMw
FRpGVRMdn0yB/fz3P//bKOPAdH7JijeFReNATF0iWuYtgsFLNpo3xuAcO0dFxMr8/VWs3xYN8DLX
//+fogExZKMMBzu/IA2jTg/3hsOsnoByTDI/EhK8dWFEtUkOg9GGtzM6nRm88c3IMAscp2U8uMJj
o/hXgrfD6/5/Ybm8n1/ysqWjA2Bjh6rL9MGOs9MiHZCXZEuG5V4TJOhC7dn8nlZtP8nYPLhWcEEx
+o9EYvsajP27l/8lMJvFTOvYaPJLH84XzvMBO1Abe49xXYWvLTkzDLxqPtWD/oK40jnjdkIo4hdd
TEhyFQdrP5vuM2p4QYMXs99bzUIJd880n4ygQ9egx7UdO/Yx0O1XK7bATCxnRYZE/x3rx2NRYGT8
+y/726htvshfUoenICDGcbDaS4s4euXEwRGzyQeOkL//+d9e/fz5X65+z5+W0gkL6gs0gIqZdBvP
AOb9n/64/eu17wniBeXcXrxcdDxYxcE36te//+3r3/jNL2z/csEvo6EXu9ftxbE60hu7m7QyIKqY
TonWWXW5+QTQvy6uitn/7QV/uaIrNO/55PftZSQlJ9bYsydIMXOdJsTllcHaiak3yv5RxvOHp8bP
6/o/tzNioGqMx7i9+LB+gOVlQ0VBvv5pNvYzP9051Rz/49nxh9f6Ncx9shsbCE3nBLINT8jG33K0
ditvDJ5maT0M8T+izq3rFfubX+zXUPeypS7nin1cctFGhiHwoWzSUN7aS/qC2YtY6xBnDsEskZxJ
J3b+1dL0+5B3rvHrM+o/X6avQ3fKq54WuuSeEN9XbYtbHOsUEycXvtWn3OwAtrMXtRDAtbS30kFM
+PeLxv3Th7b/72vnC3h6zy116dSHFah17Q3Y6JiGKs9Dl9H7W2E0buTZ802CkKAiGGmlTQIA0vTs
VvbGDr5aXXwIsgqNy2CtS3SCKASbdefHR2gy2uWvlwOvgbEBIDQ211V/P/dxJNrnEAVwZRWYL636
EnvmV9ceqfEeDkWJuJlwS8V2K8iuJNiimdMR0PDh75/753f7mx/bvj7O/vOd22VJKivE4MWowuqj
kB0ggN5omwDmHPcBVdoNaZxgzJE5sy2kifHZSkaRPgP5aO1sM8+mXnVFNexHYjphk5eN4cffkUTo
e4mLOQqE6Z+IPt+RIRMFDpOEnAtnL7T3ACtCaklWPzOchxgJqWNc6bTwrkE2ODJhQ//+KX9fTBfA
s/7fT+kbIka2Bb2iCrGj9fsAUw014l1IY9z7qhgotfW22JBR3XrbEO8EgeTrAaSo9j7MK2je82kX
XLAgZkXgzpsYbVwh/nF2/OEUtH+58LtUuWxcU3PBM4Sf6L0QLxV5LsnyjyfHH4YO+5eLG5n/T5Np
c7GFMyI66I/AJkjSC4on5Ly3Wlbz7B9FTj//6O+uqF8OQkiesZwJ4b4YJXEZ7bKOi/p1QVpigu/a
atybFu2DU7ae7G5dzjFJqR5w8rCO+2XXhOl3J7Wi2EaPS6QxlFUQbFkciFl/+vvFYP3p2/7lKCX3
PNZYY9pLMqfvRIgeZP+lwn5RTCQXku5j0fMC+kYesQELedcEx+GTZkLm7gCX1f/4m1u/nLlwXzUe
96W9dFl2DowX12r2tHO//rNi/A/Hxc8J9D93dlKDHXfs2JdwviumU9q5qyCsCR4wSUqQ/3hu/umw
sH45banE4FxHyXAxy+RE3uNtUs4v0B3fKTrYC6t/Cqp+A+V36urpQyf/etnrlfubi+znb/ufD1eq
IpsnKIVLiIxubrL3ICZGQ8jvbONbP5y/uVzfYdvuWJkRMl+gnDf/uHz+9NK/PDELkhbjegiharvp
dqpe7JquBLN3VkGL6jvhZtpgZ+FZ3rFiEqbZKp9GEuMfn/z6xPrdB//lSUYwASmyulQXl7SDwStu
YMO+/f2T/b4hMjB/VrP950tNBTJBI0kURqzBOixdVu51nDzN8QMt5y4irmhY3mnvCQc9EjNZ7rFw
3vRG85LlZDvVJW7Bdq46wilqRHw1qDTRSA+wnfehuU7G8kwyg7ftpvL572/4D6PlzzniP+/XQkTP
NZ40CESQXmSvhbeOh+4ZFG5eNZbe2EXzQXXb31/sZ8/77775X55rYiRZu/OD+oLtRr9RUXAlm7Fk
bAYotZuaGGCU4TNRVpbCYt2D1de2PDuVex57sMamccetbMzHyverA3Kw9eSEpGdkhMvlKpgfCHEc
Iiyb9saxaisqrLjaFYTUPPUKSQVhaGNARWqS+Q/QiWSdFs0SoesqTn2PeK8ommGtMEuR26nynUKr
sa0C+0NMTY5RInk29Yzn8e/fxR+eoD/Ll/7zxXeF7ftCl80lKIeXQQcPlZh2qYcG8v9xdh67kSNL
FP0iAvRmW95Rplum1RuiLb33/Po51ErNKRYBrQYPM09ZJDMjMyNunNstvO33q8eVty1OwqNCwi2M
M1oKgTSs01qjZErR0CnCB9XKvYtp3pVOsUKvs60NMj3Ol6SlTaJUjW3F69v1HE3hZsn7JFK/oBg5
EQrkqrqYUbTSQtinDvL+KLTsJHssEhKAXvy7jvUfbDPRwksa48G1J5hcfPyqCdSxyR1NpPMN/qnt
iNIv3AQW/vzMNxAngbdOdK2p9ZouH4rpuup9I/zcKzVmiUs71MwGIo4jf/jKSkNWLi3S7G6QXwCu
/E4wgOjr4mcewQisFh5jbgMRJ+G0sWBHiyhh78g5HWTFuPOt5gtuO88IW796lrJH+POo1QchFzf4
siwNOxNHxUkcNUn9Y0OQcOQqhXv8LRRFJ+W5zdxfuMK5ZLWRLvVqd879EPpohywXViR1v4V748yJ
TJyc+KyMcp2v824bmOSo/yjeH/PA2jt9+KVU8l9BUexvr9W5W5Uo//sZUVPolQPm606l1NwMEm2G
sUXr7phc0r2VCTqtJcMfKAZdbsZjlbnHXpIebo8+E6LFSdDE8Aqms+ciY1QMEolC+uCpmJ/pF4St
2GuSdyyt5LVYSsJct38zRXFyttNVBUu3OErvDPEvucJ7hT4PKMsntaq/4kyAj3j0UtCtbMSb2w/4
flH63zKHQDoJVPSFSLXYygmUi9I8CKIp32kOlKfa835G0KovfkJBes1FDvJzXFIfpWQBKswcoPHD
Nm0QonLFi9E5O6yqUA5OhVt9E6jdIYGkMzuB0nOi9aI/cMuikM4I69Qw9I1e0Tdw+ymkq8GKp5hM
EsRfKdUPNb6DALJxLc1OvAd0zlu/ijapEJ2RfF1oZvxuaNmblhnP2EzYuuJxTefXZJSibv+O60cQ
fsdkvlhaAqGLDPQdJrQnq8SGaXAUa8eOC22rjujocEN0i05+cLvi6Pa6i+CrfoCYt8PqyztU6GYw
96Zqhx2MsQdxgGaVaoYTo+iSk8B/0hPKK4hpNmHFJXsYFs4i75aHV+aBOXmD/tANoqB39NxF7DE6
CsNVaIjmoSmr+qgVlbWq3O6PklklpfCIfrkRYU+63SvpeK39S2FgXNLRY753isBcSzTqYU2AdIuC
AQeoimbnniruIXNzfZdWIkzOOqVNXyuLBBV7P7Rb13GUHZ3cNBhbjYNdTF6pB5wJSL5VmORtKYE+
I1mPqXCCIqSVJUXfqFgW76fu2lTeulEmP4W+HJvrrhLiBomCI9gyktfDEMXKVhSp3I7EImVPmiaD
eeUNhklvlxYdfT2TEoRIue58w5clpmQHnGiNy5f8YiKOeiAvJx8NU6FbgXrSw9hGuHDlvLoVMmkm
O62qsFFpgZfeldbIP4zudd4RqUU4oZ/L2zPGZLsV6dShJyAhPePSUDrk9C7GyUswHOko+1mPxckK
AzbkRQFVaPHNtzihVc09wIKLkouPWR1RXNaYw8gJG5UOutsL5vpllt812aQz8IGslzK9Ayn7uxOq
r1655dS9T3p514dDD96Zdr5L7v7JhALQoH4qpF0FpgpqghqHCwbDc19gsolLVlC5WdzzK1LlMdTS
rQ/qcJU3zmFwFixo54aYbNg9ZNUIo8T4TlZTOonke9yHX01L71Z18nj7ZV7dlHmXk01ZdJpSzrDM
vANDhxBOuoDjwJmi+w7G5i2lW7E2ioVt4+rZiqEm+1RSaioIPD++Y0K80UO3ltBIUc9AN0g7QGg8
feqJzMnmpEERQIyfxXfg1pl2z1n5gKPOnYjv4MrtGV2zXm+PdP0cZwBM//eYgZfGoBd+HXMuFyXY
5tYXXAXoqPkZxuJfhBIn06kP8RCdBHyDBz35eXvcmW9mTtalqQgdmpIuvmtqa4Xd82vS9HfuaC8H
i+eLk5p0JhR3t8ea2yXNyWLzRCeiQ6Fgl8TgY8jSTe1K1saCarlRVf/eHMJ2XVMEHlNHFxJ69NhX
8soTIQvobbTDG/JNw5x0ae1fPVzxyierLogKw0DBH93R084dMtgOab/hLJVVJ4PKt5D9pHEfABRd
9iMJtz1g57ervNcsDQ8xvPogr/ZUQhbTjNK4Fq/tgZM1igyMmr9URHeAD7OVJGNel6yxtoXph/nM
H9TJDhZrUo7bVe9SvKXqnmnpK6RJdIlmtjAlZn/GZB17+L71cVhFd5Wx15Sf9EbUqT3eHeBjrxEB
7sXC4lxxaaRVe9Er2BFL58/rQcqcloMSf9CHGlrmucQ/VUF0hv3g2pK15yZYCBzXX7E5zdd7RkoZ
IgXown5brKQW90kvUve3J/j1U6A5TZO7kYKtVlnL57przhK6Ehh820E4fu6vTz5LoJsQP/u0OwMn
8XfkI8uz4GXOxu+6+vC5IeR/g1CsDl1OJr3HGpPmpQoga37vQP9fWHFzL396OmV9N3RmDGRtmt9x
aZHCtrKFv319RwDT9e9Px6TD7dtWayEj5gBi1GPoJC9UItBIuynWWrXRLYw0M0mnmWfRyv0CsGp7
sRQDEUyZ00yu/0adg6pb2X3qQ0yTz4OvR6ql9d2lD6yviCT3nmZd2qWkwdwTTIJ+Ra8RRZySv17H
6MIr657yq03nz5F60+0HuH5tNsxphnmI6rAY0I9dQNc6ICCeynIrqR5i0halaFlV+gHDi+9p9GZi
riAP6aOe5AuXiesqEQafRHYHwSqwqrK9QJfyNq5kjzhrN9pm5k9NPhviOe9tfE5A7uPXrFHBqakJ
qu03aaAgZ1YH2Wy6nU47xcKUmZmc75H2QypIEIVIznqxvSALsUXscI7g45Ee4ufyqDuo9BvkogtT
Z+YkYU7T0ILioJlOPNr/9Wob+9ZjRpqiQYckVHeVg8Y/cPqfkPV3/iCeMRJ7uf3FZ4LfNJusFmWK
9yvDKqirEE+Twu6lnxSmPpPy4ZtOggcN5xaAnrq5iLVu42EH2+TO6Qpw8aH7BHHR9pTXzz3JJJRg
uSqZWWg2F3zONoVf3NOndRm5Hrf//MxkmKZmfcWEzREK/Zm+SfqOweljVOJs9Uh6TqvhGWmzt/BJ
5qaCODlUmia2RF5eyueY61NDX9nQpyg9d7FOa5bow3Qz/8qlfAjSyA7cxcve+En+f44xp7lVty3S
YKBv6Fwi4gSX43JPN0YXk3OqxOQFBfwJVfPRQIQZoHIv6Um4/Wqvn+jMacrVTCRvkBqnO6eqF33D
3UZ8MCuaXAOhjwIUAeij6CnxhC9VqPkPtVgN5ic/6iTiBJqHqaGExtkPtB9I0YedhbfOsSppMVE7
9U6q0k/dssxp5lWJfCyRKzW5ONBFS7mEWW8qGEirab2trCQ6RGL3OymyhQPT9ZSggazk343VcCzA
Ob2fXvDKxlBlLyb5Vo3tYqxWRd+q9CfWTeDGF3IRM1Fkmm2NehiQMCSyiyimGP/08lGBprRHv9su
7UzjMr42OyeBRBWDlAyni/Yz8Z+DpDpKovjsFcpGDqERWMqj0JR26xoPetB/6n5PXvXfd4hAPhzB
yhl9iLm/Lk15g2ZfAzBwrJaOztdfHFfif4cAYTIEClD0i1GMEhOUPbrhXrJSDxfe2/XDG9elfwcA
tIOhLanFi4CHx6GGkBvh9bSwaV2PicY0PaSnkZlhY8Ufr+M/eWi9DkMBAajzx0TaX28Agn07Qszc
QY1pwidpaJzQ4T5cxDxJcaFSwugHWaYfIKKG35XjbtUeLbGoRvrZLakoGPjvrVwoJAjfgscUp1hV
7ulsl9us3t7+Tdfv4IY1iR1I0azRTTG+uL1/sKxhLwkFHhHlBh3e91533kwR64HbY+lXJ79hjV/3
w0kEkmFE36YVX3KpwOnK/SZr+VEaUoxPpW+fG0L5dwhgvwHwRSe8lLmzSvETXmlBsRFjEf7IQpR4
1+z9fw0b03y7EVq64UkV4ZYMdcTVVHN2fQTKov8GCxrV1UlyLpBf1p5omxqtmOmpgtMneTjH+vvx
X9DehzHMS9u+csGm92HFSqRxe7xuK0AvsYVd81/SX7lyO238P5GWPvvpjy56ybP97Tf1rvK49hiT
UCTWkhbkdNVeBt1fDTmcwn2AWIf0y5rb77oAi459pKwEe7Tte58CdNCP7Gs8lVNao4qLOizsXzNh
3phm1Brqc7Fu4KougAgWNfAfMrz+95cQa0AT2bJlbQTpLaz4d2HvlWef5ta6rABgBxj3wtSvD25m
aneqFLcXqvoF3a3qnYFmf2MUZIiAPvgbDFb8nZZLw0PRGrVdBWW/jan0HyMn/CMKJv4WhlEdq8KP
4k2JTffJUsjp0PZo7Vs1AuLlNTog3KBuoMgX9ESngSyt9VipeZ2Q2+iFj/sNfUrqdujCfmHBXT+S
GNO8np7ACVEzsbhgnr5p2y+xHMHmiMJzb1j4oWdH+p3WiwtjbrQxvn5Y3kOuJn0nu8XFofpgddmh
xrVGzMs9KO4LqFWbtb+mr/72/J3Zc6b5vC4E9q83SXHJoEHQgL5xk+Gxt4Kvt//8TKya5ufwIinC
toqLSwCybmjuor48mjBvRO/n7QHm3tYkGNKMwk3YZACxCC6OoG19MOEyLUFUWwSIaF1/v/hlZrJq
FGr+/TSwPCtoZDR9BmG6CyRaA5pXpssmwOPHlw9u4G7cUrFLBbw/RnKbgDY4uuC7NQ3nC2Fz5lJu
TItsowNXHnkB+LTAlov7fhT7PCv5ITCwoKhjbBuGo49jaab3f6SlvNXsqJMoR2diqms4zrLnZBs9
Kd/Iub44qoJLvfE9E+JLoEa73FJsndKB5B40U1uYoHMzaHLuEixIZq6WAh2irccyjXsALPdebu5c
LTvenkNzgdMYJ9eHJZcbamwGImM0nrEztOTCfs7Fp+Qi1x9hzJ7whFqrdbmiS+P2kDPLzpicxGQ6
WJpoAKWkWlLImku3po6TC36oC5vBzGnMmESRvksw022YJpKH/XPrvOkJ/mzDnduX0hG0dLX07uae
ZPxuH95djWtOZsl+cYGKsela6ZgL2hGbx6PUk6qQ70ni3KX4ho3xElKdsyq0YE9ejPxCCHYRIvuS
gH1mphiTM9gwZHkIJSW7CJlpm6F/lhPrMqjiPRfohYvbzAHamEQbPOJwMHGF7IIeBkaKZHvZkiZ3
7tdPYovTwt5xOzm/tJB/fCXZaNrFYBpypLg95eZmhPzvh0pxdVJqy+ntLMCQYY0jCyUHCVNbaw1F
JGo2qqJpsMrTpe8xcybWJytXxC5GKqMqs8vkJTXo06xynxN4dAmNHKQLTXpLydCZz6JN1q+RajJc
RTW1aXOm/xJTvdh7/dxbmwQ+6PF0+EZhZ3cKHHLIczt672huBNdIG268XRSNz7wtY/q2BMD3Yhd1
di6nNr2b7GFJuqlS2y8eVUCXq0UZ51y40yevK/Mzfewy4ZkS11vpHahK2Th7XKrXjpSfh7K16WXG
7DbktOp34dvtVzmTyiIx9e8MjGR6+8rBbO1KNC+pF570tNvAm9smUctB1bQjywMdZhoPZVagYvTo
kf/k0JNwCGpATRMpb2zaDH5apfjWZnCDIXWqpbgrSu97HRQCcobkCb7IKUO8dHvg8ZVeOSHrk+iI
ul0W/bKLbAylmPFO0Ss4vvRA6LHGiAErF8AMXunRe0n74P72mLPfdxIIrZH3Fsl6ZBuqTvKsWycK
aDFDBzVNHUjAPnk1FNx/QSutSnlh1Jnwok9CoxzIGISbSmS7lg682GzWfuV9SwpNAqvmfIUU8XD7
8WY2HH0SKFOnUkcSEq+0wNwIEXFhuFz7lP3n/vwkTMZyXnqmr8W2ZQm7rhw2Q1M9x11zvP3nZ8K8
PoknBmiyweqdzIa2gMubccoK0ECFGf/qLHlhjJk39K7P+rAlQ3GLA8cYEpt64/cY5TNsj/IU9uHn
JrU2WUyemeLHiOu5nTnVoVGAFKjiT01wMdPLaZnSMXqXTmZZLgw3M7O0yRrChQijICnMbGA0XwVw
Vj5GJ1gZXsTW/+sv5SNm4q82WTQodpz3KGGrAJpXivEyWr4WWgNYo5G3DVXVg4Phz+1ZMPeFJosl
DGiQiwQptZsIVotVZlsppfPczJOFAebe2WSRFJBD+iBqeWcpTGzL/dLBZKFlzzgEzItqqRQ/E960
yWLJlFKwNL3LbI7pGxPf4Q2upjYmxGvU0gehgMbQRm9+KdYLgXzuuSbLZ6AbPylggtpQnfuVa0gH
HFJAT3rGSc+L5iKnS2rGuZEm+3Goxw6mYH1qq6b8pJFKHGddLffVuhX83WJT80w8UMc3+2Gthirk
WxVUuI3DT32UA89dhSXAzdZs1I2pGQtraG6YydYLstj10yEu7NBr/rSOaEeuskoT8dBpr5+a0ur4
Hj88SITUoBsqBTs2KMhgvdHd4e7NPbiJ4y+3h5h7iEkgAKCdV5aMeaqont3UPyQNXEXfa35p7Sdv
1+okCihYaOgOolF7TEoidUhXccThwPH+aBi4QjIydq0KBRYfnseBChxY/hO2uQt76NwDTsJCS8cO
j6PjDuuJQM5ews45SX1zt9hqMBPk1ElYKBVe35CqpU1y7bfo/zXLgdM4VHbZuwSD9kVbEj/MPckk
MKhxZzQOWii7cDdml26N1nrL4a7jTPD39mSYS8a8tzF/nHCNhFGDx2xwm/hEs9F935qPgbjvc0zE
ankXx/pRy82/lYzPzIDTXm/WPxvVNdf8r4WzyHt76pXz3Xun1Icf0ROMNLmWStvKCtqFsyPMj4NQ
N7tabr+4xXDqY8XcZSF1PTfYRggpHSffCliarQXsVwc6iOOsutMT+SAJF1X0Grp9qnQXwhp0g3yf
+PrLwvua+fZTuodjKm3WqH5tk7GklyPZcqEogeK63Q9AiDntzab3KLgttmJ2HnyPAIem9Usqvmhk
tPPiuDgJ55JJUwCIkoRSiZFJbg8StjjWgY9m7YoBrrjQfR9kWtccb/gCIW+ViHiTLJXXZjarKedD
ESTyz9g/2g3Fa71WaNKO1m3Xf8/EkWXoPwpp8KPFCG3hhc/sIMq4Nj7ODWsA2Wtamc0/U5yRDG/n
i8admh+r3IW9qe0ALVYULawenbD+3QdgusozTLCYQAQevaEYgmXXRq5/d6FlbhZ+17iDXZmzU4hC
7eCAZGbjEVQx9qZUnooseIr9O0yTNNNZJ0K695vXTjC/3h7w+nuARfbvexix8ch6A93m8BttBEnZ
h1n5hCL00MCjKJul7eH6BLem6pWQHXRQa50uZuTwdhmZwppg7q0DyVNh9dMnQVmiPRaYaC3kJmdm
MjC7fx8tKAFj4Sop2zWMzj3EoOI1wSjn6FqKjz7CKTYy8UaFO9fpJiSjJzWFhWhm9cKiHqfS/z8l
xpv/jg9Mya9kR5btvsrY1o0HUZUughI+LdI9Zoqt2CL+OwQQJDEDOSPbclPsDLhxe+hUogtMO7VZ
uDEMbR2q9ho2FbQ8ym4izZBi49yrkbkbMpDxn5pFUx1MxdEvyTxftqNMctalIN9FTvEN5nEThxII
vET51NHZ/F8VHpmV48LIsXH/erAya8z8PkKbp8IEQGE1uHq2MNLMFmZO6/E1+rauHRTNzt0ScqVS
rvFc3Bd+szJCMqZezxEa3yoEDS8cNPYqGFg86Da0MGyx97r9Xq9PIXNatjcqlxPGUGk2RaBTDKFQ
D7P7jlINs/X2CNfXP/0I/86gMByqWsRxwqYZ+VnHo6tohmOLqcwKv6pHIGsLTzKzGs1pEZ56tRhE
eqzZbWMW0QrkXbULSKvikZX/zMyw/moKY1NKWA2roDZ+ZXUa7lQn7i3yoLSgfe5xJ4c4OGV4JIgR
H7Uy1qle2GJCrrBSaps9Z00WdkFMN9P3Yk57NfqkKVIpxMEwVzAQKvK/RaWh7GBLN4PyqzJEv4vA
YkeP6IfmMF7XNATlwTYhvygZzRlbnC+SoB9uP/V4QP5/JDKn1fxEbo0MWqJs6w0Kc/Bsf/Ai3hvt
wku9vneb06Y4fId90XETxS6G5JjoNLjF3bnNvnj5L92QfntNby9eycYPde1RJkFVKagn4iaj2sBZ
K5xd5JOeDAsHxpm1MK2YN408hDheq3boR49FVW07rXsBsr91tPoXrPbbH2NuJUwr1ppZZa0mNKrd
w5pfJRjkjt2v74w/qLMbs7W2shj2W60FVKxID32qwbN1tJfb4898rWlHim7Rq5ehXLSt3Nh1qYaz
MuAgrPD2+YhndzL9rsuqtyGA8Xx7xOt7vzktY1st+h+81007zPUvha69yY71w8BoNerKaqU6+ikn
qt4ea2aqT2vappEUsicUhp0EcYYzX32visVLAB7n9t+fyd9CTfs3YHaClQ99mBl2aVgb/CI2jqBu
UWyBhBk2RcAyln7EyBN1SdrfHnJmE5gWtnXLFKvYlAy70LqviTES43W46taDFZcLV+u5tyb/+1C6
rFpIMhjCxL1xg/3qaxBEawqH9cJnmXuGyVlsCBo5cxwG0H2Ywo4XnxOlXqtDoa30pe6Hd9bcldhg
TmJDq6ie7AU6396r1SPi762sYyPTPSqRAQNV+h17j3JuIFGKWulJISKuWy46NdJ/M2utTWlCjC+x
/pDMVaNcCtX0tnqlvsU5jomKo20qvfjR49MAsrUp6Ghqnwr6aNpSWfHHVoh6bn/wmVoMIuJ/P4fa
YD+BMy8LpsxR0CRJhemCt3cSPQUDSjRQjPCclN6ubYdyHRWSvhcDyVrYu2buzea0/h1noiyXeMzY
Lt5y+1YqXxJoT2YnrjWchUKP3biXsuJURqBhW8xSD3CCEPpoO93Qxf3Q1d8pbOyCVl1pYoyru3dq
eE+uHOBRYDUJMKf0GYuMHwuva7yrXPnu03I6SjV8kAPZtIe6lc6wW7fhEG5jt96Dk720sFVffYIu
iI7knIX7ltOoiUUQTtkLG8dcUDDGaf/hNhn5FiZ+Tm3Yimvqhzr5JlXiC94xK/zrtoPDTdrDy3Xl
meFD4mTSwqKanSfjcv4wrDJSIjy9MWzYkpu6oA3B6IotB2SCKg4XboUPNO4jsvyg0YgRU0S7/cZn
Avq00g5GuShwiOLSKIV7cN4rKUtw6tW+pHn3BzuW7WLxeG6kyfVUI+OGH26s20hAvhpVgpmB6f7s
exyvDWWfdLgxLR6258aaBEGu9RT/BkBbUOGUYymK7jbUoOwhmFZtrAaVZ2mQu1Xfhu7m9nucOcwY
k6gYib6bS5Ws2WLZ11tN7hkWIM7CX3+/w19bF5N4SDsokkJT1Oyiw3mWzvfVgGP7OmjuK4DKEQht
we23rQQ/egi/KvWgQjZMetyHkqVT//gkV37CtJrtFgklNImfoBThmruhuJJr9TSY+q+Muze7Al4t
gfPTrLEXLpVdk6QLI89sONNydiMoeh6CerebFtIWFVf85N3qXhtp1kpsDJ8cZjxKfliBfuOrshDA
owgF4clJZe6l8t731BNOpbfnyNxXnFapNZjxvQ+d3k4cYPmtdQDtvjNLLLlC+amDXrKWWv0t9MVd
3e51be+bJ0FTliLbzKLQJyGmwIs+a9JBs30BS7G60fdO6OySKNyrNQIIOPlm+YX2qwvaz31FlIfj
/12SLqn2rPj+FoPQ3/A6t2VsLczqcQ+8NqPGtfThjdfWEI32w5odIP2yfOUxG+qdMEbYWn0qvPi7
avTfFjMs7xjYa8NNA5BYy/hEpobdudFXCV/QLfRMevrkJLdbFa/6iBYgnKOac5oAx26+a6r70qkG
hAoDc2p88XzIyXpwtrryLQXYuY0TY5P18qtm0V/iNNkvaVD/hp4ScObIvwlss6eqrcAG6G621UiM
LkykmRc3raH6eC+ihvY0GxMSPI7H2dJ17Sp3v9BJRABo/9ZJ8n1h0o4h5spr0yZfacAEpCitFrZY
bD1j3GXk27I1T9EwGqwCZ5Prx1rxnxePTDPLXZt8pnp0p8n0FAMDUfhTBMFbFAJwTOkS+uQlV5/s
Dr4riTRbqbrtNLm8MRIcc+JuZ1Xx/ZBl2zwkTQ0K/hhFxsImO/O9pmKESPYKUXUM3cb/UmYxASYp
nOJkVBKthvikFEcvxnUmNguSmQU5v4VPN7fiJ7tGOFLizDZnxufaqr/TEXX+SSxzG/npRhHzp1T+
rnN6BlVf4YDdxN+MTkE93D2aUTCsKn+4UDJd+jHj97s2j8aX82G1kw5uc9GyVNsLxWcC+MlNpG0c
GCvZEvbKIOyDRD95gmdjR7EdDP9rXvd3XNE+9w2mYg1VDEVJiwWyDRL+cChdd7UvE/a8P33qv+Je
2KwknOgXg/3Mu5+KNwR5iEpBY42WjVhuQAuBXsLWekueQ1wL4PjUMD/3i1qRueEmx1YHfadSgJ60
6dxLuFSUa63uL5UWfx26YK9kw0WRli7m48q/9iUn66dWndz0Ib4gZVMQb0il6qx9ICNPt6ftzA1W
mxylMiWJcESxurNZJcb9IHaCuC4CmbwCclY1WpgPMxmiKeNflyCP4VUon0NUDk4aboUWcwutetY9
dfnQO/MsU9mBivcdhkFZdxZb+BhMwBDbSEXM/hYjwOP2+5q7sqjjnPiwsgQq6RKWeMrZ8C510tqN
Yu3lxDtEib/x6nyfVQov0LvTrC+fHHFyVhKjxNV9x+TlSYDnM+BDenFu8ubJr4VD7hrrKmxIEYn3
kiX/uj3mO53gyqxTJzM8H0DMWH0jny2tgg567PEWDVEPdEm2zwuaRdxig3vVNoT6uVIzu+1fku67
pme/M/F318MXJxdNU1CW7SPAXysACEvNSTNb1lTNkHahie7H0c9FUt95HoeKqHZxaNVY7Y+3H39m
C1Enu3CQyQoWZx0d+cnbMKYWJfwTC/heuO0Vfna2AvGh6Bd6g+eeR/l3QgWWI1HGC42zoDVPRqy+
iYFry/RIklxaglDM3XjVSRQR48o0cS3WzkVLg5bkhneeFj+WSYMiuz+Kqv/ih/2dYknV2leGTZf3
C0m42ZEnAcYQBzXzNFc/l6O1PT4tvQ1n3PZEc1uqHA0r9adFQKCl9kxaZGHUuUgw2YsLDdVbaUjK
GXTNm4uZd62wDwlLd4uZPz9VHVSxLxa5XvfnQmmhbLSpui1T/dA62UIqae6tTdUE0kA+hKqSfMbL
D/FU1+4CzztbZnDvlUG49rnQK617kjNtU0rVIYI3f3vqz2w3Uz2B3jqCaTkVpJWa+e+oMWcmT64X
MnQzc32qHhDTTsVgLB7OzSDTSwGrrIvaaG+EfrJqc6c+3n6Imf15KgZocDCSEKTKZ6LQOU/0594X
CVXJpazFFy4Tr7GyMNLMxjb1VAjEOvMSLVTO1rBzvHwVAnDuxPvUaDkGttvbjzM33aYRIsHCmVYl
2ECZ028cvX3RWzxpA2UJYTE3wCQ6dI3cdqOL+9lN3B36LDt0o1Nkags72NxXn4QAs1XwwnYqHBba
bu305i+t1n6FdOs4QrlYXxhfxpUda2qkYjW9quimIp8zQz5EaXoi/78yoQFjNkoiZ9i1kXpSGp1W
q/rkesUuEaSxiFouhPGZmTD1WrH63DCp0+jnqLae2srZiXx/FdvGVcexezGxN/OpprYrcY1B6+BY
fKpOPYgNR1Adjl39+1MzTR4f7sPhpokzI3ST1jhLnoJL2/C11arDMvz5+u3WmK6WLnNVPw/y3Faw
7Do4nXHI22YvQYJGvvOAeGhbWMYbXm47KPcZVpV9ewkl7ReWGWsMimCT205774c73NhHMva272Ln
cPvRZ448xv9cSugd0kuyMTBcTq1iBz8V80dRkjhVZFtVSOJ0uYWjLTUNKCl/M0HfUIHGSmu4yOFo
3JFgTVvvQHXasrh02pwpKRjKZGX2XmdoZtvltilFfQaXXD5YovAUpulrIiZ7pSt2ZW7Kvywjzal1
Di+VYqZrbvR2qDUPXkkzpRa3I0K0v4tFLC4l9J1iU+prITQfYNrT0omdEs70C0en66HXmNolpRqY
HwFHX9tCooA17g5rv6MixVsVZHxQixjQLelar5/SjOmKV8oQi7WqRf7bthcsMM+6rtsdZlGCSWY9
CX/7df+1rRaaG2dGm65vzthWIyWoTA2pokdaQw3c7d0IH4xhNHfWnFOAI91m1CMuhP2ZQ4AxXetJ
4NVFlzFkJme4a6p7MdKfWyTirdG/0uUUAV7O1rUXiStjIP0dCZm1cIC6HrKNaSBwLAxw4yag1dCC
Xqs793Eb3KVScloUTM69z3HkD6FGEvBL8w1fuGiuEeH3qwvHvHRdjMmy70NtIPAPcdNJhZKuCGVB
ijw35hhUP4wJvAxtWVOAPHYAgYYFtn8QGtqvZqfsO6GExtW+BstpghnFgjHl7jmNbKmUC8yLJ3nb
yJM2g5Zu4rQ54w5671K/sJT6Rw/jK03ePEXZdrX583Y0m3vSyZFB82L6sIYONptSb5uSBVFr0T0V
xlPnWMUKc/iXPpSfs3SJ13l9XzLeXWM+vFrFyqDP4fYDGK5/kwTvMVaA11gLp9IZUZnxbgD04c+3
A4svpGJ66UVhHxfrquy2pbXOsm9ZFwL8V59CRVqZfyIQrxCYkfmGKntGMPir2y907vkmNwozNVL8
bWrrguuNuauU3t3HJbaeSTnUC2tujroxBfj5Ctg3Cf8FHKzdX0LlwddUEru31rjOGRvM1DEWxDA2
LLYWFuhDZm1gHam+N7oXR6vAMi2uwE5EPgDX+9uPff1UY0x5fwI7UtDpQ8T+gydZEWuHpE/lVSIX
YCt8dR0MarK5PdT1m4cxdZwpkCc2fZZEdhSJe3xXv2aN83z7T88kbYwp9K+SDaWkEBPZGNYJ5kmV
NS9YZ01i4Mcpt3hkRvle8mL/MU/CYSfoookJcvNwe/SZWPouQv0wd71UHOgQCGM7q4IvrhVYW9dz
joDZnW1AHWphgs6wBY33pfNhGNNXQAJhm267IsyQuNX3fiJvLbNywHrAhjbiCDvhg1nu0cjrnXwx
m5i0e5ivkogGUQz1fKFsNlmGsV0RF0vNojN1OC7d/wbdtCUlm6X0ULZeVT8DsGt3LnmGTRVg/8vx
WPCF5og+rV3h98j8NhKjP/pq+9h52VNrLKXEZw4m7zH6w+uJ6yhET0D/KA7ZJ2MI96YpnGv8CblH
lSeISioigH57+5PPCIyN9y39w2isYqq3vUw/Z6c/1ESLFSnxjaKrf9vMqNaxpb3oeXrCXLdYpUZM
vYoP9CN1bPC1cvb19q+YiVnvq+HDj8D4uveFuIzsRnf/eEL2rBjFLpOXalXj9e3/Ny6M3P/9sA09
1tnQZ5EtCfmDLOD5UJf9b3/Q9qJjrvG13MbA7Q3cNwrZuVhas3DTmllPU9G0GOu15EouHjzdKDoa
zIMR5yeZd7uoNZzZPv/j7Mp65OSx9i9CMthst0DtVb2mu5PcWJ03CZgdDNjw67+nIn1Sh2kKKdJo
ZpSLpjA+x8fnPMtcKLCOh0l5XVpeiml4vprR1LQIgSYCEEfEDN3MLMrXVDOWAmQuDtjB57vxFS0u
SY5XgRoP7ULSl1FGkj3t7Z1bogZi1o+6HvdlJffaJPs+X20NLgTG3KhFVX6MeyQvLqov/0tx/9tU
VsM3rLfbEG36HAAAVbrQPCtCP2sPCJs8EClmsKJp7mxcoMPKPo0+DRVIEHFWplEyrd0mlj719az4
sIOhkWLmGKsVF21kgRi6N4eaRhAb+W8fgvy3o2TpGbP8lDFvpJxX0FlgxpcW9WaJkSTmcnBQMFba
XktLPLvFpV46xdwT1cWa+iacJFCVvZdsYU7XwfS51IFUPuQSgU+//UoLp/bcnUVByA+DFoXaYeye
YmDPpgQWh/bkBzxL7jtPrFQsC1N+d64fyIRh+0Uny4sHT7YTMRQUc/sePqmVX0Z4z+b5upCVKzfw
sd8YXfNDTDLex7ZhnBJDITsYwgG9NjY3aX71rJ5g4UT0biRWJMGHhTWy35qQw4X+uRRvvLnKr7SB
k3UbN1nr4S0kawB5/95lMJAkamqGElrisPMAUnRHS/tgWsGYhzD4BrFMnkfvKynGPWD/IbzXD33f
gntHYbaRi1+3P9pCHkB76u+fUUku+55js9u6wqDWGPZi+KOTNQILkeruq9u94fRGyAVlfD1Z0OBS
vHVXes6fxwHc7v9+vNnFcGrSdXFxY/MLKMk736gee+5t/814CiKn1yd/iObCd2mhpFlccktBktra
oRv8Q2o/KoruUo9fV9bx80LSmTMm+saQEzS3iwvcHsiDMBMdCVo0dx4dzXAcoNNfKFFGfqfCxOTi
JFoRB9wxoavXlHcCdqCBDaux27/m81B05pA/D1YxZmn71cU2f49eAgdpuCkEuYSaPyZpazDhpS3s
zpNYO9TSUqK+mKW1wyaZeMCb4qvtqgfC05Pu232ZlwzOrsZPGGQlgRyNs2+KY2VEEyqTf3rZuYjj
4JWgD8M0/qJT+Qt00D2C97uXNqELpcBVGu5CpevMOSK6zIEfgw/AJUfPJOoLpOrcDGlWvqP4eNL5
sOVDtnFZF7pEPFfM3Dd1drJafZcVGd0g/W4tq9yMpXmo0nHl3Zd23SzH98JvcvQpc0RveodCC8S8
tnu/va4L9xdnzhSRaS3bZnCLC4e6C1S0wxiIZglQ+A/L6OEc74V173zPumLlyrL4wNl1t1TS1x2p
y0vGLUAd3V1SWQ+VinfG9Og1KE5syGEgXXdw57SsfGUNF1LQ/xBJ4LndQlCnhNhCs8taMFr5pJ/6
vEp2PmdJeHs1F0JyziMR5UTcitfZpYFxLZjjYZKC0EHUkRbe6R+Lb2dOF+nHPkXwm+mlbBKAbRsQ
gNPUwmT13xLLnBxioLUEfw3o5VXX2nSYqjuW0dAejZfYlAf4lN5erIWmhDMnhkBYR9TSVeKSZuTk
K7//2jPUhHJMp70V65M7QHGLO/EdzcSex+I/RSrzwZ+m7FQn5hQoD46ZmRwOY1x3D6NM97d/2NJX
vMbhh8MEDU/d9ZMpLoBzBnEZgRF/bF04GGYAUzlrw/nPKzfMj/5+is3TMRa6EzgUX4gDq7tycE59
LXYJp1NgIBrblBS7f3ulWQrxIQpc8rEXlxhKoRNHh4LBU85M+HfVmgdon/C1j7oUaLOJXCLj3LGz
SVzKFlZsBbzHwwmuRbtSwmBNvkOwzSGpiLhuDoMsEBkjLErdejh2DJq1TXcko/Pe2lW68oM+v6k6
cwZKx3OvVUUsLhDITc3mOFQ6AZXfkSsru9BKd+bMkD5hUGDHqPni8Gcxim07qI1M1e9sGnaxSEXg
p/2V3nLotXeXDCv95qWSbs4IIdAkBJ7Tg0sNjX8Uegr9yf5W/+xa9GV1GBftUVjZhnXmeXD/OJha
UYbj6/Z2+vwS68zpHUYOYy1YvkGPR4OribR6gEVeYJpffOup8I2o6fXFgJHh7acttGjBWJmFSpc4
GjT7+uKq7uAYVJ8GoIunuvxeeTzIp/4oOno/tUe4FwCeB39pFNX5Tgp1lRV9XvkV18D836aEM9dL
TLNO13CZry+5l93bibWR9bRRGts3V/ICBdWvGWMh/Pc2aVNt/Mw+OZb/sDolWtjI7iyEM3dwygGE
8ss1UWZJsW1GdpetyTktVT5z4gOGdx0H9iy+2HmxhzbAYwqH5G5MttLgGxc493Gc7u1ShUNmRpaX
bWXCQ4KRn9WO59jzv3HqpQHa1qtjnIVMMlf4G6XStSwc/CI+3Nfwc+3L9sUcKphFH25/0oUlnVMh
3D7vXQvyBpc8s1+4bO9Epp9X9TMWjpE53yEu4UUJhUrjbNjgetSehCnlZGDSinHMWIxyG/d8ZTS6
FCHO9Td8OLIwFu0rAQDuGf6gAZrcDqpU03rA/0vpiHkiBrHGy9g8Y6AbQBPWZEMY2ytNs4WDbM6G
qKluakzTjLOby8gB664yv12nX9SuQ1bnx+rn7a+1sB/mvAfOcMp7IsfXUt6+HdnBpcMxcRAMa0Gw
UGjPNfmASoCfX9zEF9FLEjA2FcF1LHL75y+M7Jy5EF+DlubgpCK+9I2VRYUqdom+m0TfbiQ4N0mR
NsEIW18/E0Ej5MuA0WzAy2blDr5Ud8/R8pahiB48fCZuWi9ODp16gzz5/saBr1ppfG168zIV8ZMR
r1RRSxfHOVo+k+Pgmb2CrR2l43sdp8aTwE8IkgaebmiYv1ax0/2ux+IZjslF1La/ktj9ZQPVF7g8
dzdVq39PzE5WDuqFcJyDMIbOL5wptQg4u7EbdK6C1af7jlYkDQhryY56qyzABdqrM8dWFB3jHlOE
XMD9y11eH5WVfLNjDjI3Tuf7smSBEH7YmjaF2GSRv8EetU93MF0OSOM+p2AsXfnLA3V9mNWOzn1V
DyBL8nxnDa9T8Wr0TmQkGMVwaF9NddgMR2iL4AKgAOZa2a9LyXF2TzP1YMZa9gZgMvW7TOKHOGeb
1Yy1EMxzCVqrV3HR1QmCoaLDfd8oAXlYD7CD0rdwrJTOZiXqFmJ6zhdIBJJGQfGgxjpSWtf/FYqi
7ca6JIJliD6AR/Gk7AmtwDLuZAAM0VtpSnBxSJFHtBzdwKfF9vaPWfotsyztwKWq7DqJLK1NeVWd
0EFWT9HtP760otd//3AEJMwfhJE0xtnU9SZN+UOetTvoiW5XK5ClDDbnK42Gq0xIH8QXXXlo4Lv3
Flrn/jMo6WOmX+va3GuBtrPZ7MlUnFabewsHzJy5lPDKLuoaj4W1dBBP/ZfMRmPbN/KvbVJHtbKq
wL0Wfv+2jrN7Wc+AvLVjxc9ZVhyy2NnZCRB+tNrrNXX4pS81q+QsS0uBc9KAVRuPQI6I8hGBz5ru
1HlrxrQL0TsnX7CuE1wDlXUWEzNOEx3eYavc7bsy8cJ/W6dZfnCKQfZFk/Dz1FcIpfjFYSNKY+uV
a71yZi28xJx1UbNEmg2l/Jzr8mAo4zCl8uLpbOVEWPrz1/32IWLywnMmwTEWhdDMWXD7pezIOVPT
ygL9AVd8cmGYSzzWbplk/fXnQ1P2rbVI/1Z6bkAsE4oBCgRFfi2R7EACPtPGkC1CR9WRZVTYQJOT
3AQ7tpKBgH/ShgIAAzUuq41wAylWqt+FA3FOxEgGBSqkX8aXsYVBnspBnIJxTa3GN26p3erAcyF6
56QKokYNwwwU2YyMR+o6vwcvOTVQuvF6+V2TX2O3sluWCo45t0ImLu2GmBrnqUwflCMwJK4ODCpN
dYxGxHOSAdpp99PrVO+GtNxa2g/HyfjRxnybGHLlwFnI8XPJyNGWDgRPfH4GbyusFJqpvYXovh1z
f268n22pWerIG5uB0HFN8lWOXmbedPvK7fdD5/V3su2UFw417sh1l9tfBfpLuwbKNkFZVkNQZ2DA
5nDLkqS+H+zauTe7DBf3tn0pGzJuC+2bQWODKMha651Xzpca06h0AF6/7eET6Xfxg2VifBGAIM/C
WHh94Mccqhs1RGx/VraAk7zgRuRWNPuvTKWAhTGpm8c+LQG1KAuni+EqRfvfAoKqXyWuk8lQuVEx
5BAIJbyl2zz2ADHySP+eePW0RYsB0kiqKO7BxTFgr52ZnYfJmdNiqnkl5xQZZg9x+jppr9wkHSku
lcMmmO3B5L4Yveo0tsBf2DmBdFZyxTQqjLSULL8neYyBlzAn2IH2IoSA2YB6yisOAr3Vo2RXv/YO
IWmNeXs/lWPxNVb+GgByKe3MOmQSNkB2wxx+Nhuy417+rG0cXqvd4T8QwM/2yCwxMyqdDu2S+FKl
b+h8WVGrZAytdnKX9T0cfySOg1IFQwlYmxDpW5Phehj3+RhwN59CKJ3ga7XivZBQJKA+rKlraCHD
nsiMesN/jAnfwU/sWFb50a2rNeGFpeidM19YjtrF4i0qwtTbSl5Gg5Q73kOeAJNb08tAsJ0Cf/ju
0f7oM9CyUH54j56ThBb9sRJeSPyfrNycGpPYrqytMidg3k3gYw8vJO12hqavyZi9GoAR3X7Mwvk/
J8LAggxKrGZNAAFBczm3zgw9o0S2u8Jfu3stZKE5G0a1VtNom0+XukrOOu6zKoC4MOSzhuq5ttnP
wecoblsvMLMhAjAkcIb+ufETIKUK2t0BxPZvSlPOnDDDOWEkRrvu0jXdoeGA8ng23aFZEQx+vKWy
MSCv1a20Ipa6onMaQFKLAmzszrzYhBxN0z4Usdo7mXrIcatP5Li3E/PR1/xnLNsNgzbCH6+2Ndj4
AqYeiJFZRVH5Q15OMblUgwdFf8ts6oAZdJ/Jzt8YNL2gYPpp5vmvnBRlkE0VlL78+sm/HsBS/XKh
k6DcARNW2kGk2f2VJyXxA9/Ms8DjrIu00RG4a8fjf3ad/Ju4ujMHu9eawgSN+NOlHEu9o0mZBr6j
2n0Rs7W7yQKaA33PvxemHHx/dLU5XWTvqKBV2Y5YMGeVZR+6cOqyD1l3npJuDE02OoFLqn6fqTYN
YY6zJdNkge9ZeshWBwHHOwuCRkgQAeCyetf3FgaiqsXZTujQnSTNvQfiPpZoRmn4GHb90+2o/QNQ
/yQ7zDHz6N40wkvFBBF671Dg8hZOxiBC33Z/DHXRXFxtu9uq5wfHb/PvOoOvj1dHJclCx1UJvrD7
WBMdWYl5NByYM7UenPZS81vFyN6ePDO0W/eLATXEIEuZCIfBq3ZFDnHwATaX29svsXD2zMH3/jh1
ifArvAMbvxdDexKa/Zae/fBvf352By2Z46kY2pCXimTvuBb2NHlvtPtvBevcyD4nE5S2rGS6CMr9
42h3duCpug5hDMWhY8Ff+9JfgVUtXXX/HK4f7gYlrBpqKZFAdZtsyu6rQskj4OwrEnGXq3HHCx8S
J34c1KU8x3YRrKpaLD56dgEliLtYWO50SRrUPxNG/xvT+OJJcSqn/k51zW8D6X2LflVQqiSgJn0i
Da3WBkvXMuGzbT4rMbvKV603yemSot8eZPwEnbUxqmPaP1G+9Um2jbWPgo7kxsX2vDWQ8Z9z/rPn
znKnMky3dnHwXiDmlEeih95hrtrAIsSEQ2X5LAAnDADcxRy2LTdFlgSwvJ8CQWCU6LD+RYz+lpvj
Lh09sq3SLiLteByIe55I+oWzyUSSgP+GAdD5YyyMZyrVyR/LAuVrraKxd14hlw/4gyfJo9ca6NGP
uWsG0JefQGsqD5kly01aE1pEiVkGsCXBf8lpZdmvifCTt59DrKcmd8e06q0LGeOjTr0Y15N4Z7vF
c1f8VhkmK/G7D/T1SrNoaZP9OUA/7G9GR/DOmsaCK4yA9Cu3AgL6Qwa6u2h+JPkXmKYerlKKfj/U
kCUeoixZM6RZuBD++UkfHj2SFs5dBI92gXizeR/iMnanJ9CNPb0hqv1prBVaS2OROVY6nniRdjU0
oAZ7iih1APeLD1l5Mqc7om3Id/sPMSxFZVXvPdrtGYelXAzciZAr67xQh81x0kbhx2mTxfSSlOUL
RX89GNLu7XayXaqY5yjpng9lDV3y6eJBjiYYqzrMUudpxJnKS2/rxfFPF5MS6Ej+znmx8yh2M8/8
DSH9Me3ZpalXW/0Lr/mH+Pjhk8am7irM0QjUbFnkCpxZDGakgrkbkQ8hwZmdEIaOZ+Hsa+29FZM+
x2kdgq93pVveXo6Fdsac4hJbbSKHHFX1xH6CQw8B0OYtwzQsc+rHcdAr1/uFA/R/WCuJ4WOwgXPB
MLNzx9N95w1NwKW18haLgXl9vQ9LOVbaa30vty7CrbwjrqNDICZwcZz+fUrYlhVmjQuu3Z8lOqFb
bcvI1U+g0/3jpprzWWxWD47tjdal0XkT+n0Kh/UquiJXUYl6YgOoqoS2JioVMQZUpD9Sw46Grv0u
kibD6M9YKbeWcBV/dv2Hhahp6xhDpyBgbtW7UZE7e3QvwmQR9BFOFTGORhXj6zKCBcJG8zCivr2R
FvLT/5IAstpvWDHBbqHdpJRDikTd6x4p0BWHurFoVFZAqN1+2NL3nvMBsg7+dU2DIIaf3D7xp5cM
muIdRKkVO9mVerJ98ziN8tnyybcr53Z1+L10V5qTA4yS8DGBrM0F+iP38OOu7ycq3iY0SbYjk9+F
SKCq2shHt6i2k5kfGucRauqhl8mVhf5Dsfvk0JvzAyrbYwXYHeMFB/Ml9uKjKMimZEMwdcACUvte
FUchNySpHvw4ftOD+wKLzncjjzctpJCvqwTvagO8bfKfHH5Zam32tXAak2ue+7D34ixtGYQz9QVm
E0HBGgnIa3WqAWLeDka8m4TxatrWE7XVy+1t8Kel/dlSzIo+XLUopH46fQGmBwYIYxz5cfmYquy/
tEymCI6GP1or3kM0/IeqNTt0k3Xfu0PYxp4bilwWgdPYzxNzMH6x3rK43sU221gs13tzhLoqsWAm
GetCBi7lX6rKgMA7+ALw347HUNUVKCE7jrF0Y8kDzQ9FufeLvti1/hSNgIN/E0wCTA9LeOSGCvZe
aSivEeHDro6AdeQ5XmR3NKqcKXL5a+6uMdw+P1kAQP/7S/h+7BQofe2zGJxfg4eCm9F2d3vRF1KM
PQcglpXfOKbl22e0gtEiFjoa4gcwO3e57W9rF589ztASp/BJd+DWFNjUW+lVf94Cwj7/+7XQaoWf
o2PhtQo/tJQ8e5YBp2/6vOqP+fkWtufwQqOfwCQ3mH3WJImmFj2zKtn7PsS+GkbC3EzfTQIqVRXd
XsvPvxOba1cJyUzAzErz6MMpc98UpruFlylfOXUXsiSbj1KogZB08tQ6QlDspYLDfcbqqEjHY8Kb
J95MJzC3/oP25WM+amxzrwxbdDRW8tTnH4vNByWYAzrC5JgfGwZwsEbSHc0MgiyefsJ/bi/f52UF
mw9JJsyYXTXWFmqm9FvtdE8OGTYtGt23//zSG8y2W9zQLivcbDx6ZnM/Tb4G0Ymd/OECcZzbT/i8
+mLzsUfvI3pARRqPfi53xjjZATOpuoIfvpbXhDQaP/7tQdbfkZMAPQ4SUq+OjhpO0ox3Pcvu0GJM
oMZib9NYrLRQlzb07Drq1iauKNLQx6rw6H3bW81h9Lt+JVw+j04298ESg5lbHgNsIyM0vWfssZvc
M03VVhXVhuvxVwsmWuRBBW4l1y1ssHl33YOwiOxMORy5zJpNzhob0PvpO7Fpt739YRb22Lx5fpUv
yWKB5paspp8SmnwBJJSn63DoPVnbxwsfZd45N5oKEk8YTx3hW/RdAMNbVfkKyHRpga6v9eHIH3na
W7pOrOMAdkmQijIU+DRBtWaavvTT5we8wcGWaTPrGMv+vsVA2GPdylb9vGBlc7RRe/XCJKlbH8uR
eH1UadwGvcxyX0pUCFuHehYLHNwCpS7X4MdLqzWLDoajxWZVWx8dM/s92Ako+wTkXGutBl9IJ/Oe
tG4gTzJQMR4bsJj5sGnaMmphQ0PzbNNQc3N7yy6UwGzeltZZDxCOWdZHO4VMZdFFTiphxmKewdIN
wNIFqSnd1XyApqk4gOa9pWAfBhJ+Erd/wMIyzlvKwCOBZ1Q1ODWTM5mEGbb54EaGatlKUC7kmXm/
N2sAyrXBmjjaJLt3ZXYQ9RW9k24UZKwkWMCmmEKLrfV/F3aiNQuiAi0FMDjsGn+6CkrzEUsZQXf4
oEoJTLH53BRsJVwX4IyQVfg7XiHQw1qfwouxS4cHL32GAnVIK/NA1aWGEK1BtyM0OlfFsRbCd94P
xgE6NSgphmNpdRsr0d+kuyb/s7QJZpnBUvZoApfYnoBM2xqsO2rbe6Bp+e3f9tjswEyJ63sliftT
EVfuvTKgjSvd8tFcsxteyPtz/RQ/8zMouwooz1B9rOvkgJnznY95l782Vluq/ubtJZisFUBoj/3J
wXU/5HBxQl/J1xufeRHE30K78LaON4ZUwo9Pllw95b7x5iSrxmML7zjvLQmQAgkmD8OpBjnh3CX9
FUcSDCY/aIhgbJXu3W1vyCoaU4vDhVFZmzL1RJB16gyLskd4oIlgyoxHWlRvtz/rUgDMO1GC5bVF
Oj2cOvBrNpqq/wZqYcc7ABWnj6Y57RxgfgNh1vWeuulaylxaimvG/nBOVikboLaBzx1X/4E7OH7B
oLlHQeHuKTMBQR2/EHXQjfXqpG4egfmLczQ/wEMsDrnNsyfhkp+yw0VyZRmuUfK/F2c271dpwvrB
8M3+pJHmtrD3ih9lVWE+UEPKvWymQwP4w0FNA42yQXzt4+daHmrpfClcy1gpfhcieN6q8jstNdyp
9ake0bzhmSOPTmGZW8+lxsoZv/SIa176sOzFIGqn11yd0qmwj3krk0hS4R9d1torS7n0iFke8ltS
WaNjqJM9EB8n0jjsLbtMT6bkazXi4qadJSOomzoN+H0UUorV9yzhJVRkxmIzUYJusCd+ADAV5OPG
g5/NKp1xacfOahXa2JBKZFg6Aj+RSLptA2WEvj35la8hCdAN4e2tuFCzzHv9LuKC5rGtsAvibps7
KXvNRPHLNSYrImzUWzqCK337WQvn+rz1b/qsZr6DdXTyHca4ocPJxvVQr5AnwWiEmToaY7cftVQk
zfuhUrmw8pbFeErcA6x7N9Y0PROZ3bWK/GxKOwFNt90YvXXqGvctoXIvchRtV+b77R/wpxr7JMTn
LdIyLoluJq87DUX7c3LSJ8c82625qyHB6ltowbMusJu95MYv3v6uuN4TYE1UPEI0tei+5Ln+Rgrz
iXTGIdXjJW7TiFQjDJwgLQL2GIxrMJcxEFBQs0g1RHP03Vg5K52epS0/b7P6Pipj4KrUabLaoMs0
yBbOKSYk0Jb/DADcV1JX95BFT2Fjy37dXrKlE3PeWc2NwZBNycxTaiS/UV0kYV5N9wMkhcfpGzEP
0LENiIZJlgdRM6ixR5NJ5VppthBw8+7pYLGkpQIP5/SR6P/Kwg4oeypiM+SsgifqtgVOAkooQPtB
UO3VHe0tFDn6jEPZ7bCyANfg/mzPzJJZCqOLBj3V4VRY9dkD76L7Inz6Zgq5j6Hjn3IeQff8Pe2h
/mJItvaxl+Jylt+0zEE3qHN1ciBbcvKLLN1n3IY0JnyimSgmaArV3yAeiZG2C3kba8wetAn797SF
4Y/HT8RpN+ak7R13y/ho5PL7YAjI9yRyBaGx9G1myVCORGVl6cDOUkgodEq8vhTVwY+hL9muzLIX
bgFz6ZbSjFM4/eAZsmr2Tl2QkKBPAx2iVytWT9CSOPLOeVz50NeV/d8PTecKK4mu+FUSoT9VMWWR
8ov70ehPE1RgqAaHmtSm+QZbufHBY15zdIcs9HgadDWcFld+wedXAzoXV0HZQQtTIcArlT+UpABA
yTZfWeH+hChkmMrh3TXad2OkQZKgQdVFTIEOWKGLiKR0+zd8vu3oXGDFY5nl2MRSJ4E/DyreazVV
m8ol+4a3rzYxT1iBo83t37cf9/kmonO1lR49mPwqPXeqTLCnWjffj4X3ZCf9Kxx1bj/i82KEzpVW
Eu77Bkb08tRQ+xdV2dFN4hcTNi+3//yC9gCd64n4DXw9GuWaJ6u8K8xsj/tw+MetzRyivIUST2Ft
aifKuNq1V3MXqMl4FLZBUAgak4B3b6s016U3nWWqxkmUXZdCn0qgt/tK/hgJ+dklK/G+cBLQudEs
fBY5BTIaWJckR68UJvXuCf/TOl1glNPR0tsR/wJyTV8d9Jrw1VJIzLJMV/iwaue8Oxmwcr+z6nLY
Z53trhQ/nxda1L8ilz7UwjUMUiHuhPavsPpN6aVPsPQ+DH2zrx3nzktWtshCTM0VQ3rZ+1UOicrT
NHG5cab2ogcGQmjRGMeYVd6+YSmkooVbAgforbzawkiKzhVEAMe1jMbH5/JIGUxTDhR8Vv0aCnZh
xvTkNcW2bmkfWC0YckXGn1thr+SxhX04VxUZO1qNWctQ/tvDk5Ea72NBI0DuVqq4xTe7JpMPX410
bW64lW2ewIkJUJpkd7En2ihRGvShGh4VGfDWnXcP1hJmcXxIj5OFu+xKvF+j6ZNjYj7qazWUrnMA
rE5SWeY9t5ixV8RmuKFnv0mVVpFlug8ObJNDoTX8GTlOZ6Cmx8fRStM7s1ViTdtw4cD6Q+34uA4e
HDNyF1Yy2iwHtKwkeTBt9142wGFvLbf4NrpuFTaODU+hMkmNq+cr6BaWt/KdF6JnTteemmqwUreY
jgUM6ElNnyun3ddx8ewnz0a+ciAtyAnQ+YDTHXviQt5DnaAjPT7Xpoz7IG08MJ/a0GokDqj4a55Z
RmT1FqCwFYVOBuNQNgIMutYi32QV/V0WwDh2vbJextzix4nEq5r+C19hPh5F2NQQUVL6ZHhtcY41
qaHTQc4A3r1YwFbv4b0jgwJuD1EiOzfK6D2+ztCMaxPNhSPUu/6uD7vAZKzuee+he9OiEwcWww/V
lrCyl4+rE4elgJ4lYVw6iIZfznDSynlIWmBkrNgYNk7drnlxfV7o0bm2iuqp6cohUyj0t7bR6wiO
xYckgz9eDs1T3Em/mfWa8cbC28xlVmzGEhQ3okObEfjOtOicTaKNryK313SYFxL+XFGlQsrpuq7H
lYHkd2knvvNMbAsqXjuD3ulWe7Dj4qd/rJLpXEMFB2RfZinKRuXEU1Cp7CUt+YOfNz91x6KBZftE
td3KYbYQ9HPtEp+A+e+19XBq2/LN83EXYXfFBInc1vW/Gv7PlSx73VqfZNm5JB2abMjyLoEdhyOy
bA9LvLBqAE30NQSCcaCNsgq0B3BFRpr04OgxHw+27R1uP37pJWeVVEZrD6w0So4DS7etbu9jHu9l
InYVry6A6a2UVEv7ZBa6RZX4clAWOUKcLEng8ivTF4yGj33uvwOs/JxLez9wd+XLLRVwc2EWkNcG
lUHNF7cp6GSzkn5pkuko+VuXTIFjJKeyVSCUx9uRuF9V1fxUZrl2nV3IUnMJlo5NwLxdPZoZTPfe
OXvEB35w+w4owBqjpPEpbStgasvAw9S/pbSHQjrolKGjoKFu4JqFvRDUMAkObn/hhSQwF2zxvEmk
FZykT35LcZYMMC6XebGplV7ZQgsvPNdswTCu8Lk20pOq5ZFCwA247N1VYQG6XLdfYWH3zJVatGGh
IWD66Wno04vfAislmxANkdbkYa/EqywhsfiPSm5ktlW5bAZi+ByC3Nq9GyHoU6B2hH79Hu3ko2Wv
LNrnx4Az14QljiMgKkytc2rGVx1j7e4sCfNkj+5U6kNBbeXrf/5xnHlfoYPNurTh03qGRMtGyRHN
Wyeo4E6yqjSwAKm2590EyQQUGvyEnp2qhv1isoHgJYSndjKxH1LX205yfGwd/XR1VjBhCxm48Dox
uvRrVRYXJzb+KcXAdvbv6qCxRAnij2Gdoa5AkmFD0iGEyOVVx6fWB53rcNU55/OQsuetgypVUJnr
mHXuiuSUOOTRt6aAqX9TXbHnrQJzLBxfD6N5luP4mtnIVoxtcHs71fh2Rs7W6vul17j++4d6Snpp
An/Z2Pn/PQhDjqgZL5XYoeeZ6Hv4kTp02xT3mfECVSReN+sWoUvPZn8/WyfCqRw7cc7wTWsx9kbL
oEl/wvFncztlLLSQ7bkqKWjsnLipcM4VWv2JPUB/K7mTZRqm+h5jEg4cjBoe23iF/PT5OWrPWwa1
mZh6mlLnbMg3xPIkszOG99BD+j/OvqxJUhxb86+01bv6sgnBtVttNoDvHnvGkvGC5So2sQqB+PXz
eXbPTBQVBGNpVS+ZkeHgWo50zvmWBDbha1CexS81u56OsQlKMvwJz1T6r1jwaCJiecNx/VwUxZVh
oJFK7GFLE3UYW8jKrozl+1cUOi8eCH+yTE/XmCy5GyHHgBVikCcMIRwEiXptbBVJyL7q/GXlgZdY
+/c7ESglf10dIKknusU2OLMGgliwCfAQNMxQJCNuYa8pGx+spjiP7VBAJfAAwR/q/Z6eFchYf310
qm30JSVn5zEtd2VmqzDzVrFY70djOq8X5ElWAX7H6blRzkPhlegJQf7LTzcKMpkfj93CQpwnSUNd
+uDravds1sO3EfZX8Cx6LosRAt4i0vH246cs5KrUm63EqchhAq4UPQuZbgsLsOmkQ7ksUv12Kl6E
AS2Mu3Zo7hW9GqBrlsbHuntuE4VzmhaBzwwbff81IO1CMJnnVDbzbHfwC+B2IQDSBlMbeNXKcF7i
0TsrcZ5CubyvaFbgo3Fiw2U8roygXLUaeP9eQ+fZE9xx2qpQwFLDshJllRoNpg5OTJA1MWPsNa8J
6r6tIppC2Dzp6oPlsvreIuxkxBZqArH0IV7dqiyLZDnKzQCoX1j7mRVykwnwxQtnZRQWSr90nnhZ
Kq57lk8epF7YJi7EroapGh++DkpsdLNNNXRI0Z6jTh42MT9NUNvIBvmZMX+jnP6n4Y9XXWvff7z4
Fpb4vBrEq1SSBH47ZzMpQbLU1zmQ09yyXwuZ39pr6d/SzM9OR88erMYFreWsSs+J8nQsrg3l0JXz
aYG6SedpXy+KsbY59c4GeJoiFmAUlm66AxPNCPMJljG5M+xKS2zBS5iAT3TAHLKGQ951kM2uN4UN
2yHCkgCsNOs4GObnsmoi2jf3djWW1xqWUGFDoRDGW8hAOEMefye1OgObP2xcW9JjnnnFbcOH5pBN
xve6lbdCWuKOOGR4iiHAE/VgVtz7cYHMpGT3UHDPIlxj7bUVdSk8v7exZolnbKHS1Vo2O2cyR0YS
x3tC6EY69JKqHTqOTEjl2X0hvq0qPCzNqPXX0A7f7t4ta88+g5pKUcmHZYnM3OjjRbkQ2ucpZ5pa
lWx175xpkUXITx5FXZ1zbR7ytf7sUrSYlfANmtY1OnP6jH0PlyCZPDmUofU+jZGLK3ce8589GCkN
Aens4++0kEfTee7YovKRcq+Zzkpo/pgpdhCtGx/SbPpRDA3k+caUX2wvNaqRcb7tHbeJeoMEdTat
lV4XxnWeXVo9czTrJ6jOpE6847DPqQUAHPCrxwLxndU7zsJ6nOeYtBinpK+t6dyJ7uQBtlGPfREM
hv7SGOUnkK12roPWQa+u5VrHZyGOzavKxK4t4riJcdZxdVfW+bl3+UMMiqCs9KGs+pVQs7Bu5hqg
TVFlo+DFeG5BH52scLyb8uZam+RWdlNI6ATNAbm2YpaG8bL33uQUmdU3bQMPgLNVxee4sI4jqGDg
PoIDJh8ybl7Bw6wKBgEdAjTY6hUNkwW4C53rhFIxuhAxgcGexA2/m+5HVW6s4QrbgTugBbJ84ydX
pv3glbe2/ZVANIOMYD+wYy1uHMivtpMfXmRYrcY4QsVLINFC7pjZey6aaGBxgNpJBFvAzlyrnP6C
Zb8TAOfaouhvl70z4JV9/pWWj6asArMi+9r8XKC/iOR1zEu4n9wDl2TG23S8GYYDsfV9aTyN/jNr
oTjCbkr+KeE5CNhO0JZb/4KYrJ+V6MPRTzb4Itobw6wxwo/jwYJWC53Lk/bJ2OYaolfnPCtCDK7I
rj3cwRMPXbZ9NTzjzVliBnIqtk0fBwbEHzzSBWabh47nXhAraTNepyWF1BSCPoS4NdkU1bjyfgvc
derOQmTNx8EkkwmfxeKhRZMxhs045OHDvIp3yP5pscvybVmau/iSJSG3bSUKrXcro7OQJs31Ob3c
nMomm/xz1cjAtcBONUMz/4I86ZJGt2Lf9t9xWeKODjW9l95VkeRRrSHeBOLEuMXkhhSQJjlCOWNt
Py6Ez7mUJ50kkL+GjM8eN14axLjDCDhHxujuwmVEzvoTd800bHjnbHO0FgG6OTqGcQs2UgVLKae8
KhzIwUnurzY13y99UXoJh29CRFezPhngQ3aeqk8YDlVdX/aocovNRQF5qPMN0pSBwkU1IYGhqk9T
bGyhtI0LMr8GKjHAWJn+/ceTttBipfQycG/ehmdmqnVM/DMR4ylldaTiuwJ6ho7znJvd1navTD5F
VLCAYSV//NBfklLv7P25KCgxG27HpQP7SvXaTzwyyxLSNmlUAjbRJc/MUqgcPGc0Cy/SPrn7rep1
JCD9gA3W0peL3DHWsoaNm3rFLjLzl8uex6CgsgHNfnwFZGBY6pPydhdxxsu+LMEE0SOk4G7Wv8jC
0TJXGS2Ey0dWG/FZWeoR2tkwbx2w3Yy0vCWduekRLVdNR38RIt4btNmNUVGn80raxefRgYpvc9/q
l1jBFQFbGdA9aJqS8BLoJ1VsRihQi4KFGCRsewEhoVZfGckrZlPx6ZRZ6th5V32fRNK9mDihGJqJ
byuTe3mf997T+uuKAi3BaRPI7ZxxtmQKtEHnmmZG0LTfL6JxdVcHJrvOhuGmARxfZ5AzQ6elg+h4
DYY2oGwXGojxdNkWsKnFbF/ktBFDOGMHF8RjTLHW9wZCagEcIhaAA4ekpmdnbIuPv8HCPZnOcvsy
q1Paxx2uQWMwTGX6vS1iY2V0FlJ1OovQLPETLFUfxA1SPQsrvWtjZwhW1UsWXn2ufmrDakpYYFuf
+hSSCx2nhya31uqlCxM75+sm8lL4bWh14rEpw5y0gZXDXRx2YI6BGp+d3iQu2zjjIanA6LBrtqHk
Gy3WXKUW4uacz8t1n0BpohUneHY+TtAAcewerq/kQCzX3KSeZtD8WVkCS2Fxzt8t+OgYRJjGEXft
C1Da5M2JiesK3hxuvKWmvQfOIpjKcr+q/b9U3ZwTeguf55obfXWyHbLFdcYkB+U0zcYaobKqjk0n
v8pm8Dc9WDPhx0t94Qr+N/nTvHMzWK2BTFabEXGac1aZuzKvTlVZhiaEFD9+zFIiNaf6lnpSgC1b
6pQXKds5FQtrU+xH3ImaKdv1lQtNtuxzkr3mYB2jZ56SU5OzcQ1dvHAzcWYhyW1tFwYfyjzCvjyY
XBAFBN2lQx80ngI/UJ6bS0lyz2uyblW0tFxnUUSnqcsZEsITzWkeDkViAEeUZqemg7xiDWvc2xE0
lCAZpmwFQ7tw15kThFleiB6kFXVCw04PXzLe7bNCPrlx8+XjaVz4SnNCsCiTuKh4q06+kf5s6vbk
sDQcWXoDkYiT2/RwPVqJNUtPuvz9m1vJxFlmm1Wan3Tx5DSRQGFrspxnjw5Xnu6fdLoGR/kls/jO
aTWnB6eVO5SlJMbR97x74p/8VB7yDJY8UHZlQ45Ck7OBIecV8+JNWXytRbbTSbcdOnk7VPXPbkis
kPKijxxptJEf36W4ztcTC7UDx1l+DyQSLm9FSNIqQcRyCZB/Yx6wwtrasrutyuTx48lZOFnm8p2x
aY9FqS9bWbAC7khDKFn9vHqTXjhZ5pqcNsoadcx845j0+sF3yCPr85XJXli3cwFOQE3LamKxccS9
IVCGPEKd5eLulPnlSphb0GGkcyOH3O8ghBRjcCYRh9TFuY6k3LlPM/tsf5UGdCsjm3abydg5Fg/y
lwwatbK2Ax9W9alZRi46Sy503yz6rdwoBtmTR8adEAbWsRARXbuNL4TjOSub9HVrFRPPT4S5XzPa
7mKz+mRnCQ+pAQbKYKyVH5f21yw4FcVQ9tID8T7R1w7jYQVvDyVxV4vHTdpa+9VlszS3s/tOqeKq
Q/RvTsrtt13j77vxztD5qfes34t6cz52hgPEgzWDOnmDuXHBQlOoDjZQV3Sa3xPwonPK9UBRBix9
oOIoJXfaZ19goQkQwUrrdOnc/xvh2hpHWeoOILIO2NY8DlPrAdKlRVhO7Us9ORuc0LcJvt0qoGRh
nc051xkZNXUHzzgaFLCACQ7riG5N1+0Ng17rFjqpH8ekpYLEnHGdDhZKza1jHCXdW+lL2Z6mbgDd
dqvSZw8eZ3C6DawOY7mvzGcXMWv6PcMEOidfo3DvCy+nuMBJvo0T8cnJzSvD6l7yNXWGpUG8XJPf
nFFV6yhcJ/DdDBAaSPcZ/nMvVkqeWeEfVnEyC1Hdmt1cRp53Pu1wIcuy+rW1629emny7AFs/nqCF
ODAnYkNR2FKFCfgbMi4ab/tEB0N/tuxvbZFu1Vqhd3GFz6JAC0PrrIkxGdAJvclLAh8THvbupuy2
ethySJg0zyYywY+/1IJGGJBRf50ZRLa+LC0sb4jWMjPKG4BNdZQ0B/h1DUFs8xAIHA3f6Q7e5mNd
XUMkKvDzp5p+bkcWOvyrTQ1IqhQh8xjMzldOoYVqwZx9naWWGxMuzGPL7xm7karfGXYR9dVwTfPx
FRrOZyvP8pW9t7A8f7Uy3yzPVCrYF3GgZ2xRHi5gsXLrDi9lOd6sKhAtzat5ifpvnpEzYhWgxCWn
wkzCLofYdFNFcVcCkM+cyLC9Q67tnw2gpIHdjncfT+/CkTJnTpdVa+aDnryjObRP9USfO3OKxGBA
cM1YSRiWHnG5BL35Xl5StO1kx+4R7ANnyxw7QVWcuNEwdUCn1vaaJ+L7c+TMoWMo36CubrbFKSb0
1ekrvZMQQw7HglzXXrIx4pffG7JZqJJ8gLkOjLSPonwaZHsAyTC0uX7G5vu9B8zCVAzjhqzpsNhc
8d2/kJ2U2ErBN2LtkHx/pOivPP3NjDC0u/uy7qqThYh7x2PxOa4grAeh1ttS16/DGi5x4Zr7a6W/
eU4MgqsoJpaeQEf6GpP2cTLXiJ4LoXzOv64VzNxImqYn7JpbRgw0AMr4uXFXkrOlj5+lTCJLKwco
hfQEA9EqyCZ9qC+ZLjzUVs6KhaGZU6q5FETzSZKjrdNni1cnp+j3Hy+fhWNozneu4GXUJ+VAjrX2
4Bttg0bRdN/6AkaASSqCcjT2BpoEHz9sYSkZlwF8M8VQg3dyXkEXDvnMgWdsOPQaeuneHmgU/8aS
cuU5C0FkTmnuCFxHEk8lp4F019wYAB9o7gB7vcm6eq2SvjQns43dxyN1mFPzUwl9maivS8Bz+LQS
BZdATnMosAftssqSoBnKlO5kNxTPdEhCmQMl733Vw8Hk7RgK2KIkCgWrtjnaLq2hMaGrW2iD2mHN
CbLQuAAC3QGmW/orI7sgLwAy6l+nENBTq54Avzplyn0YGv3ZYfFDnqotlC2grOLcDYmA2F6ebHpr
eBDGsEtSGa4mNUtbbXadqXJq6piS/NSM7UPqedcT5ZGj1ng+798TMGZ//XaNJyBD7pLyZHtJoNPu
Vgh5FBKuuVrLqzgprsrCfYKE8O/sB3vuYDkUTgJVSRTHLglgzPJX3EMGKvcotMuu2X38kIUps//W
ofZcEcOqfTpOjnjqxuwwCqwHOHW1IW/2rd8GI0k2tKxC1QL4BWzuoaT5fa2Nh5U3uJxFf6/02POG
M7XieiSNCYo5hN6TNnPCKiv2EDaCGYwVmpl4UaUODUMNiJ7VATnSU2zWKzWOhUzInreOHaMYXGY3
AygZxRWl8ZMGQMCVxcm3acgkVIN7FNJd1j7yodsDrAt3H/+Mjk8aqDWmwvvr1p63h4kkWLYuiKJT
6gV9AgULJxc4q/nv6Wnb8w6wAjlN5EPTn5hjxhenyQN4SY+iMgr4MyZilwOa8PFsvh/E7XlfV/RV
IQzVD6fSgF6dqGoRdJAJD+wOqsNmJWGw7Psrl5uFYZs3bAG+SQbFeYdAbl+Ds/CzzvVemKvy2Zeo
9c7CnLdgBe1zMpR+fwJ8rQkl2WbUry7VO1hcFdC4T4gOmet+rsk3x0KrfMjWNIvfP3fteR/2QiF3
Y4ihnSgualPeCvDZzZ2ARLkbm997x//8u/TueavUKVMB1oAtT2k69iE32jJsypUJWshDbDo7BkfG
DQkFJfPo2i+JcH769hRJVZ1Bt77y3B60H+meSGLuybjGBl0I0nR243VdAaBqNbUn15U0LEuInhNK
r3MnC2OEj2NRl+Y2wWUytHqZ5Wsn39JanJ18pCJlP3l8AAd12vc+AwXVxmU+4bCjsEpyNVh9FlEo
6mwg7viUl1kWumIMrL78xgCC2tUQI/8cYzH/3uEx72c6tPNgtmZ0J8iue4HRuM+x0QM7OUQ5JJjD
1eWzsN/njc1WKQvoDRxSFrum9le4Q71e8ErxREv4tf9m/Jp3OHMXWqS1z4aTLB0GeF3nBELRPIBy
5RcGIN6eqmqFJ7ew9ebdTFv7qjJLdGo7BoV2WdfjRtHqeohBlJtsqN4UKrJRoP04XC4dv/N+Zly6
Bs3hjXnyzAOqPtsa6kiBENcchwDL6bZF2sk7sSu61A9S7pxqBddPz7RWXmBh3c57m6yvytp1THmy
MrlvbQWJtepGs+Tu4+/3/l3bnvcxG4ghd7lbjqc4vXCwaAaHMOl5G6OFTHnZocv38XOWluEs0Jhd
KjpTNBplzPph9HZyontARIegE823Pv308VOWBmsWW2RWZhYSnxEK1UMGgpXV7m3oEFyN3bBWi1oa
sFkckQ6TxZBU9skwkut+UMd6tKIqbq78tSlZWuCzS3Lmj6IdWrM/WhCTDQwN3PVobF1VkEC63q7K
k4Ox1uBd+DbzxmTuZbKhdtcfOxca/wbEssDWAS/agxnF4eM5WYj3c6liwjsvVxw5jvBPyTB8Lz2B
K5p20Wrz+PM4qH3PiBkS/u33nndZgW+z1NieLJr39RGu526gx08DXO/S2riTcCMlbnWV9Oxzmcdr
5ULrMi/v3ELm/cOycxSwYHigKZug0l8S82yrz4RX5wk8ChZvef1VU3pVddtKT1GTonfd3QOlD3AO
DSr3seP1vhn5ya2fPx6Chc02bzn2iEWiVxAMlrG3ob0FN7x+q2Lz3mTjNyQpHz/lVyn9vS9+ya3f
jHRLRB0La5JHSI/x7h510suXhTRsYV9b8S20x5o4Cw3HimIohifcDiehLyYSNctCIqcQMq8bvE4D
PYpEQrdvyKOPX+397N6edy09v0M3yHYFKHTsJtH8DIeJLx9/9ALAxZ63Gh0Oq0fl5rio8C70iAsR
E3gH49wBto5305lx6yhtjdsglXesNbZTvibUvLRbZ7HHMxk1Job+WWU7sE7QN/morsceMK6MiLXG
Pl0AGNu//v7NvHqWYdg6o9WR1434ZJFsVzn9UyLtHIoihhGaJqnOPXcAdWfTcazaUHfldAYbT0yo
LLr8icghPwCF2IYs7vxQpG0Ff8YkDaXffacjeOpW2fV5qFgLJTbzLm5RHkma4jHWSNatFo4cbm+U
IdUWPUIHBBg99Y2N9AZ1NIFUZfRuce/Pbwqj4FFGp/HagQXukaUeh+4XORS985C2/g30U+8Qo59H
nYybccp3TFIX4CM8FobRZPjklWW+la7BN3JC2pO3aIEWbX2Xa/i6F7w3ryYCTqTZiy2w40EtUn0a
cWuGshPtu8cC8od20Q4V2LUV+T5YKQvwE3UcOvvoKceCR89g7+rEKc/mL2DskN1kOKFu/CaObzj4
OAbv1OdMW7vakW6kISC1oZ08mV77Mo0+LJX74oaUCsAJWLZ+Ym01fhl9Z1O5xkmU+a4x4prtTZL2
fGtm9FB4Kc0A+TNVHFYj2JwOgfG9aZd2AZ0dWu6VxtUMRuIp788+IFNmXRx6wyxxKMfxjgJ9uXVp
o64NIFT8Wk9nNCLvWse6VdS+VcCRbNFmF2I3sREuwNKHxGJM5AZy+n3oZn7xnEHAMgLRamdSY7zN
VXNnuajK+ynMtqvscYITeAhF81LD6Yzsi8T+VBM9hGN5YcCkNMLhk+to8sit03IrbDW1Qq8d9V7S
zNqhNOWdHayXTQZCC7HhbjpwGpo8jkMPs98Qm7IIgnjjLsbdfu/a5o6NJdsaBYRwSh/AUlzQfPjc
lr15YCBMu9CszNIcwtwZNBNTA0ftAGBcCPkD+GbjCnHy7A50mS52mqMHz9MAZVYKbyItz7Evr+Eh
dWvBUW3jgVSS7jyoMepAdAOg6krve+meB14+DlLvzBzttU2lROhCT7S477jsz5oaVxmPh03nUgi7
Mx+h0YTGppqc+ETLWIayMQCRBS/GyHqwj4rMF5BvFVBpmzxvxygPXQ9MOofvGjqBJgkbcx57GNC6
/+nnHvC/jA0ha1l/6KH9GsEOGWxH99cxPLlG2Bs/Jme6k9IrWlj/sA55dNfya88EGWOkeucjdxYp
1L4sH0rtph6vdEnigBsaXiBZjkICUNhS2Uc+wgnb6Xueoy9uPPCpA+F4qECHmXQungezkRgEZwiL
3vT1g+00V+A2cusxrvrPzKlAeXKNcwq49kvXdMa2t/zbhmT1fhqyc8uSKPPNg4sbXQia+7bLBusG
eYW5aWgbwJkiwxRovfNS3hzAvUmDccCaDg3tbAnwxnd5nJCtgCKizO0Tz4avjCvv2swsoQLZYmfr
qZ5epouiaoR2A91lMI6ArbgBiEeTHIVhuz9t0WkIkQF4flMy33dDl7J02jYqtc/UYhmHxhJua6pI
rihKuV6kehv2jZOCOxspYNiNpsvR1NlrkrAyKuy+CGnmVj/MuPxFXGue0tTI92ZXthsIBKRnNDef
itQFEhkeyeCcEEa3FooOVFDsDV/hoja5oV+hTiyJOQYe3CnDNHb2ecu+sGkwn3wCjXhfXpobZQ6e
FdEMu8BNMxAHc2Xc0PwiaT2AiWlU9cUhkLWEbDxS+49JUVdQZWhZ5OUt6KWMt5iLZOQbnRolZAaK
m7jy4yuPDTcEIbwurSa0bVIEyuJs36SDONcIB+bUWZ9Nt96XMBHHAiM3vMnabcySTwmL69ADpTGs
WgFWBW1AmrEagu0Mq5nvdQkV07yz8wc1STgt9AN/aeAAZwfumJIQVBhyZVRIYsKhl77/WvhV/40A
8A2ndLtsPsVt/8MTPTkhoYFfrcZccgpPPk7ItNGY0qiRbLrPIV6NvlsCxiQpxRDkXqu+KafNt45y
zcgj4gQXYbmJAU57NbXUm8pSuOkYtbXxJ4gcJ35bwm6vvYWJWnKTS+ECJiVx7THaEVPjVK4PMy//
deh6EN9kkz4XqOlUR0UcpUPZ+xK8V+Wz0Pbl57Yj5dnOnemoxMDZMe88DRi4K7+gPlCGpS+nWxGD
8ejbowxaeMYFIKyIqFJA75TdyK/RFQKsH9z7sKvrdu+r2ttNecXPqhgOiprtsWFTsjHhT3SbM0NE
tqusA/GNQ5dY9QaQrh5APMFv3YHBhGFy+mGIrMxOti4bf6rKd6EhBzPQ5pWhkgCBjBb+mTULG+G3
n1RSmM8G5hQqY+InxJNFWDnQE3nUzJn6yEMGa0deZrEXcJgNFjSG4V03YtrXxNR7h7rVbnTTYQdK
zGQDXJt/waXSFSiOdEhRC/tnYknvvmoh4yqL9LsN65MLxd+sXnpdGkjAff6iWik2TWK7UYGIbO51
lbAswKWmAPK5lyihpY6xyQpT3ZCes6CPhYNAKT37MObWJ9QuzAP3ffVTjyx5ZE2tb0gmnJ0sKcyk
C2c0N75FMV1CJsW2dLybTKrp1jGgcIzC9BER7SI0VZies627gmXHEjChLGS1NTYhRK9anFmVDfML
30QJX8DZ9sSTUcW7SWT93cAG91OVKXhVMVU+Mn/qN5La/ClHZoMbQl8PcguhJw1wkBirY25WeQCS
bULDJOtomKEriCCUFaDM1fDVIZNTomidkEjE/iaNGwKCirYj8MevBp7SYCKoBeVD8eh08bA1q/iu
0TbSMjT0i52FoxQXOz0+2ICSh1AWQV6aNo8xbmJAwDXlreYZZk4w8u8iz399G/+b/6hu/51FdP/6
H/z5W1Vr6FQncvbHf+1+VNdfxI/ufy6/9X//1V9/51+fKoH/5//kL7+Bz/3Pc6Mv8stf/gBT4VTq
u/5Hq+9/dH0hf3063vDyL/9/f/iPH78+5ZOuf/z5B4g1JWi79z94WpV//OdHh+9//mFe2pn/9fbz
//PDy3f88499VfJ/ACTO//Hwv+7/9ns/vnQSH2E6/4QxFv6DBxoI4JeEbPjx75/Y//QgD+V4l8WH
IhMKI4B1yOTPPyzrnxQCHLhYGK6NvswFyt1V/X9+ZFLTxXHlQwjg8nt//J/3+8sM/b8Z+0fZi9sq
LWX35x/v1l4Ma55zwRRKDEmrjBPHPSafjn6JCi5ZSeiWPnxW2FG6E2VjDQb026rA7bunGt6yyrc2
b8b6P9/l7bu/my/i3WeJlWJSszzvjJMPYnxDgIdZY2u+W8zBJ8+KOZ5Rg9ma9Map4dOmACFBjTA8
mqodblEWJWGqfvzWV5ijOUsber3xhAdBWsVsz8xZ63IuDP0cwwmb5MlKLcc49bBwGC0Hk+qHlTet
1DcXhn6O4UxtTxE0vjBAYKPXj6xeydPfr04Y1hyqSbI01gZ47yfTmbaOzY8+rwIlyHZg1Z7m6qbP
x4COY2iPfE+s5pZBqtGTwLPR+jz69Iab8YYU3slr5FWWIC0FJNJFmB2Hev/xnL1bp8ErXob8TaJd
1dRTrDKM00izFx0boL/DPjD/iWPzaFK1+/gpSyN8+fs3TzELZUocR8bJLF9tsH/HNXuSpZUxq+ny
krRd0WHHM+NJQ4vBBWPOWyFmL+ybX7P65qX5WI1Iy/HSorc3OPEY5OEy8xtLbgygrONq8/HYsEsA
+VsNC1Mw2/lcVharisk4UfuHO0IBu0hD0qUbXQxxQOHkXBDvaFcsMitgagy65Wb/KPJyo3P/Yl++
GbQRAa0RAaq5A9BqS9h0A5npqE3zKKF8KzjZpGDDZvEQeV4ORt7Q7kfDD5VVbFRNthaE+SeH7Fru
h7aCymH7NOrnupdQ0qKnuL4CNyGAkF1IVXKtjfKmJxVu+dO2skCl7sfrYczxJpD9p8eqsrZFk4N0
JTcsb3cIPFFquQc4RAFlOFyT/lX5KnLb75VlBCrVG6d1AV34Pk4ZrESzcGIi8Jz7bLKR5bZ3Hw/y
0jqZxUBwU2niTZlx0uVD07462Rl89eDjz36fWW5Yc8hqlqlW9AX2EFTwA4HqkIM7YSAGFk5dth/1
Qctuw53b1EnC3kq2dUk3tvaiIU1ONfgk1NYQVCSf7JbvPdkfc788apxlEYH+LZTnVhbau1VwvOZl
nb9Zz2XHG3AUsJ6VqjeD9ZJDZKvVr+AQI+95mSYPsi1sZUx+8S3fWdRzBCu25TiZRBrAwcTPOjO3
nXfrdtD9AQ1i8slBFz/MjGFr0RvpShQ0DDPiuNHbqUSpFrbp8A8qeuOZFwXqaaDfcCz41qRwZALA
xG6DvKj3LBah5TuhgqlZZXlhlh19uwmY85libSU9OZsdGD71TxMf0qoBalxekOWwCcn7sBTVDkWT
EA0NtLQfkKVW1VVsJ+AIfvLyH5UJIJscVnq/CwFwDraNCbLGXmDsoQkSZMaI9Hjlk3+B4t8b6cuS
fzOtlVlMoyAmphVFqCQpwr7E1RiVsRbf09yMhITwtS5QQDHMV0/v2ZSHGrbaVq/DFmUod4LoW4q/
ojhezHOW3pUuAN4mEN4WoBgf75Gl7z87ANwqg4W46+sT7sB77uA0Iyu9loUD7FfT9M3X99Osj5Hz
42hJzlDS2xAnTO3votnDbWHlfrAQPH4RI988oh54lvoDDhlJcGI/qeGLTX783rjMYn9eCwV7eawL
3w9AYtR05cBdGpVZvKuBYMhqE58L5E4U931gogTbtAdPJnunffj45RfGZQ6KdYuyU2aHhwzxbeVe
Z803d40OubBe5h5EIPa5U8W1cUraqLRRd40+fmXnMrDv7JY5ELbxG48ZakSKDtS7yNodypsbVxdR
CeUhmnkHlqL2UaMB8Jhmhw4irVnlfBqkjFjNw5R0kelcCIFxMLT5Xql063cULr4gklnt9n9z9mXN
sfJYtr+ICMTMK0OSs9Pz8EL4+NhiECAk5l9/V56+D/4o44zIiq6K7qpqWSmkra2910AhjN1NdaQU
vV/nxEuEtUnbk4SgXGcfNeiHyuJdGmWojBsgT3gDVV0auuqK02eDZhdyuqXFO/duvu1XpbOHYoxt
JEUCb+x6JdxLrmRLI89ijcVHKVKYtuORcpeNe726JKyxsF/neFsOcmoBrzf4OsvG6/t8pXYJio+3
Qwz1RKZe+voLH1//78LUzTQpWpwjVCaRom2EceEgLM3+nNl9W/C2SDOcOCQAeap5E91P2fM0fo20
hR8VuS6CzmGzhlE1EFiJpx2jHy2slupLkOqlbzoPFbAi6rUCN7VIwg7dC35hwj9HBzLnR/RDQmw7
1qadJfnKIsA4lcmNckmz9OdZk7liLuBwAn54WA5oOAIudjZq9X8PEUvzPn/kbx8TKnMQSsxhnF7F
91IqnhEjC0d77ffRf94qZK6Pq6oGNcQokOxDlMbOHwb1lBipn+HO1vq/v/+NpV8wO6WQAS1aezj/
DbEGhNPO0Y5pLsEOlxb+/O9/W560YqKFFh2WpwxqnNFLb/ylcWdnM0FnoXEKjNu+M0jHXEqPload
HU3eOEpau+a069V1MobxFPy+xkvjzi7uwRV0EAzTbSDj1pN7aV2gxC59vNlxVDTOzfY8MKU3nXpL
8AbTL+CYF+b8P8q07QgTnR5rUfKN0gVJdXfVWsxlZzVXZihMY8ou3jXT2jQvnMSl+c5PYjG5FCLg
mG8S2XcXNeWWhp1dj5qLd0iNPiWi9SHV/W6KrluG2bHLaySJQmLcgt4O+lvdf1437vl3fDtxTc7T
2HIRkJj9PuSHBJCG6waeHTl16Gv4eiGGOkNgULCXr1yI2ZljNJli1hnTzrDutem+ufSAXYidqBH/
ZyGStB9Lu8FCZPzWypvbVhaohNFAFc4G/fUrV2V2AGmTxOhT4q8kKhgcyrYaLhlbLmy8uR4v7yDP
D+yhukPbqxk3w3DhfbI07uxhXyRpjv/RsaHZukLjxQ2v2h9z4dxWgeFmbWDcEY+G1m/oVfkpmWvg
6hMBRCJHvOiLbWms4useDUAi/Xd/9E1B2gnCVDDWDgAzGZULO+LnwgmZy906SVk5dYV1mNz3XnwB
DhONrfT1WAZoNRoUyIfmdN2Sz45kTmAL0Ql7wjsZpaT2gZR/fh/4vAb/++4h/4qP34JIUfew5eA4
kyqYCUBXRdqIa+CSl9jSDpydzBwdPaZS5HoDUCuEGX7y9vu0lwaeHcZMV3Ve2lj6ToSWvY7b1VXj
zsVhm9Kqy3hwkJzajjdpN+mVE55Lvo469KyQyCD28ZNebNr2AuR8YSHmEq/wgCsyO8H3K0HYbgFl
HC+RIRZ2xlzJVRhU6u45eriG8OD+4rXaqaSXounPPESVzAlxqq311DknYCR7k2NySly0v9vV2JUe
IXbomo8VgeZHLn16JsnZQDCSO0YiIGZ0Bfr5o7pOU3rhJP9MNsFszsv77RikbVopusBsZGf7cQF1
ad56A9m2jeGdFUibLPVbGxKsjnfdRpsd6K5K8RcKNu5ilpxqOP+KC0F/6bPNLtmhE2bCGX6J3QIk
lHtVfJNkl6Q3lwafnWfYxGZpe95tjU5giZOvAKVKFe3CV/hZ4wFfYXaqmW3pQgpt2GkCtRTIDEI8
c1VaUISr3kBHDxTgPaimbLWx3VlE8wozC7ieBr1B4eRqwzRCW1UkPValEjAQqgAf2TbjJV/vhaM2
J8JNFpHg2eEIJ2qNktBmGC89/pZGnl3Uw2TXDMkKos7ok2oDSODvm2zhc81JbsZUxYCyYtyUAAtb
e4Y1emoyXvpcC3nXnOMGmNRYWueY1kvmAbO1ykG1hPF9zjPP1qZoyPQvN3tWOzfMuj+l/WBokdnj
M5VWUNZ/WW/sOmM18mdjKkIp88Aq8ohrVpABt+MyfcPlk6nc/b4W5yz+h4tuTosTaibhKQj3cq5C
DCq9lT33CkgeGuSS/tLSV5zFELR72lrq6ghxEXD12dfYXBfj50w4ZsKIEJi2caeit4eHyZVP6znd
bQIwh46wZd716JMoBdxtLXFdqj+X20wZH8iQYbVBhoJSXtld+IpLazyLEDoxJyFaggBkW+gs9r7D
riukkTkbrQb4lxhwm9iB/jEBtPn8+75bmPGcfuZ2QDlbzDyziwLtREV43bDnM/ntwlLQ8x0B4Bp3
fRmYx6uHnb2B3SxvuryOh133MKXdH87kx+/zXQhFc64YIHa0EQ0arZ1YZ8rr4KRhrLPrHg5zplh7
FneFf+y4U5iPnqG4LsmcC1x2I1LjqsSwcK5AAbe+crbzGzpuKD4fhgUs9y4bvN8XeGmfza7mXlVS
LgxsiDI5wevkjSnlpSbdP+LnD7FzLkIpLP3/n7pYVj7pXl1czSaAilW8sqaNMo1gl9BbNROeIkzP
rAxvbNwwcT5lXPpNxUMYFCsKX1XVznVusXH9EQ0O7SEXz2fC59h0nsxGb6xKL51q2E8PYZl99ELZ
QJRh7cRrs71r+q3lrLm7iTMHAucQmmIEKE5Y4o617qlwQW4gAzqp8GwRnpuAtZU8CvXlqsWdc9Fg
WV0Ip+tHiGP60vJjEfw+7s8UToAgZze/7aZpDX1YGGUCV2PZ9xSygDlRAQV/iZVbNf3L2KdS3Nf9
s9m9UaQ/v//dhc0yF8hMBqinlzVe2o4SQu7WGC/wrpbGnYWPPO1VKIArqDi8d9V6vPI2mZPGbHfI
KbQ5MOwXqD/tJaWmhZRgrlGJG4+M7PxV4+zZQjLHpjvL+oj765r7ZA471IsJVAYd067iJ93yUuNC
KXgh75rTvCyDl+B+TANa22A3nCkAAE8Y2Z1ZvnbFpWR86VPO4onLGh0ZOIqApIto58X8wpZfuAjm
qMPaVmUn4GG+y4sI1o5eVsKFll5qLi3Meg41zEenLawcs64A4Kg2/SVdwH/f7IcQOIcaxowDU9a0
SO7iPaH6rTZuaW8E8figJo8JwFiT0QdwjVnBmeSUEuIp5EhcZZUmsDOS9dpMxNo0xm2JxqVO87Dm
baBW9i3MIwNFwSuFe1X52fK1SB/ghheUBLQBNIAmKgKWX5KG/rdFfvgZc1SEBZupjmlI2W19XyoA
Tep71679ST1NVeOPrIq4+6cZT1CF8px0rYMfoEowWXqIq05e5oCYP65iQUAbgYeIksKp2oXa3vTA
68fSaCL4snpO+ZkXB8XJPSUV8IjwHeuScc7Pn1edm4vRXh9bQBXwTNfKANDYlbQfromI6rymWcnJ
VLndo800rFsZgJX0+7jknwTVD0s+R5EaHekcQJJR/pdWMNE+bLkBIrvp9/XfLCZ+hYoepToa8oWf
qE5YwN9jGpIgHzYdPALN1t4MeF9Jcex4DxBgGThGC9YQA41mnQkr1NQJ8CnwXpgR6ADLca3cW+Ue
KlJ+VeGKzFnoksfB+KtroBnkLzZX7g3SrUytuKnyP2rzZIOHK+F2n1ATTsLWSgfDp+xSbzQ+eLoH
axEYImvVVKckeWbZygE5inRTMAxA5JmbEobO3XTbMUwShi+Vm3nCJJ7jPOq8CMTwzhiYO+orKzVf
qg3ADype8cJXQPcbbBBVHcWjxeNknuxK8+McRrt55pVOHPQM6r0gXjoQpDLCHDqmlvMEr6u8ciGb
5Abu6IZ2HymglCWZenIyyx8sJRQa8ariS7XMEOrjEB8/SajK67W8cMsthLA5fHdKLJLW50KAI/eZ
2A4ZJEguYEsXSspz2C3gzLU5FgjtXW4A2va3po1fNsSDMP2qQ4QZrXrbw1Tj9825cAHO9VRjPa/G
Ph6HXR6fTPkg8oNhSa/pLvyYpeH1/75RHJLyqYPLBwQcBk8oacjHN+mmcIXOLuQxCzfhHIor207N
2/MNq8KaGlLOrgM50C3gflZ+4Tf8HHHIHISrQUYcnAxcKHhagKnO+uveb/8Y+9/eb4SlTM85xoVO
x5CsiksCdQvznWNOe11rTciBoZSUbwbVp+aFR8vCt/wfkCioWqQUdNyhABjYAm58auFL49SeuXq/
78aFvT+Hhgql7QwQk1FOqp9Y/WYoR5H3HihU6EuApzieAbKXLsKlZTr/zG/LX1l5q5QZSipQaYaY
jxMBGHX7+89YGvocNb4N3Y51VUKUZdyB4UbTXXapO7aw1/+JkH0bl+RMH5NzFytt5IH046aq4HHU
EqwO26qKEfw+/X/30g/31RzVOFhDqTsCO7NsXhgMR+oBdrEt3lRFF5bJnwzKRIMF9jiKyjW/5fEN
s25t54+AeWdd1n5WAGU65YEGhd4JdRTFdYMuWzUU0pjJLcmfijPr91IEWwjF/5QQvi3KMCiOcBs0
mIw86Jugi/TsuqLbv07Bt5FBcaZVbZ7BC7oP4ElXXUoIzgn0D+s7R0cCq+Uwu0cJi/OHytk7f6u9
OCdbPri6nKxpvomrze/fcmF15mjJ1KQJgPq4qGK27eBdJpPIqi8CfhY25Bwy2RGlrVwHP0RViGeJ
d1Ct0/GL6XvOHli1gUoLxDcaRn3X/pD0vuL9lsl7JV8VJlxnE9vvLOGbdQ0q5gG1yLXD6nu1bdcJ
QUXfTnyHcy927gStnhKxghm0b0lrVWjE10BUUtyw4HmEWN8Dtd6GGvae5vYBnEOT7Cm1b0saNXak
8Etw/oVzPdczhbrOAAkIFRsCKq9gSzfddQFjrl0aM5GKXsE6Fq6fjifRPfz+9ZcmfP73v+1gOAFk
SntOU6j40w5tkIlLrj1LI88udnh1WmpSY2Tb+Sirk9K//j5jsgBaJ3N10qlRk3Zy8SQXaO9oooLV
613evxXkRpSo7I30jaKHwfjbremJ1gxsA6JsT4S+6fUIDkXm1yjP2P8sH1Kfjl893MHU7AXGnj54
DgDWvZK+ChgLIYKZ0dIzwGzv7c7XGjPsbMOzKPGgz069YfyMlT0TuyTbq8Ud4QcTJkXlQZ0OzNw1
42cj1hwWxsqrld+nE6zBJDyjmwepAi+vKuPBIRAEFw6eQ4I850aOF+lWWK9jf0NzqLk5b43YCyug
HYys69SPEzecuAyL6ctu7oxGeE1ymKzeS2BDrRrA6JsQ1rQD3XA9KMEdkkYFeO/BHh9SftL6h7q/
m1qItNGTWt5P5b6ON6pyzEuYPe55fTPW95mxs/QtVCKDBO5sdrLLatgt9jc5zDEm8ZhDHkz/Kw3m
WWSbjnGUZl3gyL+s6UPVsG+cWj6PoGkl1jOUE32p3GLqRvv39y+/tKNm1YaO6jB6VnEGQIXJmiOs
gq4bd9YvMCCiUVQDxu010GcO06XL+N+7/3+juDpHsdagryQgRWNgFRL7BfOU1g2S+JYWipeYj4wE
OhxHnl/hKzXtFftVMT9i+KFPzsZ1nq300xyKOy7YralAfy5fJ/Y9geqAidddRUEJvA7Kpc7hsLHa
wLuOADcSQ0zThMk2vXBUzwXKn37/+VL4FlzqKdWzDFye3cRMoAMgxB91w6M+bDs1GFAEuObzqXNU
bFrreStkg9AIX8cxQOi/btxZjuZYJbQA+RnbkO8zO4As3+/jLlTKVfe8v78tS86s8v8gQR34tCIr
QxiLJB1UMTSvVPKgJXcD/dDtj3rccrhjT7IFzx0K7iOkltc27Ftr2fo2BHHSLvbI9EeMR5QEGEzr
ILUCHlZglEcoT+sWOE9ho0HDIWZhqn1pbrYui0/F4RvYJBy5iD1Gtvmg+LEzrSh0vSb+KMUNi8Om
Pdj0xtSPprlyTfPKLzW7ElxLGUkRI12q67uc7G0UAH5f0p8jg+pq/11RmA1CloViBxMttCDHt7pu
2FnA0SGZpBTn9E6F5V1ivcSotV038izkjA7jSqvEaO98KJQcB1tcgOn+nM2pc5hu2Q4QHJcjil/O
2U0xx7QfuuGSCuK/Z9YPJ3qO1k3KRFcT00AxQKk9kdg7owf9i6kaqjrNiuqfDlqucTlI3xS6V+QM
CbdaeGmdHRuu4WpW3uwy/XQV9arYrTqzEDMBbF+AljFCMbH5qz8nuvH3qi/kzB5/tI9zwySo9cHx
x44D7dJjZGGrOrOoQh0t5bo41xBR80yC5PO66c5iSgo5mDHLgejRrGehbq+EUavO7MhWemHVSoXp
QhBmcFbtxW7Neaf/tJNmR7ZTs5YnLSbcxACC2JPnWo9OAYmycp/bnUe7r3JE9bkJslrxjeQWhUA/
M8B1He5K5yPJTBCRYe1iajdQ9Pcm9sLH7r4H8bNhcYBbJi7AQSTR4BBPbaq1BEyve5m041SdaB0x
tm5JBMdUX29uevmiU/XCc2rp+85iRqZBF6fmWDDjTefb+pLPxtKws4AhxyGb0gnLpeQ3tIugu/v7
vvn5fabOYcVJp8MGkuhAHhg3vQlv6rxChQwOl6kBJfIm+fv7n1mY/hy1q1QxnSoHq0LUffvSX+I7
LM1+dpgGXYdKjd0B3S4eLHB7S1iUGo8tDSt5f93Ezz/o212tVxqHul6LWmtTHFqJt2J7ITlaiNT2
7GSZ9UhcU8PcLf21hkexpu+F4153Ic4Ru7oJRR95Hhy6bu24kpf8PJcmPdvdGjcotJ+Q0ZnZq+V+
MRT3oWsWXrfWsz2expU59Bo2SQ02duwblya9sPnmeF1bRRYKO59x16yMYV3y6KrpztG6gzsy1YLv
5s6O3ynZG/RC52BpuvMrTRFQcdRaRBCGwia8wa+c7+xGcyZIFDZqjhBCAlivmewCmHRpvrNDONog
dup2hgp+FJ+6x+sWd3bu0tYU6mRh0G4Ph4TrNtjciqJ3DReStv83U5QBf5+ps/T7ZzcZXK+QUZNh
2PUm9zOon3tTYf3pSQvVMLllhYTC5K6xyCpjup9DhCYt0IsrKXpaJw4xJE9CMKxCvp7dKgCrleWh
Lp8K/sIMuu5LGqTmFEBp+gNgubCGSITNIL0AnTuzkTA417WthOSBmT466SkD40RszO6oayhI3EDj
LWo5XCbEM+vqTaGj3J+9AiHil5Aa3+SJefZYZ8RXQY3xYd3lKZRv4rzYdJXcJtDsM4eRH2Rz7LVy
6zRRE98NA8oTu4SuJdMiTbbSI4MGqCuMUNArDnicnqa+2qVKOFr9WkPP1JNj7xnFtHGrfuO6ZWRQ
EjngLZe9++CmlunxhFrrSmfXJddzxw3SyqGAYTWS6xV9HP/8/pmXvvIsOFWqq+qJC5HFYUUP41UN
E3WOFjYkd+u2S8adPbmBgUrW1KCTr0Di9RKv7Bw0fkiz5nYZZhPDeqQGhBymZqsSci0wfgwY7vhU
PrDx5aq1mUOIU8DfjCHDgrNNfbiutq7OgcM5iS0jP2PVQEh/rPFPet2Vbs7ilSLxt+DxjS6V0YSF
fscvumqcR/hpsWdBq257MagMvUw4rbWDgdYH4MPZJSj1wg6cI3yBQ9IG0mLekLX3k3sVbJnfP9/S
tGcBTLOnMaEDBTXOfquV6daBczvEeS55KyzNe5YzFHEt+zLF7qinGzke+aUmibuw2rMTqYzVkCsx
emixE8NVHD0uqDTnQPsXce4rqhoILQ3FJZ7qAgoPQnT/zQRpW01WB0vbnZ5EMKULmuptwPsaIsFR
z2RkFB1kca2QixqlGNRi21MeB79/oIUVnMODdavqe5ki9uR3KNReuLf+6bv/sFvnRhQiAzTD5Qg+
pUN3CfQZ88prHfOmRB0tZmlQj2JdGmbIEePHogpVVUF9agOdZ9xRZTQ6DrDxrxjB78sod54K9Qb2
Jzk8hYbuKXPaDQV6Hv6fp5h0f/ruPZf3OYxmp01bd6vBdnzh/lXsSxJ4P/ssgQo/S2+yQh9L3RTT
Tid44W0NIFthDhT2kGpS23IH9IWRb8b8BihrWDn4ktym2t3v32chyM5xy1ligpqZISsukkNLU5iT
bKT2zNxd71zXTVHn6OXRdKwG+wBQgCeovV5X35pjl4XIJGO6M+xYjm9phx2kgX9fkaUdOwspFYX4
dNxjuk4exJXHjQvjLoSqf8os355jtYpEc7BR3kqbvdReLDuH+NN1uEB1jmB2aQsPER0JMjf/tnBi
Lh5+X4yFSc+BwZLnatawCQTHcdU5JDTaF4G87vfBF1Z6Dg6W8NqAwjiC9wQpgSxIjQupydKkz3v9
20qLYhS8I1jppItQWoJlzOpcFvh90v+kq36IPXPPCZEy0UDDEE+9QfEmnQRN6eKx8yQS5EBl54sW
guWEBkWhBa3zpVgvHNSTXMaR0XW3hnFJamxp9c6//tuvzBxKmszCW0t1XpTqqbiybDBHDadqSlwK
+NtO40/SudHbC19bwz9+vvbmgGGjB4aJVSWOlgnZ79bXqj9Wv6fqiyM/emDdCn1Nu5ucu35pv3cJ
BQgDvsMjNEGF3+YwN+rWCd07fIBW2XNvPzvWticvuAk8tVAih1SBVMBlhNyaq56I3Nv6Rsf/S3sq
YyDqTb/VRTRVbaQAiVBZa+i7riXE0JoEGt3Jlll3gxFvuct3RHzYbuelPPehYu/FA7RWjM/KlBvN
flCEc6waYPqMs0Nm6JhONKg80lKoQFRp0FXj3QRjmvzsAXLqSYlCnhXEZRyoUNYWyjq28bSyOPjf
MLTTy0Pl1gH882AsTX1Q5QOR3RUoTBQT9weol3W0v0u4ujKVp5J/cpucnSBWphv1kKxmDgu1+L6k
25hpu7hPV4N+mqY9gM1+WcPJQXq2coBtRWdAULjX/Qayyspegx9ERdZGRlfCKLCaPezMq7COP9X+
vYclnWEDgUiyL44lsjp4n7V9qKhHt1irfRaKulrnhIJQJWCRqULbc1Q3wySjUYWkofLZF8NpRDZT
l1+1us0budadt/6MA00rFERXJjpTmfZc8J3bf6YQvk6ftAp2JQVH2S4JRuU4OF0kM/NJxnc5MPxC
FHfQ107g0lu5aAzDfRt6CEGfW4HZfvUVD8qGg7OoRap5cuHRnurHmk2eguve68cVoe6KUTUw4T6h
45ZXYgE/DCj9jx95djA4iTQH1p9gP5CBB046BYZ9j6oZKkYeHC+ieGz8NmW+i66Xpu2EyL0u/7Tr
9GhMkM8Cm7PXjxMUEB0IQAM04unuOxsioGGDXljRlBDPbosQCSrQQRI+AG5ohJlxb2on6T7Q4aHL
IA9+6sbVgP+zOf/vpnKWk/TrGsqSjzw/4l9L/Gv34EZtONUr9CGFG/o5lPlRhS7gE2rbkdSEp+Gd
3XXHDrikBN0w61iIXa29NGMNIDMSnPLL0V5l/qHLN3gYdPHrGL+S9ovhP7NJlEP6LrULnzHlwDKo
dB/i6S3W1pkJ1Grh0+40sBvOjhrb4JnqK1hQ4kLYnQA2EsT9oSgOkLTv1Ts3VT0LTJZaOcZAJmQJ
/DbGG9RxVlSp17VDAwnzyqxE3gamFLJ28VZkm7IVh5idnWqGlaqVq6YGVAGkl0Rx1045rAvjBsgl
+A0eze7QW3BoaMIequCkeHfMB1iTBbZkwSjahwHSZRpqElDJO+D9ETbkpqCYsNyKSfGL/Bl2mWYD
O2a6g2FsYNHaS82tKDvPwCZVctcbEHUUWEK65zZnvdIQiGxw/TLbk0YOgDCWvIfzeQuXlVwDXGMa
fEeTQe1EOhyOUpyphLUHNz2Zxo2tngoHKOEA8Gh0mEibQDvh3Ra3RBv21NDuBqZGhm54Sv6Uoa46
AVxeolOKJMEp7/MmXbtCCSAfEUIgtVTQbQVciLV3Bf8rhvxkOeb2LDge61mk63exU3gsF16lQCQE
7YZBQrNf6T2tMHEZtoHbP7ju6HFphHb9akFqPx+BhuY0aOjwyFBMaSsRZOQeuryeCbck4T62Epg4
nD2HGoGbDHCZP+ZYAbd4T03AWGrbz3ixRsfcV6D00YLMrJt7C0j/SjwaBDhHma4HtjHBO7e7AHwD
AO/gVaE/udZ9rD21qThqkJ6k4DvCzMPXdL4C0Dvk8o12qLuU8kWowx8ChKTtKnAVwyVQTuysnelX
FgxBRbvOYNlJ9WYjUInocnAQVP5aAZDNhtpTATlomRmcLcqTGt4C8mGsS89t49UwtoGY0sAuzVU2
biRrdpytILveKCgRW1E53E8daKlZWLY7Jl9646atnywNBP5bpXxGCVXhWxMPCfw3BhceOcpbmdz2
2EF17KIscpaMLbwMAO9cvyHYMVp7Tyt0uDW6srooEaFT3WQ9ClVPWXpv4LAkZYPG9zbW3B1aTTAd
yAIrfxsqvkWwdsE5U/QEFToVQDEScvWuI1qU4ebr9EfdvpskwKssgFWaN9bPVQyup5vjL216eqjK
KjRqA2W1JLS14SHV30qxJXCN0BMeFAqqcaCXAfMEBVqlf5P8r6ltdInHFN9U5i2nH/CTwInYQ0Rn
ndXrhv0hzTbDlCoKb/tqY3UNXlq7ztS8OHvox0jp2mCMn4DHIRUJXPjycL5S4UJVpx8DSHZuf2vK
gMp7t34RzqoYbpRu22rppmnukGniCmVj/zEZxOtEFmqKErEJu+jVKt/hr+AlRKBIZ287hNiMQ1Ah
22gZWNWHsiRQVajwqBFrWsEWplqx8Vi1mVeXiF5JIMmJ5FVUQg22lhMMMTKPUBqm5glkwA2jRxi2
hEyue+XTgoYhIDBqhdNPUPgUPsqEqDiYUOijIPiV8ODlBZxtEG+mSvqxbB5aXPLytshXI70x9GDI
9wlolnYaqXqEyxhILD9PuZeyQCXvqroetJ1pPE7tDTGeCDvprAUB5LZWAIcCgbk1vFi76RxnRdCD
gg5GhuuwT54bGsD8Aq0kiDrcpd2jgrtPOFBSbzj0j+H02Vj4GyAiuCW9oRTY9EzZieaddgoOpuH1
ndhobRxkgGlVati5SMi6tQ3fPodJD0YOvuEgL5jqG03AE7uOj6xAHwJZS5HnAeSFfdpsEJ6PNt+1
iE4V52dPLj9xZaTAh0eze6RakFUtu1ADNb7l965CV3l3yHoZuaUChbzWc9MVeGSnBJlzIlGeRRM1
Tb7U8ZBru6L6hFSkQk4s2TbtPUzX4VPy2kxxSOUprRGDhwNPn6YUkriTCBw9bFC2NtJXWTxn2gq+
Crh6Vy3YHk6OCEZxvbfZyoZWC9xlEMC/RLYGUclPyxSbyA4kagMTIsDw7LoPzF5PzbE2q6CGJw1r
d5VbHAnvjzkMyxUIAw1Kuq+hKdaAv6CkuF+swUbF4RPM5Wio5B2HOS6P4yCdWJR0/KMZ6vXQhjZ+
dOwKH+aF+6KHd7N6i+QQocBZAbtisXfYzHjwwQnGRgkk3OuI9gAsDXzSc5h27Tvzj0Y2RXxeV/0k
Y83rcIZkk+8aLIGFl3uqRFbWQU86KlW+KvOPCfdbgexlwltZd1DbwybWkWHX8BXpczPQxj8KLjgL
asCtOI70vUIyDbOw1k7WE1YZFhp+Yk43ramGpWGcD4CbtGsq3UMD2o1u/rWFXOW2E8LeZZXG5aYZ
VU8XsMvGvsl4tWbkDb5IgcVgFgoZiANpdFinaKFo0hVJrbCTa9ixBwMDmVA5a2Fs8/aQW+19Zn1Z
xim27vLihAS0kTISVR9O+c6FDZxJanhiryES41tw9NHg1gGsVpYVB0bMwMgSr7DMg1HlgayRG1ba
uuCjJ6ciqhgutppFsgY5ySQ4GnBKQ3huDKxaq4HkY0Sd+bd3ofU3ovHQ2fxZt4/68MjHF+QM607t
32AGgT8PTyOS+wDQIrj1QEN9jDxSqQmjLBpM1nHobI9oSOdhx2QjLed1d0rhsiu127KXgWNyHIzG
V5BQtdYA0HuPB8EQEfs5KfTV1Jb7rjQ9GKlB3qm+FVCrTAQ5GSaunL71ZJ3vNL3EW8AOabZL6yBG
jc9lri87x68LiIRZMFjBjnInZDfC8WVq+7YKO1NkizkGKLAoQgZmvoK1GFSl+Wlsb2oOx9VcHlIb
FlROsgYs31egfuFgUBtoh4xDKNqa0ORz1jrP9x0Ev3Us86RMe7cEGsswXxkCqoC8DkFSNGlfDYh+
Vmx7blVsZL8xB+bXgDoPLjJ8CNFoJgv1YrjLpz4qcTidqoMIS+t1yOSHPDnBFeswNRDf0E3Vb8q/
ll3daOlOVO9Sj0PL0XB59YE1SvgcgfWQHGUFMLaz47niQYQ6hJIeakZgXVURpI29+KuL0yBunlrL
XaswdoZ8+U53t/gdMNFJzCRKRhi9hLo+wHwIEHk9GgvnM+sgleOWYW4PQUIDOO/AaquFJ0w1rhr7
xtYxcXDMyh7cwLY91twOrf5O08aoQW21Uh0PSnyrIdVuBS/2dQN4oQAgFHZVeMZoVoLm2GODJyK1
nmhS+TX4iMgc4VMWOrQK08kGXRVGQk799f84O4/luJEuSr/QIALebAtAoTxZLBqRGwRFifDeJICn
n6969U+NKEVw1dEtNQgCiZs3zz3Gwht8JXpKmzV0x7q+4N5Catp5qJKfhR7fz1QaNHllEyRL4kJf
KAp8kadDqYw0d9iBK1TtpJvKbYGxTK9VJ8feGxDaMdhZCbOEXF7B9bU3Yf3QtYTVmFTHH4nzE2O+
elVj5JklMVsaJ6CkRzVJFccTWBuUk7DBT5c2cpVmWity5WWtdhR4DFiK5vFtBfXyVKLdI7RxbYgL
Nop+bWNVHlaPwpgeZfy7h5yMQhgwnFE6Jch1fuAirbJpPjiS8EdhrcmKgCjgDiIkbWhYmemjEuWe
pTruPHOe4CAp0sUVfIJTWPokkFodLUGhu4VpbhwCxlayIwUllMKCUpn1eO+3071Dzg4OTb3XkHe/
tJlbGPFp0R1Plbdylt07zafd6CsdOWGnTd6CPHmBuT1NuttzWJjt7qTPj4t2V4pwT26Wr9Z8j8be
Cc8Lh/I47oOQpHTc0zy1111yZoIytoifGA91pX/quNLj0t9U9722tspTRD64MFeO8qomz2N8Hp14
RWAVdQtueJscmxRYg/B6TtUm1vqmPD9KMXHeoepmVX4Pxkb/UK8Y8wbm7Jy1NN6Es7Pts+ioF2Jt
ROqvjA7VHOODsJ7nsQEqo2Mg566E2JS02topErdEqElgGQY7UqA58U6G2NSNMwdyAAZ82zCHVlea
hgMP0cw1ZwmGvGszlPahedI4aXQWw2TxOFgL+TQc+61FCyLtOJrIQa9e9tW0ys3WV0nTMuzazah2
qq7cJVJ8FIyMhezpSOskOp2CyGdD9SSVoIHZfJvsTyeP902XrZTkZ18mT0w770BFMG9QdmXMDpcP
1snW28euDwPIa5wW7u2quqvjczo9XA+mbkEznPSam4pjXjJgttSjKWbXJgowofTM9T4y21Mdsg0s
79giulapkaIp+Yv9loLVC74icCPYrXnMiHxcVjkT4vKtypGtX5Gc+KFv31PgGlPX6cxyr4k+Sb8A
14oICUNWilH9rL1P0AxVIGfT+SCe7WKPrOA5MAZ7Yw4cVRrtEGeaV5sE2lwFNaTUFUZQOH7LnVni
s7LMldRZG6M+geS7Cq8eK/Egsjdxaa3MnLw6KSFhktc46hzw+SaIBehtNNrTtfBstajb4FZk9C+h
2VJkPxcKZ482JQ2JNZPGTUTTmpNBMCgZfN7UVZP8c6o7F6I34QPnKyyisI8Jvb+k6sZuTgyzEeVg
bVb+Tpp3pwv3iUwOYcO+o8z3TVz4Vv4pLQGJems1JEFTC6bYceOlDWRWbarRf07GxqB74GysaIsf
zws1T9a2jWVzrq28tIg2RT7el85bqQynCjTKMLTVMNKrR/Jp4dZ6dDgdUQyJ9aNYdrL1MkLRiaTf
1XwPrDHbF8PLfJH8alX74IAKZdZp7kgkpacqycXVljfVeC/CnWCC1W5EXwadvu4QTUnZMaOTG7sf
abmtADH0wSdTMkx6AgEb+vOfJUbKaWyuSGtdtYm+XpbPiYZl4XQ5YcatdYdMEX7D4CXFVMlAYQ6+
Bgla3BVCemkxthyy8pRSp5uc8IQi38YN+hCHLMgUOlp9LsfJyxJtVXEuXSav4KQNk/pAuuLBirVN
QQtXmNHKmd6KftjL4V2dJCjx76rI9qRm8HrnXe90XLOSY8pIUOZ+I9nk6Y/bXs/uJKOhM/4s7NHt
w9EfG7q/qvOycfTGKCHXJwSufAqXcOPYgc3s2CTVJ7HyfdE+12XoOgu9VWXsBxuBigyS21/Pkcax
ieed07mw7N3WgultFq6UQy3pCneG9e1k+qGeKOLks5lx51fVBNSkICUQbkFXMDU6iB20TgJXmpEF
2CioSJBU0Tm1FTFj5bMVXa3p07totnyZoM7IdDyjCb2iFvzVwYvTxo1VcRA2C6XIDtF8mtT8IW2m
+3Yq0X1TxFJprStJMFYhOABK81JsMkpVa71ZZkZ2nrLSWS6qTBsiJVyNumG+9Oj0FEk5N7rzbODq
AjrxhOrZxev9SOb7U1aKrd4px14fj3M4BR3EVBlkW5W2RY7tPgDk9a+nukQ3XvrWlK7ykVxdYlLn
lvhum3YsGo/9/HN6sHtt3/f9qyqgoqicQgcS5CI1BNKtDPTV0iUegNhaXV4pgCOEx93LrU332y5s
8HgyWGOyEXP7ITt1QJ6018i4JBT6rlAkv68MKRDF2xLqe4NZx2wQXZL5apJF6ImQosuRN1evUwfF
uJmJnVa8cjxUmHRMrxqprVn4aEQ/otbZDXW2x9vuNV6o3I4I2mUmepMPxHyxR+JulM9mfGnI59Bj
y18kQnT60I+z2i9Ucde1+bSyzPiBQwmjCW8sOag7P+Le3om4fJ8ERFiixefG2CrEaeL1IGWr1OoZ
9TLf5SAkKERZCqtcsL5mX+iSazUHSREHreUZz5doPtjS3ZTyyjZdXBAtGT2lFjm/tPlOT0yBjVeF
WpmebrSEuSyy27RnAw+3QUojmijDXcLTQ5Msn7Ue1G1NlIoE+tZxznDafi0498fOk9w+WGl1lprG
dzJ1V3Yz+HWz7rD1iTTYUNPFoV3tGmfX1ipnM1aYPToYBtUEhhJeeSkALkJH3cm9BbLZVKu+NeiZ
loqcxlOabSNbx5xIZwG01UZVz/pyIiV4bRMfWRHS4Gs5OfPR+GBEiELG8p0cW3fKhnXsqAyXh/X1
3wmLWWvMgBv+2TMkuP77VXsbVou/0AwKxV7ViL76pLyee3BL4sLFoNAi5nhK6ld285YM65XWHHoa
hm6Jz5Y6rCQjBks1PqeQuG7IQnlHFLHZoxAx75G3ehljnWwvCkCYllZ60tpLV1nBJNqVgM0Rkusa
DeBPzl2UaJ7MxG2QG7efhwtRLu+1A5u/Ld2heAuhMkyfRvtohR/LwDYpWeveqINGBw7GeWKsf1n1
Y2PtCmdkz+38VhwnAhu7IfG14c60pbXFX6+X35yO/ZH41qEbgs7RPcxeUSQ4KxqAfT+QI3VsWuKe
57dy3sbGvlCLVVEeHPO5kTu/FuT8LrIngRqksm/LaHcV1U1MC6uD9461XwPxkkrMYYA+vAIwnlEm
KIyclThIpPZHMqrPtTByPkcRAH09FPZOqjeZFfmi387G8i7TdrZTj9EUcsJoG4pN2DSbQcLYs5TX
cQJKNQzrUDHWMh/CzMMe4l9TVr4nXcEXlnuSKdhqf9kzSZKT/Zxo2Ew6VnaxSWNWMqjpEsPvJVWP
GMIQLq/QW+9GsWfb2LLAg76Vt61CHcjGT5MqVXWkBSuPEdElJvff8PTnZABiDC1vtvX3vh9hyiVn
JyKglUhrfBJx06oAkJal3JSjXXiWrHvTciYoSHEd4L5pmv1SSw54iJzJjDmILjvY5rKJE3UbSvJG
Lm1OdfohTsqzwhS577uAhFp3LPR1k40bfSR5hLGFkh8j7SmbX6r0w0k/UvEesQUoOG1kh157rwjQ
tvq7yDgJ8zxyZiPAWI1AIgFMJCn3s+Uj7V6c+SUbPifES+V80scNGD40Qdleg6BqseGbGaT/45UW
0ioRgsZ7BopKW3KF+0g926AyZLxK/W4S56w9RvVJz49KfEyUozx/TOrVz/vCMvTGOlsPknTGFLSk
NC1y6uYhQvVMzD9iZJKddRqNu/y6Az42cfYwmxxIm8LPm9HlYfyqqo/WWNca9MaOHZf0dXJHJwLg
18LGTyS+mPS7BiB8GePxGXmNVrsLlC8MAneWzgEM5am20/LT9Xg5O/eZdNcOoEflUQq1h0VrDwZb
WqQzCtxgS87oLegMRLh0/8u9IbZh8YlJKTSmwyB/KFK00TQ+KHFMU7+TnqfkqZ1IpN8BFZS4RmXi
6prS7VUjqDWHnPJ5x/E/t6/vez9Y2klKTl1/Z+horJn2MkyLQC/3ItuVg629posaoNXZ59WbOjkH
bXjQuwkv5lLGG8V5H6rhziBp0HPGd0N+7mNlzUlrHTkJiYfEXfUkkP6k5p+XyNnokna8mrXkw9mO
X4oBYvvwJCXPBfOi/mLXXlrbOz3e2bTmG936JYmL8VqmW6nt/G7Wg04+KcUd1giMNdwusEfoppEf
hdjHdNrjXChuTj0WYcO6PWn5eE6yk9XFPgbpQa6Gr2Z8jqkIsoHdDD0iAwMOfnayKq2g3XKcKUzd
HezLIOVbSeP8I/ODapKZHqFp+PIAKild6uhXERUfTlP5y+gcZC3amypJ8jWj567T3MaC24sBa04f
7iS2b1C+k2ZtMnwkCSUBBbhkHEn1Ml2Lngid3h78NoYPGGueOj6RC4hPcMfMeS/3H2or1vARVyrQ
Rw6QYRSy1yvSZap/IWZqOrCMmj8p06dBVBd7uCiy5P+dhvEV++GGpaPHUdcOApZC3hEbzfz+H95j
X133hvGXTkXF/sd17W7dOMfa+h4z/tYWTE4SuTJmrpsyyBw28jfZGreGYCURZmptw6ycW8ykeUX/
IFZ+JZe7NQSLikab+kJiU9LMbZq8jdLoK6bCHstEVtWDKWvcKFfXhfPbDqdLHnerGvw1clovQkBe
/jSz7B/38sU7+c/J4+P9ISkjMnCV/4Nm3sjT6+/YGIymvOx7r/rW5mjMhGlnFa9ELk4zoywG4N9a
m7cmR/ZiOmNSFCiGFG9I/eRfRLorHfAPzKNbO6NEa+0sVFELs9mQhR1o9olj+yrMl3+Q6r4wqCYz
9//lFCVy1EtjIglcTIHrGndY+iCq6bEZjo/K1krl1SSRQahpW06M+8QwfF19CeecNvSudJitjNRh
kBElrE5yO971xT+UGl/e2s0Hn4/ZIscRdKcC1Ju4WJTfG5T8UV0fsuEXM+htM2zK/gm2j24eayzU
TTwhpMbCFCFb5ZwhOAmRCngIi0fV+KYY9tY+iddRASY42NQWHpgzSanfW0I3BOHGLoauk2GQ94xm
Z/X38D1fdvn/80+q2spqFy6sB1JPKvn3lvytfZIlMkWXHBPLRtWVNY6h/yCNffHp33omWa2eNSJp
ud1Z9SJYvQYwyLcesXJDuiURTy2XIb76AO3lfJ1M36v0yg0vLyZOoIzGed4rH8tL9evvN6t9wdP9
/9yRElWyjNmiHOuws6B5jMbVjRb4ZFoSBtf5XVJotIDh2ZGuM2tsNlrmiyI/1PorIwhJOujpLqGb
qFNisVR9yyRinZGU2yy/yhFbWTGdrtP5RHaCUfkhh+9j8+CocmBKj3E0QojaKYuJ/TAfU6E8/P3X
+sJl4dau0VLTWFFB/Pe5uMw4f4h2JIuhE69a3bwnNb9iHE7fXKI3BWTOjMLMG5aSld4t7dqyn//+
O3y1RG86Bq3Uh1LRE6p9dKjS61nh79f9otrfGjSZ+lDjtcmzGaWKQkwKoxQCLNkkgP/LIPY/98c/
7Ci3Xk1jKmtyY/ANpGrsLuW5rA6y/liNb33ugDKGDJC3o3boqoOVv5XdHdt6Vb40kgTRLVuBYgJd
527VfBTjmyNdQuslUV+JVzdnAFsSNUhC765TSwnTmghop8rXVfNbY05KErap1mznT0n2bCQeGoGV
zcgmdQIFMy6rid3eOqpDYIl7GRxR/pmkZ0P5cJZX0Gd3jO+U6X4xr1ls90XrnKR2P6WnpIJ2UDUM
Gd9q8B2zae+jUoMXCYMnesB3yW4XMnary6TLXl08j+GuQffg7KLhHxrqP701wqmcm8Kdqfi42bCU
8NwFsPk9mueUEF8n+4dHwp/KAJe/9UgY5DTWJKVnv5nFYYrGlZOLvc1Rb1bvERB8o4Rdf8r1c/2f
hivNdWFOGS6NagEFb+P00frva/orJcqtY5eJZK5PB/yPrj4gHJWhhTHIwgdznhiDmFBDHdeIFPJI
Kq8GJ9AZTThR/C2zQ/nW0aubnEoScPD3U3OMwo34l4DjixJwa52lVpEeS7Ar9sOn/Vj/o+P5quTf
+mbNiVTZY4NIqBxfDMJXIcoCHrp41OkRuugOsHJo11OkeMpsrmR5IX+beU1keXW3jbMtWIjoAyOf
gVR52Mx8LEM9RtXyQ066O0cv4WKYZ7uMPXwsAwXofUrMbbRsikhz4yI5zKDtmXYoSK5JtH/p3r96
Vtf//j9rq9dzUS6Zwgre4XYgvul4I990rmPHrL+NuWxyYlaZ/Mud5QspgXyzaVyjGLKiYMWEBkPL
X8i1Nmb7zU5Bvtk5kk4MbYPT4T5Z8Hvwi/QfX9lXN31TgxSpQI9ec904KlxnBAeCaiO+kyx5rXA3
YjKZMJNCHrB0Vz6YHX/jLHa96E3F6SS17PIJhZr1I3w0f/692vxpqV0veqMDycyok0ZITFcflC71
uu+cR6/Xvdb+/1nCpuiqUFyfwPJjOf3LVeSrjeOmbSwG23H0sKDTdZqgdWDrw9CyZEgkdu9973nc
fHp6SkERuTbtq7fBK39/76I3H16Kc7Kc2Cy29kdj+WBc37vszYdXtInlyBVdNBxPhoDO698v+9VT
vvnkVCNqJaGqHHC1YWNBjy6i2rU6LdDy7/gosjpubX3URh+HuVPQ1D9Hj9L3Xt2tpY+pVwxsZUYE
hhJuAfXRtP/9gfypVlzv9mbZmWGE2/n1tJJkmwySE/1VFZf+3y/+xQf4n+3A/3woqkOkcIGK+IrW
inE7a998Gjdrrp5TA2ScR9x16/nKF1/9/X6/6q5uFh0WBo2KG9dMJByk4B7j+gzO3LmZUz/Ul3/8
kC+WoH27BM3MjvqUHwIseuV1MF/QYX1p3fdKqX1T/TWDvJCow9PBbLpkZeqKV0E3/PsD+uKF3lru
RIatZIPNCzVCvNVwfvhH1/zVdW/Kv43xaTHP3LNqeOJDSoO/3+5/Hj235xtW963rvd4Lw8kcMe1l
NGEzDnspnLQpOqS49UrTryUaYTyiK+rQasyNJ00yEq6tCedSVlcm46y8gs11Z6o2BGBkHk0cpLXG
0LMIxPKkl/N10r+PbdWFLHn12tTq+MkpdN+ezaBaQGW1QDFHD8DM1bHQCMufV3WElMlQFd4WDlmk
ORxM7O+mJd/rcg9V89JB7U5M5ue4CxfWOyN6X+GUFQH1mYxc4rwMlnzaqn3r97jl2aUnLeYhj+at
k/LHw2+DYWr/tCjROkaZNBb3He7yof5gqzATChWd9xN2cLALfv79MRvWde3+6Tnf7IhI8BWF7kvg
hN6jYX8OpycDvpEEgbKyL9XM8wnfRCoFqqNtZ6df91m7mzuTGcbO6mfm8mJTWMcyxAkefqqOE/zk
MCqvV6P964pKZNWutRATqVVwtSCZND+DBhDJO6iCQaQj2OFP5+WuyX6l6jvSBxQOjyWDw1LfLMye
p2E96fBYlgizQE80hZfA807ER4XuCwsjV++6VQ5Z2JomdEAbXUnXGdONBVJSzqDe+EVqtCn22vA6
5k5Q2CIwYkASGNrzz0r9mZJUMoltCi9DuevzteTAu2Fm2yhuW28n9ROY3hXm8JR15V0t9fs5Y6g0
MqlE/N9pldtCKQvhmGQajqriee5gSo/3M5T5qOBJpCeLmRwCNThSeIol+ANLw0MXN3DA9E0e6+40
Sw9VD+fzXVHm1cBxqo6rdbZkzxP533nyXC2TX7V7zVxXMrN63BEHpfUs/lAUzwtRyMIQZwlnhkbn
f1aTEYasJHsahPFhVld8BrV5wgdrNdUbs+5XbXcmzsEtk8HX9I+8ORiz4aVm6WpCeSm7BpkinHTu
aky0nya2+ERNbRIHF3sxDmt5IdkaTUoRdw9TU1/ZX5rRPcxj79koKQZV8uBtBFNyD2/aKko/x/Dd
khRXJON2hIUfWblLrORSE4IQL1sJgZV+ImDPy6GjO0ZGbIPtKtyCwY9uYLKMEVSs64DRV/XQ08N2
q4TdehQmvqHOTkHq6YQTmqrCj61+MzBr65PYzyErZO0UNOZnP4brJHE2JU6Vaqx9lBHUaQRaEQNa
u5B9M1G9Mr/MrXa1iHFNCaPcNj/l6q/Eup+RMgCSusAhUFMd8vMK17aGbR8b7nzVHS4hZKIfuVOf
7QVPJiYoxkpCjyBJRyftjzWD32byC/3HTPzukhwszOSGDa3+PXjZnb2Ig+I8KPHvKUKtqUBJqGG2
G5U76Y+yEDsnC0CUmIuGgQHfgh+9mqI1UzrLMV0HDjq0IKfDa/ooFBm6WAkJs/FFvjwONoKgBtqo
rK9K3phevrTTi8xKhBo1MSQIx9AtwgqqVLHqIsltZwTQxL4sjrXSxAsuwl0Su9mExKSAmboUa6Ht
ZGgOZh9DZ2NqWcP2zREBvFeZhqxw26TaKrY0chIxzStQNraHZJ7WuEBh5Oen2SUrbIgDv0fNXpFQ
o3Q7qcT0AZxoGnnho+lq+AVp8oOBmwHCHRJbVOyzOuOtq4p1zDTDTh+L+aGTIZhHjsvLgGO1V1EM
OyV8e4d1DBjZZy9S0eJMpKHFUDe5sM+R4VxGaw99q4D2XCc7QYhMPa3N1jwOFGir+yHlaAIztKJJ
58k11scprRWOW4xNYM/mcebn/Y/J4PscoOlgjT5qv/E/dFUZAdase7Xx3sBu7afnfioDObGYvZ4z
GxNKewM5SOkzd4jJjryKH8dsVy13CluYkrx0A6z49N0x9U1dm9AN241jyaBz46pCyplD/JRkPjoE
P3dmca4ylvFkrGx4/bKzmZ1jaBHX1ln4L1fu2D/ZCuxNOPZelcW/5TTfRfGlYL7Ot3TdEIUBAcp6
0UVJiSz9pY9eQqZdPbTgwimOZvRmR1DhWXA9/DlBWslqhjRU84nK9nMK06Mk0KXKlnuzkZ8KOPFz
gbx4KqnLqfNWSFTEeMraIJ9Mz+wntzXAno22em1HczvKB0ipMVJ1vFOQDuPnaZZrLdn340+lPSb5
UZVfbTGt04pdeWIo2V0NaMVe1dn2f819s+1qLcjSB7iG/hyWR1AuV+e9YVvfZhejxuEYGWDvwK/t
GR6FxUaxnGOrHsf2Z8NEPhJuT16Q2ZPUE9X+bG+Ndlo11lNvv4GeeGkyeo35bBSfmnkZ01dywzwd
KUlE0zGUPy10DAs5MGpnndv0vu7wdY8uaftcJGu+qECEXM3Ik2OUzfeCTLBE2mXCgktHBYaDi1Op
y8QFIR6spizt0ATbu66UXVFAHii61B/Sh7Dq92OJTgMujgnNu4G7adKZABjSLr2G84OclfBwIbBE
8WO0XLgNT4Z0JNvjT20MD618lvQnkQQ9mDBSqikR21zaWSGYsHPMGCHVkNivNkTFbH0MFTvO+LtC
m5fM+boYpkNvIXVz+H6bH6GjbKeYKWsHs1NiseayjF4mXBkM6a6RtlIy0QoLGrUHY/iXg95/vgx/
6E1ug5hjwhNDBDFi78ynvlO8hNrctSjDm09dpEFJa9VDdEnakkgi5OzoB0j/9SNTckWM9i35XNTi
IQvZ3MJLWxReYUT0eapX8XmmFciave2HEdIVgvekd9tY2rRDBSvcQat5cXKYoWW1NntIVRCD/95y
6cZXLfPNwa3q4yGr4xEsc4SvmKN6xxSqOcfqsOmkxksoxiiNN0ILmno52Mpra/+CA7tSc9OzqnEV
L2gvEWLVsDym1ECRfUdiy2pBFiEWBKSS3+jDHlphMp3TOvdrDNzN7H4oEa2m6r67cglrGlRGfb2O
Kt6q3bx8zJRzj/HB0gvPrjRfDmePs+qvAhGqky3rJMISg6HBfCYwfV0h5Ey2Ap1Y0t8bsJi0mbAE
+WnEmtFCTJKGxzz+gEpr1ONOmA8p+1QqSj/iLGkP1jHNYKSB5od0VgjYmDNUGTGJAul0t8OBS1kV
TYKkfN0iuRdMp1tIQZSDpX1bmj1eWnRCyJWt6kWWMJIGLLuaug7SwWiih57CNaMEmLq10xwd49S2
Xp+c1WrZyOl25r13qLnCCFaxVG00NXIhp9EX7MI6CPOtKjrXNGNvoZwZFnxOxBa2DjlbqX3dvisp
ynIzrNS+oopD+URIpL3rw4MoHmL0Z+CM1RWMTc41RDkcM5zWWScZDagdSCY6NU0+JPlpkd7YMmBk
Ck+jc6rHhzllThqt5fC4sHm2zcVebC9SA2laiQerOzbTsgqvsxZ5Hy1ntXy0lHsja33Cjlc6Q/Jk
OA7Wjw5dZr6dKGsm7bKhsJKvvHj8BDLe+5K82ZhNZMj+u0sonmX5HEc/x3afpC8h2uqEtVCw/jTj
VEc/nRYtFRdOH6s2uSZe02tQcG2k+4y0SCsII/s+RoUzWfCWieXyB4SIbSE/Tvm5Yq5u4eMP0da3
C3XrqMraNsMHQrn9zNkTjGJn7bquod+r6qGv4m3J6SeEIl7lJswpXo8zA4g3z1X3VoSXLnlSCmeH
SAhDQO0xnIYfklzvcz7pyvpYzOk8kv1JjgGhY15JDFfHjGWoHvWeCiEjZIirXQj7U0t4AKilEym6
QPByO2Sio8wmMJ+rIiRTZVqN4WkmvbOG6da8h8rDqFarFiGGY+FfoD8ZRLAVCWpZOTvo9dOYB8P0
I81mrxp22ABeg0JpW2Fh6RRGRTuWfIpafSZ1eMVHhgYeHTNBCHzs70r6MNBeyLx95wl9Fzk0vXhv
w73GVFi9By6h3fdViMT9cjT0QzJOgW07Hg4gvbyf2T8K/S1F6TA5z7r9WyHSz0wqPxqrB0uPnkrE
2gk2I3ig9Jiqe0MINT5mB8o4f0Y4ZQf8RyXH1GGOg0L5CPvZtyfaAFjhbqtv9DiYRYOSfa8wxMxN
zr7dS5ZWCKIzeHMDonZsGMbuyZa6vVyR09fEPWdmM9wstNfV0P2IsZs2nQENVhzoDkYGzEFMNIhj
D8+z6P0I1UGnN4/m4GxxqD8JVP3WDKs19woTW0IF4Z3iuILIovR6FBe0Qqj/B/PeQPwfh6erigbz
lNBe95PD9IkyHqFWxligWOI1gqaGM4C4NnOEvDnStI6h+5bR5NmIJqxul8gHtXqeANC0fEYosrhZ
SEeOlkMx7Yd6IXXj+j6dOSjHTTdur5uQmjefiZ5v0lBzkZy7dosgQr/MQAgFaJOEJGvJIw/BB5YV
22SABm1upmnXpfadpRcIa5OjpmGSm0MqbHo/joIU0xW7Kx5CRQ96lDBRO5xCXdvhRxjMMdQpQSpN
O20W3d5ag7zvctYjFckmalAYrxKyn7CkQHUPEQT/tn0b23BtFfCbH4lJrOfwMJfWJc/ERrFhHmKE
84/t7Av84LrJ/Q9QiHKJh4Fmej8jLEQXHbe//37h/3gtf9j9rRuoUCijKXS1mfb20D9RzE4hNj2T
SR+qYQxB5tZM/28XkD7t39g10IOYLuKy/SIpd9lkb+VueY7tz9SJTk74+febum7Rf7qnG5ixXZwG
/ryJHV+urzKaoCtFWdSV9/fL/8c0+dP1bxBGPbPHsckZWtWy5vWL/CSiXakSXSU+E+kSDQqD+a0i
YBr3O8GeOMzpKbdOzT/jd/+j/fzpDm4wSOy+K5M1yG8IjrKgsFfnAj1I48Mk24XCQXVB5mF1N5FK
kKB07tirCpVdpjz09R6q64Srgq3K35tn37ooxwjBkozR7z6WAkU8Lck/8EV21z+/ylsjZcss0W+w
X+0R368aMnZB49AlbqBGXDg8Iw4p9zRABGPkbslcu0w+mhzbd8WTl+5SsaMsse41iNTYC3wdqfSE
biEvOf6ex/pVi/S1YQ5rfdF3cT36sfSqwxCvNPvOqX6IenTnKPGL4rlZLFdkqOHqbdcdwvm57BsP
dyMHRazS37Vp6haYirQAzU14r9k7m2pKTXNr84Dyr2leMnkAXsPbhmieCUEZ1b2rEARli2vVr1iF
5CFqtl0/4sgte7BAhsKieUQmL/UvMYVyQnE0VcUVSXBDqVtdXQaaoaareM9imsUMoi4GGnmPMjS2
j705bSUdRv/VqcO384Mj+4hY9QW5YnOKq203h64BRKiCQ0xasUkx4so4FlQ9Ynplq9fZCqNENKrV
/JT2ldcO8dZybJy2Xi2Ntj3ZZs2uBmIjuCiJ3pfps6yifY3Qp4nhT6NixKFF1QJDHBzsqitSAhgC
HZYlObVJwm5M386uKpSUb6XwogkFuEDOGAXhOjIU3KYsXjXS1+k11dVjWX1qVbPJ7dnLh6u6f1fH
j8n/Zey8liNH0iz9KmN9jx44NMam+yJ0BBnUIskbGJPJdGi4A3Cop98vanp2qnOnurbMyqyymFQh
3H9xznfa5a0YKX4CfIOB2NJyrlXGjYNNr6ufhuLsFGeEosCdknwXz9/dSmxnO38I+684/fScdKNG
oIxVyOAjp9cqVq1jr6f6YKmHPlSbxVU/x64+9NZCz/YWelcIybG79teV627hmdDIe2uoSqshqO4W
zOQjfqN2mHZjkzBAKq8xvP2WMC7T8i1idZ6WDQmu3woGxOZirwRQGi45Y6TwqhI36XLuqR7bWT77
1uuct1dx/RWmuGr9ajO5ejvjKzBjfOOl7qmX7vfMZQKBNCG2v6zBxXtMSFXnw8xTBK2/5vi2oIsZ
tYvha9SVd5eH9p/sQf5gmRP8cqfoIh94ySQjVcfA1PBxkunGihBJpLjjlj/b4f/BWR78cr9AQa4d
IELjVV88V4Te+t11jK31X5/kf9DjBb9cFPFS06RQSV019iGXZBRP85/1j39wbv1yRYRSZB6T3fFq
6s5meOQG+JMv/AfbreCXkz+I3WasQyblBjzEkCyQwYDIEb1b2392vf3BsuFX8rQf1mVXLD5PLE4O
VfTENgeMy045yJIsf07t/VxHnDPZOvaiP1lH/8HT/CuLul6EHc6XX6tNP9zwUhni6QMB8K+f5z94
0PzLS/h35U9UpGm1GJ5n6dskkV9NTo8BFQjd+ONff4PfNO3/y4X8K5E6T3qUtL7LDRjMl5P6mLXZ
TaG870IypCdDMONk7cVnOEy0t+VNlXyLWlqSS64chjsoSxujAIfJ+VAoOlq7+R4H1bHHb8nybtcO
Ypvn5VVNNf0nP/EfPMvBL4+JHczSTtTEqhGHYZCyVgia67F8LNK3UX2TUw9lTb4tILk8oB9xAdMn
tECa9StrRLeksHZ2mJGixmal9FFbnzkQ+H/9s/3R2/KXbVeX5AK6XMQsEd0hl8jMfPBff2X/cmz8
b8/T5fX3u1eCpg8WxuOV0Nf5XeXPe13JbdyPRyeY9w22NEuoVdeUG8D1UH6gcdTNS4xBSDDUlvUh
ysd1HryLHCVl457YNq2SFE1qvm7C7zLn5C4e9QVUwlhTCMoMMlZtHMIjLCjZgdOyQbolxaGL+q2b
vhXJR+GrLf64g5qLl2aeDgVy4zK7c1nm18TWmvg9Sbx1F+/rDPTDMn33Ju+BeEumBO6fPCp/9Pa4
PA+/e1DmIk6lBsl/JcqGIUi5ngBxE53GJvcf+vV//5z+Q341d//1EHd//0/+/Nmouc1k2v/yx7+f
s8+26Zqf/X9ePu3//rV//qS/33wMGN+bX//OP30KX/kf33nz0X/80x/wlWX9fG++2vkBP3rZ//bl
+Rkvf/P/94P/9vXbV3ma1dff/vLZmLq/fDUgmvVf/vGh4w8cMpdq9d9///X/8cGbj4rPwxkk56Xr
P/7fT/r66Pq//SWy/+o4sR8GQhCiFEcXgPP4dflIEP/VCbzY8+PIjaIgvHRdddP26d/+4rl8KECz
xOf894e6xlw+5MZ/FaETuiFp0z5FvCv+8t8/3D89Qf/zhP1bbaq7Jqt7/D7//KII0Ne4ETEoLt8s
Ek70q0JPZqK0y0jqw6BFu0YD6IM6UoRNelOyTsPc/Mld7Irf5Jz/8+a8fEuuMeF5fhjGruv+Jm79
/evRqgsWLF566Nq2xpueLcs2S0prnxjHYR3U+awFSvKdp34xh4LIrGMY0nbmjbZw29fqCp17+aNU
jnVbyi67E0nxGKRiaUGQWnrb51oc+9IZGXAEpsc4WbQ/Gdwxmi1akWx8Fidfw4CHeuUPlbUzpvKe
ipo0k/XUpYNcV5Nu99XkvuhoVlTMl2SLcKprJLZ+ll/e4bX3TXpx8il0bJ3yIWphvnR4LfiCVgJG
/bKVDnwctYPNjLeRB1t00Y4t3U3YpGRiNL3vvKos975Elsl9hxMfXmfVHDFhTkdNKBxptqmdb5cu
DO4rlnlA3pxl21Zh95pmQ8fkF25xFIw/h1i1HGVDqQ6272DTLlxp0zEZO3263PUnu3EZZfSj/uyq
Kti0YZmw0Ulv55SmJ8YYkm0kgzCv779nLctfWaplwws+xYaZZ7uwgcLSBfnOhGAL3ZmVYkknlVXD
KpfgGqzPTle3UQThQPulebdKFjW5QXwcKWLLzSghzxT+TbachXeQbfA19j0IgFw8MK14V2H+TfVJ
yNSgYm5WsVlJHcoegwbVuYzOoP9ulxqOaY0PdbWE7XdG0evUBCsdh/jA86Z8yzLWbksbATEGxOEr
t936eImKurpqg6Z/DAs9v3i9ORYx1i8HVy8yXQZgPIrj1rNR2wfslu0oO6WB9E51LX+Ml7jonN13
YRJ/XWnuhBx6SrHvUBBc6/wyfJ1HTvxmuaDDgKGgOoH6aJyuOfSR/2HAMAuN2yToYjbZFeAk1wVo
aSpqgDH9xm7xhRQWUh61xctwlVaAomyXuzoRa/hrUC6CrsCbIlhJ2GlnbSFO0Me0ZDasuZGcTxXZ
BHVZ2KeQwbAEGO6tnq1Lwc4iJ57lGOPStT3yfjzT0/SWraHhApVzCSprQA0xbkz8Knrq7DLD7Urz
ytD/YXHSaiegE714esw/yxQmsT+CpbE17MO4dczO8pNQggzNXIJvzEMWuJf8dTeCjBcPu9y65P0V
VUoeuOufuRofg9GZv7kYiSESTAzv6pU/Q+VL/EAffTQvN5FzCY/pkL4Y6Vavvf/gp2TMhm0PIqAM
WBqXC4iqyA9JBwfdc6f4yFYVoz66XgHbxqoisBrW0D4zhF7lg6k2ng2MSFSCJWSgzKnNhfgZJoM8
5iy6jR2aQxN18tZO7WnDOoiGqs9QsfRFfq9srU6O1yzraIzdDyvMEQmpicJSXDvGrw8FQ8JRMpTQ
YTwfk04HZ8R6cucn6lDWHCHh1J79pmS9mvf2c90axBOV7j58wGl56a/LAjSyiCFRuGbNxvymtece
Pkt4sMAdasZlxWxJ3iUARyOI3iuwwWVd/ewsMOmu1AuvfgzDA4RgaY/P+TzZUFw2HDnzkZ90Oo9x
85oBKZiyKL8tc/0mXX6dqh1OHc2cMDyQcnAYeAzsnaZTyv61NshEyuslTO6nkZHWzKzUgDuU6ctc
Mp3Q1chMXgCoydP3bGLwN6ZRs6pK9ZIRBuwG5akP6i8rZe6+SrOgOMfTshzKGYBayeEcD8x4Yvst
CLRknJ3lD2629gayzlcy7K21aPNNb1vnpMrF9UBjeGVRaLAeI+EU0miyGHdTMfdhBl7wir+ETcjq
3C8UWAAPZwfPIpyTam+h2QNLEzIjAlHoRDWAI79e9xCR7GVKD7b9ZPXgdIWxEY472cltl2/KZutX
94WhZAQ60M0+Mn/zGtQFa6wSNZEHFFjAbItKm0bYK7Irqw4WFnjdW6G7t9nq9brjbNmwDLnJIwdk
7zxMazfz2CKO8sFFoXcwXqtvl1BeNfB10xTmhsQ+8qSy7rXKC0Uuans/2fDoLwdiAjijVyy6ovk0
2eGetcxWRNHZyqs16BWumTi4zQdSnorCIauaHKaZb7JTgckBLJj+VGneQnHx7pRjxntOb1s1zJsi
Uf37fCGyepH4ycDdfZ8sgQWCvibQIJrtbvgWC9YyxEq+R1W6jayE9sbU9jfoWa3XMQRCcMgLOFUP
voCkXp+C/mcXT90L7w4OwiwABxQ6TJVYOKIS6I5MLeTe78a9tOOEu03fgGu+I15gU1cqeW5i9zmk
C0FVQEqR4zPtygc3fE3s8WrpihmBhiRY2roKphotnjvCHtdwkLUZ4FwCjeyUZlTVZP5z1U7endt7
zGta0qa8nLxIwmK2Xs/0ZnaAtBT9N8QuBaKsvvf2aRIehyDYpl7ZX548rC1hAYUchJmTLaO3lguL
t6boDpmGoZQVIOhKcniKrAYRnoEe8Um0XAuJvOICXYmUIgAENFKdlw/uSNhxO7tQBDo4D3PzvVD6
3RBErwdmOUPKGG5KWe2msr2pQzjCjns7W26+kUVJn5GgmAw71i++AP8YQYiE4Z6qGfxwMLDnVBFa
GxapfVKJTcJmS+sG9pywBlC++lmJ/CBkD/m00+G5UaEDvQJYIRAWxnMtkNymRQoiOG3hdwoAlbXz
IIE5Xicj2B3Z9+j+k6A+LCD6X7Srl32amm0AmqeXY09zFB6cCyhtcWY4DCZeqy7fuaO3lU2UbQOT
IcgJlvgWM8GmYYdbq3g4BV4FFagDqGkVy6ER1R4ucbAtR3+3APuyLut/NIiUA9g7VsUADLaTyX5q
610hmxGY5dJtvN5+Vb5hQ+TovdNEq2J2xW4KuJmcCDiIlz0lZvFWlHBnK8a900ij167nR2t7uIC9
m15thwDAKmc1C8ikP9SQzfsogKxj9/dZCkq7VzWMHmCBXoHAK6rhWnskKjfiNolkgUSE+iGMETkW
WYIEmdO41DS0yYXF1NmPrTVdBz7JC5YQN45soB3VOr5WEuS8LOzXRiAVhEHAyhS+FGKDme089cgZ
Utw7Z+9NBiAyQjMHIkAew5FiYTQzCKFweEpqrqwKvtRAd3HEqQGbfEgfytTZhovxmIVkqGXQdVZs
1aV9hJ/VEqzI3pL5j3iVUrfrqWlfeM8cBFjJoSqdjWjH/Cu3/X6XpRkoPC9PNsEM0RFizHcTNs3D
kur7TvCweSzDth0VlogZrVoVhy+Dnch6pCAd1wAMCcODsuEVEMBl+rOxjLjH5MVNNtTnvtTH5ZIt
4LEMTVT3W9mDbKa35p1dle1OkGCwG2tm3Gn1FSym35o0PkCnhcPmRNiJkhYui3F2bjylH2MYeDCK
Cdqry4Zsa5I7h0PgNDTYyl7eOyfzVn46EVoP35wAGXu+JjS3oijmZbVEtXiOdfDpJk63135vo+LI
QirImn1la0+8RCzZP9pt4qYrN67nWz20b76upnGjCri8nt+EMDwTcEleoe4yEU2HPFj2FGDHXujH
MJyvyXCytt6Q68cq8wYIxhFJMzmA0rbx62vGIAtJFSJHQwOltFMSFHfZLQd/FgD7eu189XnFcm+O
2+7kB81pHsTPLnLhiTdsIpRkFwn8KNHvftYkd40q1dZvCC2tmCgeSv+nO3JrpJ57F0Uz2GvEnYtG
+uo3RJ9cepOgRn7HvKNf8WAPu9JzvqdddYjlxM67ivYhNXWYF4gjZ4AMSRFc1ZbNRN6Pq60ukRg4
IWrAIbsJxprjpnK/0hZwHj3pgS1Ve7Qjy7uzjM+A/G6I3fRsqUpt+7DM73PYoeBmef3780OUuU+G
h/vsxzb/qvfI/ojR/Xih+SESBRXIwMvXxfyy5N33NsofOuneCC1xAoR4WpPwgqUPCP7IVQulJqwp
OhDZrRmds20fC2yGs/DHk0sVc7dEZrmV9bAAdJLplS9jFxQytT0zV5JEkKXemFHs9Kh/JjHLdwG4
ewE7HhHHIIuWSo37HKrCSIRfai7fw93KMm3OIzPtb26C2Bim5fBE3wgksEEDTyNrfmahSZ6SRiLU
Gurxh5sp9I5xNN44ynYgkIug/C7bxLlOiXZQ2zowyXbWmaHyGtQ3qKEQmhPH/cx8VCM4ktAc5pQv
g7LuVdk7xyUrdk1bxkC/8pVhxxEwouw8DwiSz1NQOOVLalvZvhjijFNDvXliWRNKvmz8RHDXXQh+
Va5IU46Nz243X4BbRqzA3Qs4sRqhAM5QTVW+62cYi5FxhuuC3ZkZWJTxrjOIOaTaYYNVAN6nTZJz
etYJnLMw6z57b8lXwCY3qNkXRsGo2XTOVlGgCIR1pFmcjPZ5GcRN2WSg1SCdK6sKTr6UCsAn9DzQ
h3kBgEyGuEz8NoXeG5uzA8gjAocUu+O81XJ5q5euy1e4p/UtQ7n4hDhuq0bXe43G/NH34uromcKl
7xvFcazm71V6GUfKrv5RJO2jD3s31C6XNZEVkk+NJbpSPC3eDV5qGoNjjoDYQSZRwPMqz1mt4IoF
zscI1HrrpzCQ2+jgpsMNLeqyXsr2q63iHdELwLKcS2PJIIDJOOzbcCNjMjZGEUoisJOAhZZ0NrSg
emNqIAV10aG8Muk61Yt/5VXkR3Q2UeuwE6Odb4gbmdVt09e7kkfzUQUMUConOJjII1hgqY51UF3Z
PlXMuPjTKUktf91advLqO7a1GkZI6yD9WJ01rk/4Sd+7d9OMsF8MMjq5fUxzaS/xOTd0mkXjarQ/
830XuuOPrs6DjQ4BvE8qFo8xW3kO1UuPEEgzZzuwf+1WEpG6YgeImC9WKCyTMiy3TMuG60k76gmw
Zn9tw2a8ZMsgIilI73lwEozlxZKOO7pJeNNxUR8jfNUAJJdkYwYRYa7PR/PZpQuGDM/Z26r4KC2o
wxvsGrx3RYhKJemHR9UuEXzxgHRUu6dIccudk6JMBIhXXs1z8er6w12vENuQ34gwWQztow7V9eCm
FL28h1FUCBoOIv+irRWO8ZU/6NNgELAqG4V0MTVqTyThhR7W5zt7ihgljyJ7SchR2ThNY+1NYA8/
vJyaZqvYEYaT+y5dblVd8nhTBNC5itR5DcqSclMHhdqokqyQKavfp0Tu4wTpeKRQvhfmFAZonv0x
E7TsBpl8ZzU4EUyC78CSp2qa4o30CGi1lip6mfX8mk4UamUZNKxQyRr1Xd7csbHeJ8VNUynnqZn7
q94p6r1pGcwgukJekDRnZ+GdaYsA4isTnZqUT1p+PDo0qdZuVkH23HGoRa12uFbrkqSIH0NA3JUm
cASqXFQf7Ry1mgqZkojCebaNQq8sHXbZEYI2Rqbz0Rbxeey4CFJ3ckg+ccg1EQH9fH8BGSQoAqPZ
q68b0XzroGjs5hSEjkiNvQqFdkknU9cO142TkzZVe5XDaRLfNIFdsbWuvhMKU+1Y0kLMlxRSeVic
rC5GjW7wjS1+dlaj9Yn87J59+xfA7J1dyCeExelLiwNiIzR+CT+oRlL9wI3bk7wrbT9+iYaA634s
x8sUrFrNFq6rZkqtH43AehVF/nMYToKNOHv0xg53Mo+u3CrYLcR+E8iRzpvZK66qEkh0nOXUOlI+
isG5rZoJ4XWabk0nHqhT0xWuBftKBdGL7phTThltsYs8L8/wXXoZvvPoLgyDb7qbUJ7PR27+G9N3
26kLdr6GAODgcQ94IzsoK8LIWXtLcWAL95SU7cWrE0yaZAT7IdTo93y85HZQQzcZuCh4i6f0sy4l
msTwFWuZfiQYWxJK4infZWUm32RqsPZ06bxitCJ3ndtRk/WAKZcA+mu5PAjsDB8JtqDzMteblP84
6dEOEYxZL4L56JdquHd6U538/sKLVayptEuiQlL8qMCq0wYKhOczHdiAanb0t60pX0xOwkZe119e
iqpwTCQBBlYp4aR5u7q3alQDEsRtHoWX4jPbZrHhFnHc/mbyp5DcFFfsq3B6UhUzyrprh1d+xQb+
sPeNGS8/XS2ZM4SouFFX1vsEh8fOaaP0q57HB5A3JDlPXGDhYO0uj8hGMzBYdQ4DhX4ZnkbFoMpu
aQcKwy6/MdPIZI7RpsouhrK5vnV5vplQzQ+Oi6afyd6wd0W8L+r2B5OYdCtKVBGu3w/bmNZm7deC
MfBYDO+a4xCCe/Pkt94x6OqHPFT35TDjs5tDfe8UPMvx7L1W83RnJcxqhsxYm3R0AXdPLPnM6FUP
psqch2y8HJ91tvfG5K1R8mx4/a5K13owSepchb9hR5f+1IdYv4lVOI6XZL4xsdbx3LSAoafV3GU4
a2ycRakYTu3Qb33e1s+WTMPvcDfRr8iSOZ/LsNUz8TXOu/Z2rKnal7o9gJf6bpZkXRMmJxoT4hPj
/nTiE5qfZaWq7J358XPtTj854hEIxom+aeoB202BLtyDoBgGIbpaNd3XDi7ATCbQiMfwEt2lLJDL
zFG2bR5PB78w/cFiFpyBkqXDnMc7XTVXQ5f3m0mOFZ0EONC4Us0Rl09VZCc/xejhNdbMbg6jlwgX
qiIO+5VMGDYVyXUauQin/XztW90CllS/o4XU28qfjpS0uMvYDpz4DYebhO7Z75hWt05yaYWIF+AX
lHQqzUPZLz2Wt9qiQtfjs5UocxU3y0kOSXHVRJW8oVDsGC8Xz+nIGDH1nWETx1P41LW8bKzCAr7Z
t7sOwU82xO/LWMo7x/X3ifaRonm4B/WCTc75SMP+zpnnnzFV7pQt8baGxa1ZCiEqYIwRMH7+iXPw
vmtxTTHSjC+4U9KjUYZKQLTdT8+E8SaxeFzp17uN29kPvefcNsto7zAjZjs7ECW2Imqxgc07XtGE
pTI6rdC3yk2nXQTsEVsMZ37oUdQEwThvYqI9oGP2qByUnxabzPaAxidoD6SjMcNwPHnFhU6q2+s2
hAvsFz0H3GhxQnQNXi4y1aS01yFk3duCdGsmrm62a0Y8POFbHzbqutYwG/IGavE07ZDzMd6mDn0E
UavuZErYjk5oYKoqNbdlm13ZnroMuuhk8voy9XKQZ1fmsXRCqMHDdmoYklNHgXOsLlTxptmrpDvV
RFRznzO5KziZbHMfBrepCORWdLbc1aFGkd/k08qT7p2l2+oqNvGyCzImILoOtxl1sWN1E+E+znLy
BIUYW41gZ/H1Nz2JMJ5rzl1sHelRmbL481ft5l9uG0Sr0inuuS/LY6XkXpE3lpWhPkQD/Hj3JUod
+ydztYK2ISq2NH/ZV2Sst4QyCFW78I5tipC4S4iq7wYqhiIjyti6t3yp9m6uCTjABakWZNWDComO
v83D8OCaBnwskRg+M/a+h99tyZAGQmT1XqESBF6ZnVvkd7ec4pJtm50eHB8bjM/w7yBqmdl7jFwd
Q6dvde7Ik2GIw8twcp8VHTzGqfwqaAJgznrZ5ZFmD9H3+pr24jMo3UeZsVDjYX0k92BDkSZArxQy
JwYjJewqFf2wZplG8PNMZESEIjhN0w5IdL1Pm5GSyuTJR9XPwXZWw7TVMS80Rzj9QcR40QDbtC/Y
Pi92k9HTj/ZszBMr22uVm1unz8Iv2ssHXS3ibPoxq2583XeUcn6af2SOf2wonabLNnNu5HUt0djP
ZGRuqTSBCyU+MYfZhCNryeZ2n1xWBboq8XZKjf/Q/vTKudxOeVUx7B8ObArIhNTeo0raK8aTC8en
2ftxz4HahP6H5dk3IQkVtriO0AV5VWQdJ13SnbQ1C6ChsFHmJdN3Ep6XbTIt35ylJj7lEgJZV5wF
hhluNjALS/WDcNxupyqigUpsGAWz0tEN11Ef2dtCuYe4eM5y4iEX64EzkdQKPQ/rTsqn2uG9M+VE
0BRiIJwq6n9kUdLT67kAqQKPhnXId4PBrdY7WFacCqA29sVWTKx4JdsEK78rct9slDU8DgWoK9fI
rUoqyP4N+jz05nY83OI029D6OhgSCtLB8oSth1w+I8q2kyw/Rd8Sh9W3PvYZItWYUyvCBwprb1mV
dTP3/m5YsrOuJ/C0I8sEz2pkgzbcN6vcDNGxaC13EyTLTWYP7b6ZPP5/2ifED8YQvCiiALvZu8rX
Nwmqe9tmcCdmnHtWFz2Zhv3j7AWEN+TZfJ91QYG7mtzCLm79U0qeYSuA2NuultuUCw0Y0LBrwjtl
2tPQOPc9G1/k/5mz7RjvrcRCMtBsMHy1ojoXSXyjIue2MMy10yHfLBfS1iA3XodlaHTjArHJchCj
i+NXIUVBao7+3WFEtaQLkwTLBWbkRe5jYjvBZupj/HEzb3bCKRkxZpvCE2e6+0toTHAI6GE4b4wh
n3AW127t/qw6h5EFBkcbw7yugniXmCYhvDBaiLoga4gSyOiLA9ik+4Yi0Vtl4ejsgGx6pC1O4lgn
FDqsn5KZLFR2hBtRlcVdnytrE+nceWYBeyULZxdM+HrD/I4rE+EM6eBJW03XDbJgMqGysCnJU+l4
+8+WvacX4df16m1FMNeb4xPW7EuCMNUy3vn2lOEB9aJuWzRtLte9FP4+i4dxpQeo61AFSJjJUbVh
CM9uUwf3U+1h6s8nz7lLRjW/twH9e6cS+yqyqhcmtgqXB1Ph1AqzKzdLU3ZPY7oZlvSh8KZ8MwXJ
hwM+XlCcjPU3ntl1TATW6NfpNh+Hih+BDW1mnnOuttHJt8jgmMhU/oFK85pgMFYC5mShp5cxAVNJ
B5mdFemtSsqHuZvUgzY2A42Kdqmf9k3BEKIkqpKIlNzO3wLuJZvsjnKZbuO5ABhrCEhbQ03+NO6H
CTRr5awg7sqNc7abn753M1FODX640/NyHymmA3nungDALYdYgLtI9XCO0ObhzM2KcJe63dnPEdTh
6kar228yJlwPWeP8iIQez9aEhey3H7mYf8SkSQ5etylb+tOlaTmRzHiXJGXKUT6sFfaZwUo/1di8
yuBQz8NeyOQCvcX9LJy3JNaIdePxuMxNQ8knxnhX8jCwfoDXMAsmgPHAgsK2+nXhWce4aPQetvlA
ZGXBdraM3yprfGi12lrauyknEjs8jzk2yp1WFaesr7fj0jzkYwKEOjExtG33RJwmz9acuFety5Kj
0bdw5Zv9b6PWSkVMK2P/ztM+6yaTV9va9q1N6AT2JrY1R2uMRqvKIvMy12O8CcbY489J/TLaGBkT
3yKHU4RgXvvzZBCXBeXn6Lv31oy4rueGwn5iH6U1oFSYQAOXpdoFhABVTsNJHlbgYKFn4wCleXOG
4qw79xReQse6wFI/fQKGtvUQ4yGNw1Ss3Mb61juqhteKD0zPNAONi/8lrDNGeKSD/KgL0PJdK9ud
i3ThaRlTkl+DtomPnW7gJsTTGCFs1O6r50zoK+ZgkHspHOs8/LajKP0yyMkbmXkqoZhUb7lAxTIZ
kID4uoKb1kP6sc+E5uVVWS9emYX3cxLW57xj0LjLAxruiTQweNdOf1P7fXotTWDdxYPTvZV56N+2
zRT/SAY44atlGotrRhD2LlkiFhmzJsllpYqGn4vgmyMryQQKe+pedVkS4fGbEu+pG/xmL4aJ8Akr
LLYhkazryifwMhwBisy2X/zwgmVcg9RntqOdrt4TPgfUs4zTcW+yYbwxLsHDNi/GnXCz4LYkFv6b
hHi0cu1R3YQ+uu4qbP3PacquJ1cMn4xyi/WcpBck+H1lq4OexI3f6PyaR0td93Xjvttitu+WAel+
L9xm22QDxQ5BYbm0Kvz/mB+zolj289z3K1/P/oMbGfGD4D17K2oclziHZkpAmOgBGc8zLe91Ugav
sd+/oCNwWK4mOy8b9Q54kvddec0xtM92PJ1nkFgrXkH5e+7jKivCO3+qHmtreh3ILFtNfkpIhKIV
iD11WbsGD0nJIDLnH4L8htL+WctR3ta55pccpuQ6bocCd2tE8FAcMzqd0ODsktJQbtvPHSFk46Yj
1BHDV4aXS3Ukf8AQW8+5Htid4Iw/aIGdrgroT4jCvCJa+Mp2IvI3TRffNahp/YYLzbWIlGrGy5ut
YxOMousHLiTiCf0C1YyD/IDrYZOzwXzPHJrcYRpGuruu3zpF7t5HBM2tMQ9U66zPDyYDeI8wCzrI
4AVwF+grEEAIGoIoFE9pUw4kcV+CfTil2RE4WZezo4uyr1SDzgdGJfoD/iJm33WbM875r2Lb33SA
Q94GFOZoRRQbBd/7HHB1hJVfHaLLACYFm3kKQqvesHKjS7aj8jT2rMfClklv1afjCcGadRyKOXrV
7WDgUmuW1+GMWb0Iq3vbjfAZe5U137TTJUslYpPBJHleLR11tFyCeQ3agebS9G1N/qRx6k9ZqGpr
LD1chSMBcYqYqX1Zu95FyZ9to262X5fF/8Fl9R668VFno3/NTILLX7tW8DFnMrpqSfLimpvrMyO/
gK1nmV1bk/RRu+vpsWFIzdMbW8wfPPEMEoxkIEa2w/VgVPMjn8kQFGGEw7Dvg567usUtazhtagvL
gnIBLgxJYv4PdWe2JDluZdsfEmQkQQDkq0/hMaXHmBGRL7TMiEjOIzh/fS8v6d6uypZVWfVbP6hk
yiw5fQDBg3P2Xvsj6xNQAXoYXtHjqmTnN8MCnSaK6eJ70xqNu7iJzBNm5+mYDl16pImV7UxMtG0x
dfcudKbrlhv/cnaXGhZIqK4rM3U3YeojQVIqyg/SlvNt7lTiI7EouLp8iH8AXHOOcN8nJn0OLBzH
9CkBIlMEEyTx2nPuXTnuCztHp8SvYLQLQANVHpB41xMvvCIi4fhVnNyUX75vbgknHPYcuc3X0Y3P
taHBlp3Ttil11BBT2KJr0ahgfNO6j4tbJpeqL3sGV5x6NrNem1NFO+U4FMuKWmycSEeT8feiIekq
dSs0dPnUXKrML15Q5bVbvye53DHqwwpCSlTTNrcO/KBrl1jjZ78YJrMLYuKMzZCckGs554pwqZmA
mni8rOJ++mGGqnkiW2Mm2n6ZtjE2kqnh93YdfNyrLO7WMB3fun4pPvsaw+2mCyQzOImch9aDk4yv
qQ2g/mgR5lvXTWgyV8PPBDPoF2jqzp627rzPOiR0QIOzB8+XI+agEtnIPGb3Y6E4XPZ5Sezo4NIB
iKc8uvcmtiHrcFsjqHZvuLfgtARkaecrXbAFLMelHHqyNtK44Neyc8C7D+M30ZvltgoNQjG6Jli0
uhS4eodZvpcdwRz41z2FFT+YOkGJCCM3GSM+cwHSsBVmvodvMH4VbVre80pEgfap/qE0xj4mR6lP
elRXus/oBjL6kKWvTkmg7xJjX/ysLwjqDfxdoROMaHUQHpPBDR4c+mfdhXC8/JSs4XgLwW391pcD
Q+B8Ld9UEP0EV6XvldTeLkkqcSJSSH1xI5FdyrwrvzR1remNwdoaHU1D0PT1DT51zQMdOXua1RHS
OQI9ZVAoNEkNEbORZ+gqDOV9FAmctjEwzMytGCmstfniFjbFo92H+6mN+n1GjsXMk2E7DEtyY92A
JTWPaquZpLFv5Uz2rO+9AvaIT23aTN9iNdMqXFpM953twx9jNEePZex1OCPHAj5aG77HwOx/5gWp
HLNcopNVczvtGYcVR8YMIaL7uCElNGvPFVIQFPcdbxuecNUUH+U6pl8FUzv8eWeJYdjlX0Riv2ah
E5IRV5jv2TDX2/MpZx91bRAT8lPPN9IFQ1UizvmgMGlOi8QdR14jf+Y0+jAJtvrQFQT/qjF1Nhnx
cXjWqLM86ifkVxx0m+AWp6V/rD1JYqwc+5+V7/qHBRP1ZV/TuGMH5C2YJG6OZZWmp2GEpVKlpYXK
UNA1dVHzFShxT5xok/QoaE0R1uoN5iF22bxs6fWHrA8NPbelU1jtaDOOSV01VyPcEzqjFnU0K6f/
6EHVEjJPauN1Q9z7dqQ1frkKffaMoNlbw/ysn4OcJIfBXDVkLOG0JrVoCdfhxh8jCCLtoEYmeL2/
F1PjvMLsWPaM0pjH2XvZxXT3OdcKVtAuhknRBo/uIuOTyrP1adH4rmxCVuS2V/5ZnFeV90vhI+Yc
K/c6Y/yw7xsker6gYY9kXBzqeLLX7jgldxhc5C6MzpZ9JwD7FlXtMS+6pt+4s4qvS0W/nhkzNvye
cVA11NNL6s1k+k2YuJn4IYNKnepDZjq4XxZTvs8N8vCtKc47rU93xZbOR6Ymj3GsvwIOQ05M4DCx
rUXBFIjiKEiZ/qSieu9VFZFIa8PdMrbVnk6v9yKnaL2dnJJVCyCKtgAaGoSGceNdOul7PeltLVFL
LXOe/cxayHRDZ1m5rW7tptZhS5COzC86dt9D1aqGcPFRf8miO5vGE91aSSJ3HCFIZHbsPGeMnIm9
qbLl+yxmWpeWHqTWkXJIRYzSz1J6ttuQrLw+pkg5t/lSzh+NRK3gEg7xg6Zw8sBMiI7xWlfIr2rx
kg7suQQYJahOgCzNHhxWhrP6S16CKh5CMXwuKvLOEy9yRbZNW5DrZAlxEnWHqsdhwMPiTwxaBRS8
qKuMs17pdel/AENfH2IR6MMg5zOc4RyFG3acOzwRq10cSAJ/F4hlbkkK0oRoTTN761mm4+zzDBEd
x6Dsfp7lTsBBf1hSKl6UQhkfDnUdlK1WUjRKnNpTknHQaqc1rncxNhhmAvVE8HvmDY9eSjd0U09W
3ZM2Jve2W4ZnQULes5/2+cW4NkxmVdLTRZibc54oHDQ07PbKb7rqHbcPpJClLzktkjRWeWvO9t+G
z1056A8RUelG7QLVPHH3BS+4i8G6XFPDIewX1oXrI2gIcRJIYPkosY9LWjGJIWtXhoQ7VWWgXlEt
gQQUUf3gFmtJ0zM7F5VzCWQggLMXB7m4B86R7ieDMC8u6uLB6dtvgUVku6yUbiaGUskdDns+qmeG
KH16k62ueaz981Czc84jfNuQswnK0uO8lKmDLKbsNbb6yp1qToqpzm5UI/Tb2DTZbsz79BNp1wy8
hHLocpnNAvzIFWiI+3OmXEzv8y6rUDshERA3RREVtMilzY5p2hNU3Kfr97ZM0mfVN+6JbbFaWe0g
Dd3QC99VEdgfyGeWy3U0+mJghvTObde95j1Hpnyookfdr2tyHXXJG3YqdWBo4N2aUS+UHX0/3JU8
2V/KXPUPc2VztKCC/Ytc2hM6n3XbNAkOZJE57Hvuj1kO5ZP1JsInTV+xLc58c9smCCR0rSJRpzAc
SKwyPmrplD8Lu0A/rX6nH8oon0laNVU9792GPpNIXW46xRLZrGFYnLKosMzOO6YoAZ3rJ52zl+0G
mpicULyzBGyeMWDfVjmMm0Me9fG1axBQolkU0a1Ximw7cSRIjks3W/GlStjBxsV3DmT3mVsnyUmI
87s4fxV+lN9EaIjvy3Ywd3NaIIgLBQfJjahL90mHK5BMzZBh4zTYOh0O0Hs5mPjRiYZg33udfzWO
2j5HSHIAWjNE9FtAZ3STiZhoBpTGEpHmrmrhFVkMK48yBdATBKh05wEjumlNetFO5SOUypOnRHQ9
TKncz0G0XhvjlC/NqjD0wBLD1UOn0Gae2U0YJpER9Dk6tqr5PmTtAE9nCc5DfC87do6ye3dOs0Nd
Ic/Kafw8FcpP4Pzgrox00uxmEamT2ws4QaiGr5eUl16SxTsMK3LsxAJrWU3CMXBFxVrSVxLzU0zN
fN24QmxKK71nP2yI06XfdhcHbUQoa1g/kkZZftQj9icQl2N66yuXWa9FQgT9p9LnGZSP6GmNnW8S
jdKp7CLcn26wXGhHqfvMhdVHK9/5ltlpvPEhpEChHZxTEBNlajtRnmTYQ+7q5uxFZnF/sKhriF0v
09NEHXHF/J62s9dBNZYcznhEMFaHIJzu6QUE+ypX5hROJJhnixc/kVO+vDQNLexF6ugGnNlyyFod
fBSpAlyG6PhzqoJxEyPB2epVVpyV/PIQFpiONkVc6i9yseab7grWvp9DN22XNARkSfYBlkSTPKdx
uQpatTSGxYREd1Gk5TB2gGM3xtGbE2bFfSyDmfjMLH1ddV5C3zHrj7iVNaoGv7/OxGSOtjqrrfyV
sNYmGJ3NIOgkOilvXCiRvZfoVZ9UUAw3Y+MCGK1lc5VWK098yQNPzAKTjXH9HUaOGa08HnROev3n
lMzZ9eQP2fs0FvF+zjtUQL5SITTkIWVrtyHUvlVmnK0HdpUfZQdld+N7LsaAkJZhE5fTd7cIiRBO
8weKPViDk+rh4BX1O6p0e50P4Hui1GiLto/7j6dp4LSbPhyT70R5jhdJiK8ytEF9oEfXXwV0jrbs
qoyouSlvLb6XbUWA4iHXM4hEbCrfqNyTzxBZ47OH/DW5EGWorpwgNgtR0YwazqakEEVfGT/F2cQA
v3dFeCSY1d8tAMAupPEDJoPQNziP17ezh9tm7laQNQaS4UV0Jv+pUl2KJe88Hlprv+fcYR7dNmOI
h9csBvT53Xqh/7VxdX+cB1cCqU2TJzetOenPZMGzqdCHaesEyVkTj3yhgz/fGXgvH7PfLt2uYsle
YGufOCREBAIUHtNzLzqlSB5/iqClC9K70CM8MWEvatuUBe3OK8hYIokTYp/gu8p6DA4eAmimMGF1
dLO4IV3WTlTTJBJdtdyVVDdDmV9253MUjZPlSnXt+E6YavQcJwrSJjm+7c1sgvaj81dzUJBND97c
8Q040OjA7dIL8c5d4G7uTv+QJUkDsQ9Eyo9jJsdKLze1j9yRwZX3w9Gt8zZi3j2O9Tyd1sHLXpp4
ml9JscRB0jnoNm5mb2hAn0GWnnqwdzosJR4CYuZNiywZd80CdHOqSfbp673iOUkWa9XIH5Ii6qbC
AEEmWz3Fm38wtg67mmis4xCF3bFsZP8zWxHgIG1mqyxrHy1dI1CbuNOw9xyiKcUQrfuhhfFJC0UQ
Px/bS/JXaF9bj3jWYf3smPB/0SFsV3CCExOdodLUfYErmaz6ZfFEwLhDLiYDCYyCFUPisvcJAm+Z
/BBrTll046ihOEK59W+66XxwznMCH+KlOma9TDlbx8xfAjOnL6tpGF+yDhlaUR/dU1LcBn06/EjD
fD6UBTnnixDJU9qjS943hmH7LFE0ZrIdbsoWvX2AjoxYYG4R28fpYzmLV11QQPZd4V2BkU+u6rSz
z/OazJg2Sv8+xi10VXV+TeBoDyIyW5L7f8h+5BDum/RoVxJmZCvCQ6NMcJCa9lTaIPPN3GeeUAzk
+7PToY9SdFydWjlbiLZ/j2NwwIWbY5iQTQnRJiYaiGeX131jf6j2HFTWA6ZkuRuW0ms2/0hR1My1
M+mLjMLmIksSFB6Ww+0/epvoIJFFcpzR2d1lEaJioReCkf1sIh62by8g5Db/8lf/24L8B2/t/3c1
/+/Mz6fms3rsu8/P/vZ783/CAg0+4E8s0N9XGDT/0wLN/+nfFmjzT+kifQ0c5Rp+c9f7fxZoX//T
DyVTEF8HnnZ/b4FW6p++79H8dXylFbsBL8dj+Dd3tPNPpTFiGB9HofbPluq/YYHmdX4HCzAu9mtP
uVgfTBBK3/HOf/87P3KV+OXAs4HFFaOK2ARzlH+6cAMZN/jCu+7Zxb/QXac//Lsv6d/L5ffW6z/C
MP593fObN1q61GC/cBDShG4Mkpf1YHWEy6vxowO7Z3P0pkL/RTzBH13e/7oU3RLP84PAD+gG/vEj
AmHLkPU7y2FsYKAWcvgaoj86eOvKydkTd3/+wf4YR/bvq7naCdEWepLL/vFqU0uuU9bPy0EYHi25
cSmaHbiZLceOQzNNdN9SyN6lrh///ML/4WNqrVyHhGyOKa76Bf+QTkxXslrwSwZnZorVzs8Boxot
sxWrQoEz9+9fD/WzJwMa8Z539u//fuVQr+HWzYf1UCYMMzZxJoAaxd063usuYOTFVo/95s+v+Udq
xvnLxQng+cpjwXLj/JpYanWvs2BS3YEzIJueBmoR1G5w8feuoh1HUUJ7js+N6/r+LwtGdP6s/c5M
B8pBvQ+aPjm2Wab/Fg7GsEQc4/GBKBo1Z59fSQAJTsKq0lCGx6iknczoLX3JmgZN0eSvzl+EI/x6
u50vJkPju1woVP9jVfaJ28hIxzNwzya90Mn8HHvUKqAo3/72d2d8jNUBAk58PL8mGDYUulVqgDKK
0JzyRnUXbYIU8X9xEYpo9i3FTeb/AgpiRZsgsDx9I+jxeKBnJixMtv/8Iv/pK/P9gG+LXdHRv6bu
yoQpI131+eAGeiTUfX1ApFmTlZDqw59f6Xyn/DcTgnXGDcty8FkHhn/6v+zB2lumQKiiuHb21eav
2MW/vLhUCBCN66jA9Xn2hL/ygaaEQZZblvkhMSvtgDV1ou5B4nfs7+uS3vhxZnButtUa4RWl8zo2
X+uC1tHDn3/GX54z57fhcSTzNf/hjnJ+vaeEZZo3u/mhd6Z8fQ3qqIUXlgIM2KZzHjRHUyXy2zw2
if57S/+3K7PtezLki9C+/GVDVusii24dikOUBsXFklbqsGTAPDsW19Pf/5D8nDzlTaA99E1/3BL9
ZKxkFTr5oUUzgxzYdu/sacMl3df1AhL08JC3wfAX3Mv/9M2eb2nNPiw9nnB/vGiUeXDex450ROZl
1X6gBfUyhnmD8YUuOUJfTgtogGr5+Tc/LPuvDh3jmIDfkyLil+t6Tl3lTlMSiI5BUGjTXg5JVb3Z
YmovJjvUd8iT/Zc/v+gvDwCpPIg0nqO0K4GrULH88aL+5PmmCt0SDY8b3E+AlIodNmNGbH9+nV9u
/n9dhyoLQg13PqXWH6+DszmcrBXlgZlcdKuYnd81nlGwipf6L+7+X3+/kFGX4uwU+HyXrNDzc/13
FZifFHrOAWteJkD5v6V/QbDzpHfeDX+3vciQ+pGdxfX5vXw48+fP+rsLyMF3Uy09/2IkMMLsnWWt
rsYkRwaH6pX0giwfmVfQ+w5b6N6ZRwxGFUzkU/Qz0rrJjTFHFlZQEjIIFM8G+xtCrSwOX30GJkgu
E0v/oTMW/8oYYFSDct6hiENRZN5qZrJXEAyWeEuLZv50VwlHfZBMvVCX9LQ6RQWfEe4bvam8k1fD
2ll1W3irIDHBK1uwNing6lLo6YUcUKwSaeMlD1Ue6tfcKmS9jPO+uFmv3s2izIczOtV9ITJ4CcYi
h05zFWMBQohIBk+8KiTAaxPOtOfi9Twx4J3swNsvxz6pgQtGsc/htOTx/chNjKXEdvitrQron6RV
Xt139LDK7ViNfri1EqKG6i1R1vIM0Nj50Hjmo06bDHlwHpqnYrSDRyOynfVWMR839CrU7B8rblBv
i7cIbCMdw9ekkAXe6QqV4CZEFrlsfbTgVxlb+7KP3F71W5QCdXMQzLBpM09x9RrTbyz35KwU960h
VWVLXYmoULUc7YtMrdEx6jUq9pbgFZjErXWTDYKrAqyQamlHUecg5hgnY5+ivOB2TTmjg7xOwHwX
nYM5UOU6m48Rf8F0GgXuRSExzlKflMUlbf3EI6SgZyA1FUHzEZVqPamU9KODJMekvxR5U9zS9Izk
XU7iwd1SVBNGijiv+5shXckgSOcJEea0dBUInrPqZ011bfcS2tDbjGvlm+em+LeCJJgQbrIGza4f
q8Ru4150za6NYhcJEbplJKOqTGPUPuOZZRbIEWg+05qHMc+7FDDoXGEBOEuriiiAjJJQP75Fhp7u
panjJrvrMme+bn/TcEnPUOt5akbjlbEPXdRumtlDiQLYHgvsdYQM/KYeA1HDO5zlRJMBQxsgGrFG
mI5lH6yX8dDSPmWkpfZ1TnbwrgPg5OxFqrx5i8Z5eJcicklcoB1PF1uOHl4nLzGHxh3A8VQgjO55
O8ysOscOzRbFiCRUwLYuGhusbDQP2gaFVzw1Tb2ZMTad1srNq62n5fINt2bjb7zYzHaPJaO3N3mE
3+BCpG2m9jQzEZN6i7G70lUWN2CGCJqhS9xHlyYpEGJ57mrje/Gb6HUhROmKb4J+U06Veh3NXUir
px6QaASJKp7dKCQmCXC+U11FNLeY6mIfUSSaZ73YU5eCBy9kYhb8GSkzpGRaUR2JAWvhBsQawJfN
VMWENce+VCUEabQaBNs09OJWp49/dN04QebCMOgfUjV73rYt5AQvfGaQ/BT6+O2w/+Z9sPfXMXIQ
XQfutEs6OPAozcz0OsG3WrdKJsOL266dep5UY76il8emkEv0myKESbVZfaf3L+EJr0gzA4yhZxO/
vZpbg+g5s7V+i8o56i9jp0CeQCOyeynY3/LdKOz0kUaqkrsFnaDYkI2tB3Yumk8MJwaI3GZoIij+
WHxecJgJDBpOt+xV5SX0pcKKMRxFP8RehrVAzCvdFhfdsqAEU2O9MAPVwo8PyAaGn9MIsIQ4iDT/
EnmqbA7KFutn01b8az6AHjqqJc6GgEk7AzIrRb8zpk++j2FSP4wmZRjuFrT7NkWN/Po61xXTVvx6
KV1DX3fEDDT1TDNdJ6O6jKNQ4P/Iz8QrmuHsUdqNQG6tjWnKKwve5lgGsxvtBadpIg1Cz0EU7+nq
EubWeanZsj3U/trXl3E+wNzxssj3tu5cV8OuSMrIwyXgR3fat8X7mM/JbQ8Fln3FyUaxbde8sNtU
+MxdMcqrz8HRwtzESrHywfMBIsT0SjBFQeuA+b9fJPz5UhEZFHSj1NtiAra5j4HWoxXhOaCPQMty
dbFQ/xJbXk/Y6Su2eLFB7TVvwSuwFK0AE1NmkBTMrKJNhRrstekwVRVZyTpXQy92qQqrWzH29PN9
+cFZYcJ3FTknktDx/acTRpK1yJPzWNEnB6F9oNGMlaCGnzPsKF2at9+aLNuqAM+ChD44c61zG95a
SgXe0zK318WSjs1FWNqB1JZyvIokaKCBcoyNAc6uCiFTeohN4M9XZflRiWrkNAxng5/8A//U+jh5
+U8vQMrsgJZLg8eCEdchX5xXsH67xMlfe2RIqMUeVFzXW6eFALUEWXYrzdoyYFLPfkAgEXgTAslE
e0PWC5T1XAryJbi1Fp5yxAKLaoPY6Qo3C8yS3FyEsCe2xVgyixxN91X2wNT8vLxTZiaHIUsjSAtd
vUWON2wXVXuIaskKEjGAaEhOinZxfBDNuly6XZmcktKMN9PSrHZvEzY+Zndd1e3oEAe7KjgHgrdu
86EteTH7LOjqp87BoFwaQCEWNTxMFkqlC6tdMsFUqN7tWhNhlTistU0bt97jmkb9g19K6tg0XJ6Y
oULlWH8TRPJBLoZxci7csMpOPq76r751v4V5ZG5kHY2nmTsIISvEjNeYLj1s6SooTm0QERcW0rpO
txOQnY9WlzRIXOJOnKcutImf8YXo8Hkal+8RY6wI0SusvhWJJtF7QuF8S7zHPnDQRtvZe6ia/ByC
ES3tpYYL9GDSSf4cRrxIsYyXvWMTyo/U2a3zWWXIpHLYStfFJN11TvcjopTNtng0o2Ub5LPTb9cR
cLvKZYUJkf8SOxlN3jdppXNTeyLDAh165bE1lrsBacJdgG5oZzCjfBEUPz+ySKzT175cJrnH8tHF
e8wRRYYhvF0+V8/OV8u8ftbKDHtUrP1tRAdgN9alehlhqTMXXNSnBd61a+ucwmJICD9AzXg/M9yc
zrcIyy1z9HQ1xgOS7raT3lvjjDDdJt/5GcTptzms5L3HLPFx6Zcj5VGxd4Urfoq8HG5qDJPbJXdf
k6DtXnwFmYPG6pXbOvgY8yn+LXll7b7gjbrM2jDYmsW29y2+pnUTDEADJuwIR6CVP0ca7Jt2QUUc
zRmZIT2ic7wazOwGsSIDn7zlKUc8vMsrGe8lYKaLtO0JlEIU+JlhYr4LGiaXrtOChJvc6kGn0zF0
1lMgViYYeeCaq1bVHSErkdafmIkrHqO1qLpNI4rh+xQhKYN2VU9nMI6DXL3sDwjTkbJNTrFLPXmY
IoXT18NGw5iOJPSoUwjLzFkHQjFHdqGamyti07hlMYwe2gEnyjjocHcm+4GMtI73w/cjYtyS+Ws0
6Pyxqe1ICYWA6qp1Jh/eo8NYc4KMLvPBferDAONVtlCsotu/QywlnyrUPQ9O5o24r/MgSojkcUfs
K6E4pavNEFf0LCpyD0kr4Zm2MR1IOuZFyUUnSWuEcEOg3CLZUlTPLbcgrT8Khvi5wHpBHgF4Jh5e
B3SD2GwYclCvEGQWWtw86DhRXQzlUF05sbUnikBUoWVpt1GjoKRFpRbXFNeCyfxQqLvML8evTJtm
zJ15ShJIpAvmlU07v6GGg3K0YCne406z5DeuXoz8wlnD7SgXMOphNiJk84ikfFyp8Qi8EzCRQjcR
W4pARF5yMYd+pDmLF62QFMrwBAtc9MBF9qacEs4hU+zdo+da+2OWDuq9dOsxvS5LVPyXUvM4vY0Y
t/fAsdpxupFYR1ccOkNNxeJWck/7t7V7hr7UH5DxRnTiwn3yE1FdICyEKdSi14vxiMDu2gauQ14e
QiSf1yuVtzRsbMxT+QxDprP+NLDrU7uWunIup7AdLlugiyyFoEuedN/Ww32LZuMUWPHZQHsgrrJ1
99KeM7AgoxykrEveRtw/o4MfPts6HMoLnHgIAKnqEPpb5zT52dsAD3XXzfkpFUCoGPIyRsSviRA8
DjqiB1LNYbMD8QCVecqGXZYlMSQSCPLYHeJwflvzAbSngyEfhOKSHzAJxcV2AaDKeRMpU9lyfkUD
hxS+Om+0moZHErvmskrc22rNXmIRk4EQg4nAQbrXFD9XRdKYW+O08c0oquFRiySoLnykJ9uyKJNj
HElJk7mr2k2qm3TbF2A27xpQIzfp4Od7bh7vrisR48AD061/6BzMTlGo+Xvf6i9qdpudUN0R2la9
WQmRgDGTxvEdJyo8m3VnyUPs26OY+Vk2zlRgMi3FS9fYmuH64r63brl8VTJPOJV4nI6Q46IJAD1z
LdmfEDn7QXPgG/jKrMFpdxL9hyEACYfRAb1k6W8mFEQSnqmPEpJ7AaDAoMyF7FpUvbWq4wudJTdd
Frx7axxe9l5461eMFmEtjgTcVtg04NWIl2pp+ucUpNqXIAqcu6S01d4StQjiYP4BQ6E8wWkoT11b
zx+srK902jr2TBdSo2HeejNOob4qwVUEKKcfmI5gR0lFukXbw3eLtdy5xBuLkL+q35J4Oj83nfnC
LQLJDMN113uECJzfPbk611mMylhim9n6bIrbqiq9F4qH9KkvhgqFCObqGSliT/RU1kXFdBHaOX4K
sO9h7VvG+EsRR4Ayz5X9N56MCRft8Rmxl1JJlRQYZmzQJ8an2amiy6DT7evUtE6yzea+ehZF7fC1
er23BaYcEd3kjzeWQCmsmqY0GBTddL5JpAIRN+bi2a0WhyBeJwrS7ViW3W4anFef//1Y1BrR0lSM
3xfrggah7I9zdFGARyCMoO7cpdWZujJRRx4CUxC6FLWU6COQLZQtc4stkYAMpjsOMMd2+kzHND3G
ZfNi1TCJLWo9UCVOM/IgzQ180oqa47PBvoLPNMkXe4vHsJmfna4rPhLVRAf6wNVbbDofOlYo0508
z9nbLgl+mHmJ9lWnO15m7R2saJTCyyEeHeyhpiqdE+7+ggzQtP7UWYx7zo3FLbaPoLzCQiXu2+J8
dhi9YXkLlFdSjVNEfInKMBrxtXPD7stpUc9pIizHCqq7b+hQ/F1Wor/3bJvftlGwfJ3U6DxKt4Ge
T8No2tcIuouNrlNMXoGHIsURbqG50arg1C1ZBXKil9dRIofoQMRrF/JePUNqUwB5pslWsWsqpAyI
dMA8bwRfB9ID25PZIWZkKfsSgBdJiKkTXGeyR33rq1V6u3wcEXwsg+6/DkFMqY91VF9Za/SLn+QG
+/TQEtmczcHQ7e3gwAJV8fybm8S0t7D2enJTETcAnS/K8tbTOQyixusrwIz1kH4f0F+RatN09V20
BBqCZuG56BNqFzoasoAFp6W7Ou+pZVPfhTMgGuBCtFHAqqMjRDROKJN75mjt5sqZ1h24ARHv2T1i
d2/awD5Mc1Z0W8/2ZbU1JJyQJIsPCLmMU0I/sz2iUGVNi6J6jhKYbnnhYP/AuWCp76i/dm3rgyMF
FtrwKMi0sy+MaX7C0lXTLoKjh7aHftNtzTD2BoUUx+Asg6S9C8ZlvIN5BdUkYtnfiTEEDaDCIRk3
UwugdkstN/c34RzP3bFiAk2wMgjn99EjnGGbRKP/NBY5R5Q5ale57caMfW/xBxzeJiPAzk62vyn4
xatdHeFLOpg8gefZjQolPw/w9aKeHX7gUsB/Bv4XIgPJpjVh9DFULu0lUzBN9JdoAF94xv5xa2Ej
7nzYaZdTObjEZGa0YeAnu+qGcLkupA9lhnvcQ1bQiJk54PlstfOmMqZAqIx6X1y3EE2yven6piH5
rO6eisJCENCzoFNl5gJHgUvrllillIMHrT9MBVIintuFtW5OTubw0KybjB1Jy7DG3ZjSrdjlKkCL
aMKx/JbKAX5TOo8l5JdxAHeHxfwVDAYUAjJGMgFVBW4RYt96UHCYneXWD7vGPSvw25NZDVax3MUa
xCvqnzX0BIIkRhu/Ka8PflqML+BRy2o+SFG2/pZ4W5iUS5gnHPwWC7qgYuqIyiv18J/WeqJnGzs0
3yAs5GF6CAcjX5c0j4mv0cJRR91WHTXiInSGhtqn70B+0HKj+tbtz00wuhtRQ7z6ns7WeIrJdg/I
yQxncrdDIUhTB4xLvxphUwDpqpLc9pVoOapZN2wB+baxouNX+PcJBBx5qQHKAdkdk+pCRTiHscWg
Kd24tcARCMoEo4yguYUUq6+ZSYWYYXrMCCAigMLo5dsZv/7MZw4f02DBhtniT/ov9s5sx3Uszc6v
YvjaLHAefGdOomYp5ogbIkbO88yn96fMdlfmcXYW2oAvDBiVKCCrThyFJJJ77/Wv9S3dmWGqtLty
GHlbxMYpuZ6NOlP3eHyyGSRmr76IDfASG061/A4qyxTcHGyp6XarKNyDeDShXwlWBPpwgFJybrUq
xQnPU/6+k5qqdImgi9HnAr8yPIW6LE7HZsw44su6QSMr1sQlRg9MWqqH1NnSIEWkmOhSMbaQIiUh
B9CaEeOsAUDUyXHQwPlhX03V7UqYoVZ/2KYS5HfEJNU60kzhTJ7gEsEqzZO91UlkdvBYGdZUeeLY
hdA3R405Yn9jwGa67qyaUQlRUFVaDoZhrPNqubVIxdUFD2UJehjdneN0nXFml8USjGjOVAf+hLVm
4tYcTGwfpcLmnioIBeh63YoQAtQKTvuzqJRtb1eADZtNlDWj4QwW+CWIt2YnOTrCXg1MRjQp+ssa
cqUjT2tHbnr6BOw2JXq760bOvw6fFyl8CH5GGu6LjP2rFzZ5NBOZb6R1KwOVTZEeOWu68WwgUWMV
TGMPHXekMa8N69ZyVXXUN7GCM/a5x0DFBiThbM31n5byNoYuH7+22hSvMFSkIfeaWqqrdxaSQdnL
gEy+RikCq0JMg4PaMglMXdCEcTAoXcT5fq7Z1m4ynUQZPBTo9c+IB214ygazYLdbLWTJSkVsBFfj
4CNAf2WQj04AO+M7U7tagHFslppXz4Vivaageesga0izI63QcOVmvKN4B9lqeCbWanKpq4Zas3+i
iNEVhLQv9sKyEAYfCxIiHaAsvpHzGhfc0GYU0uShR5r6oGh1fvuw8/m7HzXxrsaADqUjWSg8DXNy
BvLS9up+wkyXbEJpLq2DmqLc8FSLjZ0Adg3cyzga2LdHS9cvIGSiO4RfgCAQUDpB8DGG03EJRimy
uKaGW1NrXFk0tEp4Zl5CeJvRQdVGdbioiAoUkhuhsDiKoGqZXUPee1e0jiwzl5Koo5lhEfDUKDVu
DCUJyRlxwyJNDVCNo+Yw6ip8eyzSu6ENG+Pa6EDyWf8z9tiTpDMOF6lxRBVVSlPwELQTMPdhNBdB
3Zfk6sO5qMsA5NL8w747UVlkCNVfaaNT5rekJLd54/6BVsfYAcM8E+YeNEWTcZ53xMJQ8i85CvOF
nc6iWB5iJpVnIsx4PPwjozCHAXp8b67sn1xTIkTBSWK6IV2Upo6/MRjhKRToYb634KmptroY0v2q
ZnBYgdQK9zicpYrCF5IqJJoio9vIa2HQjGnMMJkkEJXU2GpNmmx1asrpPJMtGm0l8kZ2J67KpVBr
9T7XVUDQklgMX1aEi2lP+hGGIllm4VIrxDQd6oz1e5XT8Lsm04x7pFIh+lHEchRsLYtq4S4kdXBH
3wVQzaXvqIxe6ACYL+ip0/0CgEbf1aYOp8lSjToKRjBew2EQYjXz816srI2iGEPFupLjK/baPDW1
c5Ml+f0cGaPkd8oi9uwr2/jJumlCnKZ74hEpyVpEMo7gaxuv5mZuUUh8UD9SeQoBkXCW50obHYLx
uNDjctUooOHqPq9d2J7YiBGjLDqzBftRlyZME3HRJ3z5KUs8ZiHtNVGSG2s94izrSWHD8dPkLMs9
2aThJ3uXYV9UrK72auJY3ZltG4/+HKnxfdRYLM0WFm2oeX2BTN4IuEjBja2tR8dD9th0aRJvZplC
T7sYRAHZl+gBco5UzPhlTfWrjuYbES4Ww8TR8IAllavqoVDueaZm8oljMWMREa2250aXFF/r5+JH
jLCxumZvaTmX5VoqfiuLY+F2DH+lbbakeQ5HE3yXo0uUk0T0rcXFGNQrwD9bryNj1YCikKEnzjca
8zkTxBFliZR/7BtJ0lT35SABBGzDtWcAAlBiuBHE29Vp5DJ6KUoTDK1VMKWG0GZI474qaaxiipX2
VFiSaqdJABE+d5JOS9/A5lOf3jYlNe7FwOZFzPo89vqWgQn7s1gpcm66MJlOkUT0CSwYqEoa1EAB
2Jq66t/aKgLEqfj31A3FduiPWT9AiVVWpSGdGxvFroemwi5LVOYPtVjT/a1sgiFal4n7IlVrbvlp
bl5FvTI4QUMMmdkXTvGjJHJznqyYwTUDgmwBd6gyvgm5aHVPQjo0XAssWkD1gM4sPwRZdYOWWoI3
FAWZ95Y3wvZaUQGzshtucT5rcR3vmllTis1a4X22U2gx/Qa4fyzbCMvI/pNYc4TuWBMnMgtV9CZP
BSNghh/o7Mg9CCnMOAURSke+PlZx3og7K1VN4vUhJ9DtahpsDyOI3ySjNIHATQfBN93dBuC4PlP0
UVWvkPtm0RgpqO6KfPXiHhCap6lTJ9ljmYgBxMfyW+xk7Iwxfk5K+Zo4HW2rrqnKkZsUwKYWsUVu
62U+hByg2aIspNZRaMylCrRkJrgAajE3/IrhLVEGtFcDu7eKMzmHpyA4PORIbjZAzXiAlCs8T2bd
H4sVUfVbWRowMzxftw0YMkzhJQQHJLizilj7WFgBRbesvXek5WnNLia2bq6wNKW+oQQoBkBl8TBn
9a+V6ZKPNVekOFKV89qxdXuAuU5HgRiScdBXzcT8T6OhwIq1Anft04y8essOh8FZWAjf66KTHMj4
lbZ52cgU5XSZ5uYs69QYplr4qFbykrl81rcT6UolCQighFAOPFV1AUQhL2EwzKNKXUIyS8UWmZ5w
Mw75JO6CjOvt2WD8DlmyQ0XycHWMEMfEvNftIpfi7D7BF86MXy9lelgTqnZaf510LX+fej3sr1oj
Jocw4ShyGBQTsW1VMNTYDdW08x4FSXsrs1nq3T5TmnDb1CozBNCUtJfIaqXp91raWucBdhlUCVnt
7swsXQbUnJyyhZ5gPsD4fKWMcmr06SGTxGXaxGKvabtWUOkeB9ClWsHQTPyKbG9uyH5lgmE5cIJe
toa0TvU5g5DBLx1xlD+NOcxGStgmgW1eKCoURocDVNRBmKFUWItmVs4aQQxK87A1NiBHuuatbjLI
TrdeUjB2qYqi84InoHub49GAFA3uoPNTo9LB6Q2NAVAqVT+jJkofaDbX4c5nC+Sig6Zzz0KrM4zT
kkcrBEl9qZB02UrjltHCYtgkRIyULQUIBnFk6Nui6inLNIEuL0Tjg95h6Ah9nUeU08wFZa2goar3
SFCx25ZYfixnyWGvbUZW0mYn5wK6+Nrgi9ytUayKb6EUd9JBiLWBUBBgSsVw1HppuidjlVGJDziM
iRupkMGiJyOGSUjQB2Jnn9upOVKNMBkFBzBJTgrq+Yj0WfY458VAX5HedNt6ruRxN2ec8zxjgKAZ
UHCdQWbqMlX+Jpir1e4UK1lta2NOVykRCBiCsmmmnyQwmZDWbaThVZ71Vt9PbNa+MtCv0PYael7s
vGk14zpQ2KvdG9005UBzWlCzzAWy7xGPhMI8goMYNA9erQc29sWEExGmnZqJxm9GMfUGNasdqF9Y
Dd0hRT/tCMnIVNnL4/zK7C8mOqoqYWV349ig4Yux+tNlmQDeTEryx24exUeKhKY3o0+0S8/hi23t
ONQfuJlSws6K0U7OpGnFdVTYD7i62kwMCIy1jl1gtwttSCGzMzuRpflHb1OAw3zHRrdNI02evJJS
WoNIqj7zBysiRrdIkfrGNgzBAXZ9URzQOtk44bdpEpubuXiRF3gKlB60N+817AiGUUkyx8wi2gZm
cZbLaeJJfOD6YTGE1ISKJkrtEX8kveiYxQhM0Y2DOKrMySj7OKI7unCoWuH5R6Nu42PoSwdCvZqa
ezWy/0szKzIeJalgtmdOSpQ6uiArlGrVBo/hJWaNCMSIzgXy+joLXRI3s3XAtq1DmM3KXArYNIcv
KA0du4KMmLun4yj80rWCgiseLRVn4zYUPSUrKMTV8XW9d4XULJcYhDT5OaEUW9kJJ62hTcoa5HXf
we7sPcPs2U7QDF4xJV3GIjos8q3pKleNSd6veUg//QhcZh+hsReuCMDnjtwoU9tCtco9334KBCGO
WLepRAeyB6O/pY2dPa09N+UK9y6x6gLvaJUIlE2iDzpwjGY60XPy72A5C85/5sr3tE/VG7CAxpsQ
L/7AT28B1KTaRiiZZjq5PNRnvRdJzhkYEE3+esoNXAmOGcSeKWuopAHuFrM3MpvDFFsQ5wHaxJ+m
0QHBXLUheza6hV1+m3dhz5SasSYFCql8jOIG0DIf2iPmCG21QzXLfyQVu4zfNyZK3QQpgAGttiwn
gBgWcNGxRojm10o2hMDBvmIJ6BKbYKt+mUd2gG5ZVtPbgB4hOyY7pzuwOtAwKjJoEcq6IhNiY95K
oQoHnssYlfqpZ3j5xGWMMWZKCVU7QjTTK9Ywm5VttCymeOoUiQ5WgZ5uI8ahHLH1qryQFZ1RrnLz
tqXJcQ3aDUDvl5DTPyxBq46gHEVWd47p3JkxiGVcYDIVF36iq8snrWza1VAy5ZV+NOY1KWU0wLYQ
Wc/ZOtdUpUTlO5Kmsc2mYV6ex5j2sElXo28DEZTanqpXD+EgEtKq81y+E2cjj89l3QhohwM3l5ui
uH0KapEpbmuuwBAGMqWfWrFUwqW1lJ7iZwk7VECbh/5jFqleOIJSdH6ORQoX1DpWbMMWOTnqtEUl
sPhwB3KAFKRwNyRD1rzpndKipocp3T5RncGtTyvCuE6RhaSapaZfmB6vgmiQUwtZxqOO39GmpMMC
cFilunxgcmKsrpTRU3LLGsMu6tSxydjH19rRzDRVxKJisL3DVswmo1375EfmFh7pRSO27mKT6Wsf
Yxeoy7aSdb5jCN+DDQcbPQl8Jg2/HL9JGFLeVx+1mSHQiGvPcuTUoEchTa0JWG0sX0hjiz+WlPUW
D9Ql5ZuKuuqoqerKk2Cd1x+tyLJHARczBXfI+l8sZwN2CoEMg92r07R6vbaCIsHumLYPA4mDCiyp
FilkHynaOqw3CfonSVLwEo3ZJJkHYxZ8R69WM/3dhZV8MB8FHD5MYJe3VcQO2DbyEfdVbM3L8abR
9G4xTOmxwf2U4jOlOeJRJlXK7qCLtXVj1HEkf2IvgBiVINCtz/yNi072deaYE1YGsieTkTF3VpjL
k1MBFMawMkBJKJPV1MDl5f0CnbDoFjXgfSAGjlptVtvCMmak/y5E0y+0iKMGOCyQcDKAQv5DiUSY
Rp7QxtwQCHwM4Bjb0HyhiYj3+BRC/bnWw0J7JV3SmAehzJnFik3GTnLGhWHLMoE/gH8LcVI5wsf4
YDJHPM5xT1h0BiUAYbHjQRh0TW6ygxpb2QcabFUwwQw8CRlKT3UClEtXU6glCnAsfUX0oKwiFqi8
L7FkyeOSNJQv0CmHPLigT9dIvihpIWFr9ntvTQ7UORitSGyfRrGu5DMbHHJYKQtZ8Zmu9LnARJT4
vQSgojQKLjnolsSRsmqmFINBnwkTOiLn7YKnqWWwwbFqEqas0ijAqFeVByEigwnMjcYnWjRCoa+O
0tBjG2SnZBKmqXVREN3JMsXItBX2fQNWWMjjrJGZNvLY85nTpaoz9tNC9eXCARcWZabzjX3GKvWD
u1pZuw6uDpw82NQ0dnyyFRlbv53JnDdzSs5gqFfmCDPXx0Mx3mLnPSMoFHvIJO/iWkY5zZmhZXgw
1AXIxAI4exxx04T6r6tzdF2qqZ1eiFmKw3Ep5WoI8PvdMMiguXCazkklypslE7WXNIqUn46LuHAa
RQtnIB9yfhtKjn2FyQNbpGCLLIctzyqhye9q7sTUkXHVTu68Kpp2EFmzn7l65xsed1K/c71Iwr3U
9SPezKUrl2Oac97bQrpp8UFo0GK4o7DUOOmkqtC7VA6Z78A74DGtCuEYmJ0sQEA+VpGhP/1ELB/J
uFDOpirQyzjUhv0zRjaMbwplIu2OPHoSBaFMMhpOGd8uS0daDB/aUECjloq11vFSxHp50znKcVcy
9QZcR7LN6IJVrjXi8TOlt8YVV0qBKrGqyidAuQbqZ6qqIvIO6CAbJQNGcRiXHS5YEZIAFlJU8bV2
UxGPl68ao/ESUyWp0RiIGcBvMgrN0KH1etxpMNUXX48qo/J7lJJiF0nMRYIQjkjo1kUGNMeEVja5
0rx0FvocFVWZHc2L1XkULgjDxugJDOyxFdasdGuvVeTwFujulUwomVavdrI2gC0n5VWQZjYwHH+W
NpCXQoz3mLNLkFUL9RhMTpI18pgvmauH27Fga7QgeNpFzDn9PIi9rsBxrkX4xHzv3VGVNXyRfNVi
CsRm6im6wCLLU4ac53TP3ZBJD6I83waUudCK7DVW4RrKoIAOElhf9Ty2a0MO1WQt2zZ0hEm2zoIu
QDejQbfT9ng2Ru6bmO6h8iXU26jZVxxO0W8aAG7XWg6XhIOcggRUyRTKPHfdikyP/z3q3oWUKeEl
q8Oqe2orDKIHS04XwotWTaiamYSamF8QBZkRAQhGD5fYjkGdOMmTOjPvm8qyvHZTJQ3PNFgackn8
QxXw5WCH7lf006huX/vKHG9kBqAyCi01ck5z9Moeh6t/kiTjZcJ1orMHrKuwc2U5rIcHrn/4F04o
5lY/2pk1y8VJJb0Al3sBWukL8bBEmIZQH8HDJ0LbblPwf9FuyQ3cHEsNEAJLJMDwryoxq+TZoO9X
2A46x7DrSh8y9hXYjrF0XidpmHCIdOvwStJeko81nDzTpfvCaNabXRyXPFvYiBlwTha7X/YVNWVZ
tlfBNpbyebTycYVwrwohYIKVEcmmhlyYnxDZ2urAyFJLnnUDG80+qeJuOU9Uj4kQdqzKuq188qFY
RQpPu66ztoleQkLV0Uh5tltAap3ErI2A8y+Dw4RNHE6QFrMiqQbcgrbIoegz72t8g2PGwdimiWaE
ta5yBgZjCW9kEDlfCUbAzjAycDBpWAPCTT/HkTpvwonNKiCnNEF5otYHAnwZMAeRi/Yd6EfFHZnl
uBaXPRAyogEgxdrhOoriAAwE92lu9E8jUovChKigCGn5LDr4RorPo00X+x14tbgx/WnuUclmARN3
5CrSmsCUGnMZeOsSJkuXe2Ox6BhB6xoaboRupuEH6Dozanh6yswDWYwp0BVw4cbFAkadSD5zyLgf
IyvxJlHp4HeGYZzCxFFEU+m2GMS0+ZIrsshSMfK7WfeKnoRT0DJXWd3IoNfDNSkWbe1p6sxNDwf2
qckGxsCJGInXSVmLn4RUzGBr9G98s6yNgAQZEj4baxm+WZh0B7vGVvyQDqa1mUVamINCFrI3qW20
51LQrJcYuNJIIKbo0spv4W6giPXanHskiSRSLEnVOGvJdPv3dOn/z+P/V1T2P2S5bpXnf6okP75/
vlf/5f5/kE/8veH8txrz28/8HseXJOUfOkk5AnPw5Yifk7f6vZH89v9oDBV0wxCBNGp0i/+vRnJZ
/gdxPqzVFo3jtwQyIcJ/i+Pzf0miTnhLUhRd11Fd/zNxfOkWLPtnWEvgVUA5Ibz8kgKLstmsG+uG
LR1V2MonqqYeZ+U4RbeR1CXUPHkKnwdqAfd9ecgs5fUPn9Hl9xf4Yxz/txTkX73uL+EwHh1dTwhz
3I+Lv5LUku7FqTqV0aMUmwHGVees9S09NpTARrrbGeDHqh1BlkG9a/og5w/gRYLr8y3iExny0rMW
xHf9PBEGm1QzMKxqY2avQ0YhdbS/JSGW+ePvf3egCP/Bh/ZLGtAAjVWkUTzus2Q7i9+p9pEnb5Li
qUvupOWrhuG1/ixpPp5P46ekB3HkrtNFTKHczCdruUxWC2rvJLwmH/xbsTDxW9nNHCT5cOyFXVNQ
nv1I15rdFr7MjDSkEAg+JH7YXfXW/GQouClK/LYKuqA8lm8dPUu26mOS8dsNxmRPc2u38wZvdleX
sdhhtSHNedjg3cQRHAoPvfIs2B+GXdidR5lqfEgPlKqBMawoKLNUx5B9OX+QpxPVvWmzDaVXvT7l
+SOtxWw6DOUxow15Er0pf7bmBGc9Q3uq2hf06Fu5xRlx3Iz8kbFMvnvrgGju0Gu05FwzjrwTFIfd
2621jIr0ihwJE9Lw1C8YB+AZ8ieUa0bfI5DLkGlNkLcPvOBII2OLMtLpDsaxlK0jegjrcv/UlLts
CRQtkOpAjwNJDebx0gxwpzBfb8Rxq4xferUA2LOHMShIItzCCGiPy108hQwEHNjnRYDCWn/E7vDI
YFzL7mIqGI9A1jAQq15OhdcdQhieytpj69E/CeoRaqzdL5QQnq3W5x9pV8WuhAbX4JRLXiddt0FY
j+/qp/g5QOVNnZKNlm7OdpfizsZFXzFkdKS72SBmhcENk+pnFZ7ND7KZr+Wm44Pt9K0wB9N9Aqy3
9xtLep4oeBSjUxdulu6BlIvDsRiXd+OG+HIoMeuEYzIwbcV3EKIAvuvIepHTbnLN5XOKPXrvWLvJ
dykG7VCwlfbYxJSnlf+yPDn1C6JE22R5okkOq/JJ13e99dSNfuPL/uh1W8XLd/mjFcg7AHS+5ose
EHa8iOom+yiTf5Exlm6Pn796PPySg4UYWsS9aQ174T6/0Jyzk4L4rJy0o7IrT/Op3JVH6VLs//6G
lv7M0PjnQ5Cn7B+TqumMH1zMeLXyMDw1p/YCbfmNyelG89JTeypel/vSa4/mqfo/fcVfQsxk4Jgu
o/fvpbO4C3f607ptNvE5O+oH86zt8pN40AP52Twp/yIqjvXkz8n8f77LX+gFI6EkaSYWvlfOTeMw
ykPUx9YmPVunZDdv9V3+MGN+He3iadlJ2ybQvdXPAm6BXesPO/43v3Vpvd2VB+sTl/KhvfTn2k/2
5SVhLJzj5gzi8IjGQxEb5eBEFSK3we41+RRARzLlnYT1HLiwwN1uvoDCI8kZhzZlE/IRXO3wIZGC
uCazC1IL72yzuEPqpJ7kMc8yOPQ5h1PlXzEWzJyzFxKwjvZSH+QNm/FmPvTjVWzRPfy632gkrrpd
dLKmfdgd2FkxUc1Bxf3QiQaluXtizLX8zAU18Mhqtv6jY/WL7WJTXIG40y5d2uZ7c9ecrP1Dt0GQ
wXTGRILJZ3bsA1qUCZ0NL5QuLBeCBSG0ajvREIp20ZYXODPSkWzLSwkqurW2IXiDuUzlUZJDWwyG
yDdl6j12Q/NNR6Zd1T8WmeLPvH7tlSe5/InEbWsAoQvmT/k47YXXTIAO5mJnTzd0cuJauEGcvsUP
IlPb5KcjgJe77Wf0sb4SBqK3ZAbz9zFfxOtTgimu2s/Z20iLbOHSaynoWHZd0ih09oZ5IJL0DHGt
elwQ3Y+BF/YzOTFBCKKgeVKaq6Xe1hGFKhjbCrr9smcSOj3rd+KdeM238YPyMniZzRGQWzI/VsHg
tNxEvfuF29PVfeaRZ+vCpy9NPB59q3eojhu5VmS35tnL4XeruLmfbcpAO1JUZqvO6svXiamUY3qE
iL3sxFZVdOoDfgbfOos/8WUPht5uncTli7InXj51jG3+0njMD5+ohuEbltxUsVVvOrLobQ0v9Jnh
73iL9ZZzDzomF7/Lyo0p93k5S6forcs2PVhR7N/LU8d9QNsOQ/Mqr2xRd5byQ/y29s1d/dq+chE0
/JN5arppV7ftAgYHqsflSVdeYVMr8iP6EBGSx3yvYzEyR2oENj0Nchwvzowv7OoRUxY/yl+gl86A
mnsnLvdm7itX8WJOLKV3GgyvO3ErXNv39KRdmxfpupzR9jye0J5ykL3Gwenp9jYlNfaD7uCIuxNe
oMAdbh8m5SlOuHujZI0/jZrhlG7px352JPduv2Jl84cH3e83sbcEjf86O5+zZ/rLIftKO5au/j25
5KfwfngZ6avmLTH0vWRQ6ezb38bcb7fuWLPcmxHQVt8zZdMnLi7CuHHRVyD5gjQlGeEyPtFtVd+D
hYAYDCOZ8gK41yvbC46Zd1x3M2sw2pbKbs4GqOaX/rjnblO/OE5VL1QqGeXe1CdK5kdHwplbo7H6
3X191FH4lg2DkcIVNtXhVn+yKZgteXWM+fxAAvQUXRPhqXojGnOAPDqTsCjc6Wci2W9tFy58mSDl
plN8kUC44s+Wz7lS65zsjelAoO4UP2W3pG+lZ+lZCVSv36qgUTd5t5X84bRuh1NzQkl5EvbrZbqO
n7JmI/x1MYl3lzuyW+yYK7lx4Bynn1h0i6us24yFGF+U8aYhfJVvE9Eh1JpgvLcOZrYfGnsa3G6+
akrQdvu1v8hkmiFTyp2NycjIXXnFoH2aF2/dzJI3zbv6ubzP9tG+P3TZrqqfZOm1Nj6s7E0Xno2X
aM1eO9EIGlrjEwIFRDy7h2j5waZfpl76mF/zuX/oyvyDUZZHBTNRJNDFPCmnID3Oqc0GNbZn3fSY
WJKdZtYafwkv4wOW6ucxrwsHDvlbJXcHw/L1WkaalW92Wb54EIrfxbf5atzJF/GynIt1tqmYZ4Ic
fvbv0Wt/N16jlwZXxNRvRJ02q7nBlojLgz2h7A1NE+T0uSRvUb7RSsme2ObXdh87yPJqu40zTBBu
whaqvUM4dPp787v/YlrArhlAfzYehlN/Vl/1ezY5w/KiCvqWNDLSrUzAE2cYzwjMOcs7hPFx3ADp
t2RS9r56R5VCuB/LAKxyfW8+ieNH1n0t0lZ4KZ76F/UqcsWNVGkR02ZziyJqfTBMUwy74vO55bMh
2cbETJ/WwQ9LP6FcteEzZPeJjG2M86FmK4yIc7S6L8WCdcCY3a0n9H9k3G38iOORBj7aWJ9V1zji
bl8XO+GxzUOWCj4gStZdQed6uFf6SyP5NbofzVui1+7ZPVPeqh8wiZybe3j1WCCeSA4PrZsTKhic
cnHqhdJ59HC2eriNiCQ40NUjrPrjHn4MqYhJ9ebxET7gukkc8ZXVjbcWHlTXuoafEYUONiiLGIjG
ZSledcre48HPF0dYtqPqYzzCjMQuc4o2ouJgL1d4QECf/y44ZHQbDS6lddV62i6ZGN++0/QH92F2
kQ/9leisXAdx+64o+zw8FOqHpdJT7+ratjN3nO2k9jFp0Q7xSVuUEvdOTj4YCXcGCuBq0l5B5Mw/
JKY3OoW3xFTIOjlx9lRQ2qzPBOUfWDYNNjC9L5yXJ56NV6O3O+56Ya8MJ204ZVfVS+6yd+1cvyjV
W45h166ek/vqrDyGVO5I/RNqa7Xt3PlOervwTPJ6p35MwPF7zAaRBGknQGHGhJF5NasTzYs0LgLo
sAJz6p1KwXk0EcR+Ru6CnSvhBhodcbuw6m2QdC8YlPIlWD6i6irfawyF8G0w0sYs/DDcEzLXoVI8
S0fxobkg0tU0XC8ep46ZrNBiz9fpU1l4TIAqwa7vjTml5E7rDD4XZPYJk/OQMmZ4Nh5Mv7vksAU2
DEpCjgm9nd33b/STJqIvyBur3hvqQ1vvsZgS2DdoNnGzLkiDwm1wrtn5I+Yvcz/cl9f8W8BNfOQK
Z6Zyi62SPf9IftIDNgriXGR6H+ND9hxSJWoLij1rjhQFYHbXr+aZVmD6eCgOZGMjywR/Mb6DWLCR
l1tfvONrNnGFiM5/Sxa6y6owG/dJmE42zmFbHJRAN9Mr2ExHfYzxX0d2RhLItQbco6e0OwrgY8Jd
y3Gp657kmZZ1u6ahYERVLYnvu6I4bWoGEarwKjXvQ55701Acc5xSHKct6QXnKwWUP78dMf4vyGOn
d8YWP9X/C6BKHfHmPwZVHt/zr2T87v6ki91+5HddzEAWg06J9qRLooKT9d91MUP+B7IWBDkZ34ms
g7L8d13M+AcMJkXFY0ldh0rygB/6N11MEP+BjKaJ/KQGc84gM279Z5SxP58JEcUMCsQUnaGgBdzN
Un8RqpJlXhK960U3Ge8s/a7KohKXNleplHO1Gi0tppJ1+MMH9Beq2C+0KRVgmiLJN9IgcEze4C8n
tdCa45KaFdHtm5JKbKwt7EDl3vv7VzH+8mVUhj/QnwDB/aYJ/gHQJIU1+IEpFl3NRKqgBUAJA4i5
sFsGSNHJa5U9Z1SJYFTOdzSvATJKakfMXDyfS7RtHjnTCMZOz09EkEMY5hg1WLx5pkWOSTpHdpiv
NewHsZow8ALOQN0aBZaMjA8SdHrHqLxp3NeLPbbgPYgIckJx0vfsS3lHvWNkLeDClXEq+ymqxOfy
2QAJmdyUVZpTKj0uCZh1i+LP+1VgMjp5t4WUBrIxyCCl/y5sf87/Pfqu/uI7+d+uA74T2dCRXBFq
IUHelIo/fFhTmzSiNHIdgLCfbDHDqzpZtHak412GW8HR1mh2llW//v2X9FffkWpIFhUASMaq8svL
5mWtEVnlZcW4gqK4MoErra7+FzqL8mdNgKucd2fIMm8MMZlL7xcFZOxgbTRqCKHC2I6t2xiuSoNr
d5wsGu3GT/ZVtcyy2r4X5VOXnySN4nTI8qlvcvkvVIQ6M4m1rfTAycicMcA8ZywRpXg25J1EG197
hoVCLj3czhN+/Ee9IIQ2vkbDac4+xvJf3D9/+XYIOOkwDSUQob9JIH/4stolNuaCcg/6NBxJP1eI
kkae+nEE0kNkB8kxPr2JBLnDhsydmYVp0yWlfdzgShaDytxgyypEP4aGsr5ryY8Qb8eG0iGDftHu
UY8Oedt59bTNGg+wipGeLAjtimYzNnan7KoPPpkx4Dvbv78afmG2/fY1mcAaeRZyEUq/CdJ/eF/M
CUOsB2Tzca5UtkJjb0Ilkwv8ILXDgWJKmaDc37/kb5jaf0pwv18almQCKeEhLav67dL5w2v+T+rO
qzduLUvb/2Xu2WAmNzDTF1WspBysYN0Qsiwz58xfPw91uvuoKLnqs4DvYoAD49iyaxc3d1zrXc+r
wYr2UxXvAU8nShM8YwTlXviGftYZOb4cBcG/IGq2mWA5bHKg7vZoOYe/wzTIZ1+B9ARZDgOoDs89
iwZmmptbZWr2TmNxVSRQruF6n6C+QGgib/68LduSNWb6NN3F7HF1VCEy7hkjlcXu4PT4ylONtrbd
jKtlJ7frw619Mu/Yxdj6BANVpl5xv3OHXMsQ3NKQWmtnWVhw6w11iF6qQbAqLu8jy1qGEeiF0D4y
5T9ZWGjZ0oViGmyyc2xv36M0LGqDRwyJbXU6XNuhxUP78PN90gobO7hoS1FkxZgPWL2R1VTnGR0f
kQOIHVx5XV0bjowPZT8R8zZGDdkSgr1MUyBDzroxCrQs1Rp5dESLcHeIOEU3wGkahQBCW0NfCy9T
KcIlDvsm6mu7I4v0J3sDBAwLcjYpOo4r08/fTZFRdHGtm+3oBMnIq5Kfi1r0jjzgeG0j9D/xgKMw
go+0+sliYCicDiaCI63OTyYClxXLQD7uZGkfbXzQaZgHoHsh5u/i2mqiUFwcfpuftsiqaskqDjYk
K/efM1KKiHJjiibDrKH+S5kqibHKXgB6UQAqoiNAh+cdebmfTP637KihTQNJmNOXete5SNApu237
AWbcpYFFE3dn0kytyH7hyHRkuH7alm4xH4RgMs6ZmC7VNlIU0Zabc1cYAmmV9SSpkInjACopR6bg
Z63RkvyG+mW1mXWnW0MRwPRnAIpz1w7kivQxC5YqxIjFyJXo8LubpsBsDYXoTpYZJieH6XmiV5O9
nqyDwkoTdN1SpQyckL2vHxkhHx9JlTVL0QzWa1lTxWylbrwRMa+gFS5r+sqIn9o2+jEYBP1ULTiy
M31YO8mkIxEVum0gjWN32h8YyjTAmZUyGq7grkRDv2kaj5AkbqXIsBad22KUrOCfRRX6kTc3sfP3
e5O2zYnua1kcl1jZ9ttGf543WqdOB4zgZSzTuyqksq7XwcIiQllGIAIQ964wcUrWLTxepxyruyJA
gnL4rX6YkXwPkIYAvS0BMOHDgO09M626ElXjWP9UmR2rnEzc4EabSEWRE0gUvB1u8dNH5zjKQYDi
c8PQZ684LOwxodxfduAyuZCrMEYvxLWJcntRCB1VbaBeB03WUVNAWXsj9F8YJq/qAmPxI99kamlv
SLOv0PXc/kAsQ8ydXZNkyUbAZSFnwuIRTW5S1wtPlU4wPJQojjIuB4+KG4guNk5Z5Lb6TiJIb58Y
wr+Q9NY/cuj8sAlw4eSSqBosVCgL1dkmQHYfuKgSjs6AOH0ZYVvOarwEj+hQ+gFRSPVPktz/dbgP
MF2Y9wHobqHqvHsd0Pp0r36/Oqqe2SP6tAdHxrG6SX61XBA87zHLX5kzhMmMhUYgkICHv6rMtRjv
MT7Sowu5eorb+6bZqRKmPBdBgbYwX1wHU+6x23oYayeAtNJNg/7NeFV1h+CsTiIlvnV9wlcrjPwy
7z4cvrf+rwQgcnSOsv7wo4GU/eTZpoUESLDK4dmYjTScGJWwB5rihOVWl08kbp8YsA72VdJ567L6
XqQkBc1Ld/iWxaeuza31G0F02DVQVJzCuCi7ewX2mldc60TWg/rRbDa19Uipesq1NttArRvEuig2
xi4hgIRIPl7iDZ0D1VgV5pVHaWm9y6q10a3dcBdrZ4zstLmWvJ9qfA44Vcufs/Sc9Ob3PtpqyCJM
pzGvNYVwnKM99t9jHLlqSgtu4/hCxSSuOSPwZVIv8cPwH/vgsZ3MXH95PkXUO428SoDV0CIho+Wu
hhucYTx8orptSrnxYFzV5SnCfKXAcWeLfrRIv3UvYQgq5iZ1V4G3oZrVDR31Do5/Ci9pvOA4Tv1q
QbpkXOGqSYCea7ahnebetW0sq5QUFQHN7s5ybwuwndaZ1W44vkj2bjqKEiIvrFMb/xw0tN+rYtWb
i6kMBS+/zEHUcoaxmdlcAt1FVE4xeG4AODkJxUU4vJjKFQ4NeMHiZPcj8X/06WoAEoVj7rjVyzUm
6+D9QhQQUCq0Z9k8L3YRsV+IeO3K7U/R9ygAkfVdjymqfWSH/7hgcnuymPOElmSMEGYXXZvdKYH5
zIE00+wFeJtTjoQhcKDkgcp8ylpY14/siZ9NUZPzL8ZptqbDwt+fopGrZGXZT2d8/meZtC3C4lhO
jq2Gb1Gh/eWQk6/MwQwDCexG5NlSUAQ9dVAS9oddi4U695alqV5rgERBYr+gwbHlp7z8NjQ3vf5T
018r8BAtucs8JOWzw/gXHQn8IpMS8tahWlfKt3WwMsSmUzaW6i+VyjHtx7BR12mzattH/1rDz/VG
Ok2g1pLEX/lUgC4otm44BpKP8k6sc7hePkbWp/V5bVD3SaYbEtxSbEj1XhS3KknQeGmSMwicBI3Q
NSGFTCwLZeNRnXmWN9tEW1PNsiMjCGMOJE/9zQ5uU+LGw69x7WFbQMKxcaTMYdLn3OKHiRIdADsw
sN57qan/dU8rQs6tYw8XQbWTqrXwHsvyAvteVVkJzenbWyICtoU18oo6omZ02u5cI6maMkUWfrHW
7ZOq+m4QI792x4csvkt0nDSZZa3yZMM7q5PupFbGRYvwx5SekZ6BrtOwF6jNlKqFqzY5mTT8k6Tp
5+EF8sNZizujzFZDiFKfXBymcffuYFxndWxBReJ9m2HhGEH7YpRkaiVDPx3dwXX+vDWAQJpAiwh4
356NLtC6OoWfHTVgMBjAGUrQk8iyWJWrAEQNj7T28UZHyJdYlE1tGrJImAL7D1dStKQBGR2wo0bv
PyRtCnTUKtfRGJ3rDSMP5Gu/pjBx6VbKrSh148j2M/XebDZxTOYsayhYHplvYZF3vRtaeebjAc79
eBRs53EQOgArqiOz9pN3iMeSppqYN0ydOtvi1Fi0lOV7XG4sYx2PYAmblhLMWgG5ZtmjeqRbP55R
praI4+hIPYk5zE5MIazEpGnR1ZSUKG9D6UTIRLi4iJBeTiFyADCwKNI/subOHxLrKZ1gNhF5AvIK
/7f/Lm28Nwujb1sHlMD3nPqWpWyfq+OPogqkIw84vxPQFM2oHIk1TsRYEOw3FbZ96pldRsRZEc05
O18e2XjnYk2r+cS43ZM2KB1LC4b14dkx31amgL3NoxG2n8o03w7N70aLIkFpo0ypotSGRZCq2XCR
KIgfrNSAN9k5COatI01+mCK2wkYmDC4inIC5lc+mCPgJpbFbi5i3QeFYI5XnVC04VjeAHJXwfkyr
RRSqKreiApXqqPzh0KV5we3HJuTCwZM72H5X42rogbKiSExAmbdCKOBNxommHAgD1KO4OdzBH8cQ
lkUa+ydxJI65831bRdMPGgEZBSSKZiVjEGgX+AqEMslJ8APjkT37w/vkA5kjFpwCzp6ymD1cbrb1
yPESCYvdl+gvkL5YLlCGQkKBAEb2V5RkwZGx+xaweb/k4F3EgQR+AEdzi7DcbJ4ERiUpWeMmTmZf
jQDMIrGS3TO7vLMKkvykKuWccxx4gzJd24Jcfr6TkzN+00pXY/cURetRIn+OYuTJb+9CBdeGbE1J
wcKAyEC5ZX42ZHg3Ci6iLTDcZjEVfudXjXLHZyBN5QMMabIOXcfR9E8l6iUV92zM7v7wXfKcWIVq
HIeIl5Gg2x85dpvpxmBHqTPk5a3blQDXczAVUAPahWFCeDjc3Ic1gcgKg2ZKbghBvGB61+/mZt/l
oBf8JHDYpp2hAbTjF2IqTlMBgMS/Ro2K6UoOrtpUv/pCywrNc+TUpiDWfsvwuU0FuFvgDGH06vdK
t7JgAiyL1pc2KP7XAgCaLa/UURxp+MNsmR6ZMB1xbLZsiuj2G25UKtY1SEvkDuXNIHtgECkogoxC
jTWFSkfW9w8pApu+pV8VfYqIEAmdzZYYOENu1GMPRLsifVQ5JUzUbVL1O6Mzh4us6tepaNML0lee
Y2IJ59i4tRzu67eA9f7sIQ5MlpIYMN+FFMn+M2s5VTdJCbVCgyWJUUhB+aPX3iktZ0QV6bcerOTu
Dp234n2D8V/F5D2DnY4qJY0B563HDL2OHJ1iHTFEz0l2JlGhTsEpcgT001yXbn3yRXa9ls0reH9c
t7kd4m/VKC6w9wJey9otnkmJINZiMvErk1BpIXYQdsi93RjfUymHey4nVSrkcxo7A3WJPTQnxD/O
2vBKjOnts46QOiTCv98bbajYXuKCdM3Si0DpqVA0kvo05nqA+EdZAp9bZE1mOKVnXGd1VVCc5ftH
Xsn8tDHddzhDkdqXNU5Q9jwiQq1wXYwc0JUWC1wcwDCkQQXV3ltA75YBPhSQWNaHh8HHkc8mbEB0
fcvWso7uP3dsx9TpArxwxnp0GqxrCEnDyvd0ghX6MY8zUgt83N6g0whAEcJFuECzbFD7zXVpU46d
1EGJvtZeshvWFvne0LjTrCIPhDDI0RW/lV5SkOEkGUsnw+eZUAwciWipRpR2L+S78dTb9amjJE7i
XhbGT35t+odGXKKrCouNraDJqVmwofFoz31zYTGEpKUKqVPfUVARYNMByUu9yYbvWPxEYBg9QeCa
gbdM5CXXFX4Fuwk80SwWIV7UxRLgRug7GC9RqmnA96YQunDs1LEafNmcikoMbSsFm4oAg7+OpW1h
bNxwqRWL6SzsYmi0gNBwOV7VHbnfRfzNekDwiS7AR5QqbRXA0eFG6FgN/0ztdZ9viAiPF4KLVgtj
cwo1qbem52TmtoSlIS5yY11SRR0u65ItfZdTQKhsUnk7jBdonPAVLsSm8jb8oT6sRboZKYGud1G6
ngRW3Tp8qsJLzTtB+wiKz1/6ZzDJHrtfyan5pG4wPXktiH5EBhyqS2RKHc7HWk0xCCYsd+7wUhZ3
efQSJNeJtORyrlzl1MooJ7JAKu6Y8lL89M/HIyv0h01pGjgwdLHy5cRKbmx/4EixMugJ4DLw4gPD
QOT2UrMItWgVypJe80/GJNbx9lA9B4N7c3d4lnw8O741j+qDuUkMex46DYysBwECjMmQ01UGZ2Ig
hNgN7UaqQpu3ZZBhaSOU+i5o6w6M9JEt48M0pX2TBD2RGEuffBz2H1/hgakp9xhqUnWSYCLsmEVz
G4/oHjFoOtLYh3WIIznhF4O9SZ6Wo9maYAdwTq1Kq51QL71tNbjnbu+tAVKhORniZ69mMIRDcczL
TZ0ub7PFgXaR8ABFJ0ssZosDTKCiLDsTrgR0ro3SqpOqQlVxdgHzxKqdnAYGzDoLXQxZ/f4SfBu6
5RaAKJnLEeOhACVo7J9SKVI5aaO+JmNqn3Bug55MNay/rgOJqF9Qu0DfkBUeHiMfe40jBINzOtzr
MtKn/Vc0kgNsJUFhUSsVp6WBe1eEULrjzAj5BZVQlz104ZFL9/Qm9nuMNlXYLJPAAYvg2a5lJrld
iaqGr9wUCCKNfmOazUlbqKekVySW1eSYCOrjQETZQIQZJ0xL5YI6e0p4BILABkIlwhH1SSz9iKV8
YXeNdNENxbc/7dEpQ4PUZhqGChaG+z0aZFlbWQHMDYm9aFPIxMisnnwFoL7QapzUE+KEY3G6Ptzs
x05l7MmQUtD1mAQgjf1mRVAL4HSQfXmhxaIClocIRt7ErjqsYkV+jEKgs4eb/Hgi1BgwUySSBDUJ
QXsW10iNSjEKP8pAIrTIf2tif11LpNEcG3eH+THOBmbcnVA1Tw1doxZrnP/8ZatEf7zMCrZmzv5c
U7ELm9/jmjzSzKjQqO+PICVPZluJgMqsB/i3FdTKFAzh3kRAa4zXh7vg48Dab3nW6xC+ccS0p5Yt
x+ptd9UKwDhmhRWfFx7p7o+byX5bs2mTExXGHREMYFVIT4PNVd9vNMSJ0DTqi7E+09WwWCtQmI+0
q3+YrrTLsspSQLoXHeb+yErwNBU55psIyJV82QwV0HWMAo/c3z7rSY71XDHYKNAqzqaoNxrh5PkH
4y6hPiyQTWfQukVVesHSNoC9HX5vnwxdoaP9YeBqFhnz+dYUDpUhRiAW6Mrjl8CMfmWTiUuruOcd
Owf+sauMMzX+btaOfKC3JUG5O/wV5s6ZBMumr2CwAGo6zrnmbKHwSlKIbI4A5dun3J+C3Knlk00P
0zM3p1xNLjFvySSqMWpdeZ7c3hYu4fnYHzG5qpXurCSwsYRAkK0geb6OXGvWtg9oFcOWcFH56ZE+
+7hV8H0tLFDZLrh0zq9ejQbNXEGr6vihdJm3BRpvPV+bJfZ75rAmUNVR+0vx7uFu+jAudJK+BINQ
yBIHB+K9P/pwm0iQhoSRU5tBuwZV/yR1/RKq74OWRPZXGtM458NKw+7WnKbCuyBC5tp63VZ+BO+j
9Ni8IxINkfK9yfNNRTL1T59s8jUn6G0SfcY/frp1vGsMMZHclT5ZiN4rf5RFlW5zOA9NYjmpUphH
Xt7HbpxmL0dQ4qVTuH32ZG7V+LUU2yCsjGKLMy20eh3aO8dTYEPmr8NP9mEv0mmM0D7HMbZbnGH3
n2yQepRmCvmegoj+GsNLfAWE/ZxS9a3A7d4lPnqNw00qx9qc7UVSQgalDQiG2HDcF60ZbTDPoOIh
beTHpqKCY+zJLVNKEyk4Xyh+uQWCK04iTu745D2MI3czbBP0U8u1Y9jx1hHD7w+zhz4hg0+YhiyO
Kc/VY/3QuCx/euBwCZAozNTiS7X+UWTuxsyaAUKpD9q+y48sMp+2SlBeQcNB+/PYFIzhPg1tmxrK
mjoLzCSJ0oCd9q1i6cftDseKe0W6PfwqpqG0d7xD5YOxsc4Zj5EtfzgQw/PUPAg8BDgldxdL4w8F
qvGR8fymvfm7FZsAlGZaSPaJjk+TZy6rkuNc1KLgyVwcl8AYnNbVGG6LsLVWLCZ3IvKU7SANodMI
5WcVNY9grE59f0Bv3o35TvX958oI3CP9Pe1S829ls27Q45iiI7LeH/lNppedC1mOoKd5ronkoi5c
sEuVF+5yrtCQNfzAOwvMQT8yvJT9Xqc/VILzxOrJLmn2x0A9gDO9IdHEnAtw/+pNipb7YVsW4LeH
rFQ3MlJojIZ7x1WAZA29vwoGYOK71CjLJ68b7w8Pgtnd8+37mILwzHRqQDBpTD31bnXrQ6mz5DKi
ulI3TEcrqBOzHcmzypXAV7jDHGwz1uIRuQ0WWxHh68Pt7y8H/2qemJROSQeH8LlsEsgvNVchzWM1
koEN779BhaSCQL4qKoodqxbE4+EW96fav1vkEog/uw4xb/r5uwfO+8YcyFiElHOo3jJPRX9JQd8I
H9Ax/EHbFq2101zL+Gsi/H+oNbrMX9Pbunx9rc+f8/8DFUfTgen3BUeL1xJ3gOf39UbTP/ir3Egy
9X8QFaSgh1s5cilTNf7N4Zl+hIYOhQZpZwohlOlHaVbW/v/8l6b+A3a/bE7jxiauOW1c/yo44kcs
Mkjzeb9soizmf1Ju9Ha2+3udmMRjYHe5JpJMRNTG0rw/WIomkcy8r8t1r0Q7jIQ2ud2gCHKX2GrA
E+GmcoNu3Wmj4cKzo23SUj1rIUMYW7wUlfPQYnuTdNgJ9+2IkUJF7XcvqIKEbVtXW7eyHVuSQAjE
jtB+6vWToFwQntTW9r2HPCrvmiYljm2uPT/cKiDhUvKXIKQm1S/nrCUWXwtsEOFf+Q+eTh2kWToY
ri986iInsxbJ1DZhr51Fu1AT2xJXnsVUv43jBmkoIHwLNQ2/wQV/dEV7M/r+Ble2VSTqU9PYgGtF
ThE5DZ+jdKXzbhBc/dWF71FD++ecjx07OwbYstmaiVuV67rITnKCbp15pTfhqi2M9eGW9hfcjy1N
P38/34s8AtXJKxTqlaR+b5Uj1BD946NMt2s0Ccqb8sOeNVBYQHzVsCth7JwHOAsl9u0YcXxBkoWz
gfzNA1EgcjgCRYTS5RS/xDW0QAwOL2u7WpY1BAGKU8vYP6kkwzHbhwbaq6zcc8hZ+Jm7qGoX5CzA
2TqD24GUpRjOxAQBwNARJYs04J6aQebAqsQdstWQZyvA56RYvFWpTXi9aJtStKpBu8+MkyKTjtwI
Z1va1MN0AKl+5ggnF3V+8STqYLl5N4E32c38LNj0L1gdIp97IAe9jbgm1kAE8E8oY/RPdEqsooLk
6x1+0Z++h3dfY3ZPS2Ry84PHewiFi3kt+iNNLBSLLKahHhlTLD3vjg8fn3i2h2S5jhWp17MsaCNC
Mpyy8HhrsUg9/ESzq+e/2+GIhh0OFzl5dvUQfpnHdUTPVuo3MMG7UAbgiliPdOlG8h9KcWZSZ1CD
hJGbm1G6IKa1qsYHVQTLUaev8SXJ3JXr/sDJ68g2un+C+vjVZicovcK7AGQgpcGWQZX1VGeOwoGS
7qmqxKuKTQulT2q9m8Nd8vlL/rtHZgsyzOjBzVtecmHGjpFRDwdFtcrbdeweUwN9XDimYf13U7Ml
KjWCIPcamhr6lABHuvCSIzfLYy3MVg6/weABh+iS4oan0vpWNUeWps87S9gEcCnTQpyyv/QBwENP
aLHINsplPbw0KDorD3sc9+XwS/l0OkwZN3B5VMLNxdaBRYFNUtFOESNKbTd5cy+Pt4fbIIX92aSz
ObYZhPFR+MzmN3xpWcaJqFwnZcQK15EzYKcL7J06UpsbwdGkZN4eR4TXHdzx04oT6+iBZrO0+x5w
pJdbv1SoZ0EHHq0k/Im3xF1bN+AIAir9FS6lCzugXMBttwAqz5L+LozkrR4Da1GiZer7lxIel0mD
VQkYITn/6dXdWobd04jxorZe5OKnpPPvrfxEyuUTxb9ouaLasLENMnM6RgQIerWflX6nYGZR7mqj
WoR65GAOs2uxT8NBGdgHs0YSVEWma290110yEVLzndv3UNlJYQY11Qv3haScaG24jeVmW1M5n8ur
jEpQFXeWk0Ch5r+0fhl6e48tyK3t9je1tanVCzwir5sYO6xGOD4lJ61SrjDDu/Vh2tkhwlA6Dn/1
0zErHR0AU9CIhQ5hDu6oY3ZXJWhdqXsqI2Mh6WDZOoO7+7iAuUsK8kItxIohcpXU0UVUqWdR8bPh
CDFureu6eIlGoMbh2yN0qYEVEwhA6abJnlPzxRufGv2hjASbE+WdyZVLpYA5NI7ek/rEv3LMSdVi
/1QLwY3IXMMqPR97kAe9usGRpysKEMHZiSk2oIsXMlaJ8hiehwOoqzo7m4aLFPzE0W/dy+HG0v0b
Xo9js2c27BQJ9UteZpwNvvrTbvD4tN3bN2vhAAeIhadEZwjicbKk6lbyugut7W7zots2E/gKrocP
KocLGtYLOZCHRqWaRzZPE9sDZRBx2trKk4Z82h4C3nYPvyHDfhE8TQMjtkcVYdQ/pISLqM86Li2D
4mfPXwpQw2Nq7dg/avIRJuL3QAABq/Wd5cH0ZURZ/i4MgXOg3O7kNX2O1M5p63Nd/utEEJtEf5G6
YipQRvlSDZBh5NqKQmGnbgU07MsKmgnnEAEQA+nfqm5+qP6qBPUj1AvUF518JROjHgsQhZV/gyUh
Xs+UHuQQV7T2McSvttf0BXaaixGkb9aghPLStRq2FL8K1mPqU4GeYgW9NrL4orRAE8nhU6CPl6mZ
XWRjd1N1IMM5ysr6CxLLE8uAqsMhtG5eGl0skrS816TYca07OPmLzAcynP2oh9cOtp6cY1jUh9ty
gvjVEE/K6lYd05WPxXIsSse/aoIStN9PxdWJu7MfKsoq4OuDOuPgtNE7k34gFU75bi2Ci17C2Wsy
LcBmHKu1UAEx649neRxtS7U+BWy+9NX8vPfSp5xPa1SQ59llpkp8g0WohPjk1ZcYxNAPHUWHVKmZ
7TqQKM8I72ODu0ORbBsJgGRtrKP8yR3yK7fRVr6przNkraUHxrAOz237tiNO7MpUR8rWpu1dqg3U
VSVRkz/ZZFVLnBmvy8TYTYzyYNB2kdev4LCsYxMqmezea3oJLMdEYo13OXTgFCfDIVjpINnw3bqM
JZcjGrhknL4gljAsExi5ODlJQ7IdM3NZxnCdeMLIrm/Nqt+06lPbeaswvcVJIuLl5N1FhSNEkAQ7
QNNPdildB3V50lcu0EplGXrdppfOJFNdYg22qManUI0cPI8gPCKlHcpViwiTOVbn2VqhIYXiPj3p
drobU0aibzW3odZAMIUxgmzEisDAApullS1fcdAkQgHqEoVhIKkIkcOtJzmjh0m6XeARo2/cyDr1
S+8BjMRGiuqzRP0l9wJLuysfouCAZZmE7GLwzozAu7bU9kIrngzVuymbfte252Q8HW0QK6D21Ail
6zKOF3JKjowiiTjaYFEJJqe/kMLwvnTTZaj4p6XZXipWcj5G0bZBuoHOZqVK0KSq29Jrt4d3wRkU
kWMXl1qC+tRCGzi3K/OcrDSMlU89V7nG9e0kVLkFBCwGWH1ktljIarxO8MD2MD3rKQORmgjFhFjp
tn8atfJ5z1mptNsryb8HZX3kq33YnmffbLY9WzDuYw5k5dpMbEcr3UvZHRZqiI1XdR/zLgknres6
dg53yIejx6zV2Ulca9AXDVVeriUkPEK/r7FZ0lHCH27lrVJyLw4wNUPSloWZtC0Fd/snKd+qKP9X
Ix7OyhdmY24NzIeypr5q5HKVSRYgarFSuu5yOgCEfrUaVOq9xua0LexHj1cRa6sc/FhL3Z3VnKo1
3ix4Xkx3dJ+qMJ1xpTf6nU74zdTrRUkluManFvJPwzeYNeauM+/rmxpDAQVuz6T7wZNNU1btlrzS
srW7pYujEZAfPAZWiv6I+aRGLZTsgQ/JKQiy8f7wjU2FALAEVaVb49rWXvHjvcJy+2qac6bS3hte
8ihVkQM+4yquBKTV5NwlNSC87t4H+G6L7rrK1acugRnpIxoaSUuU/ToZxtsKNwe/bbbp4N4PnfkY
197NyNVEVsuNpKokwMQit8JfPbSWpgG4Bi21zigKxQooYCPRQia0f0xu+kYjOPDm3q5Y767/LIFu
OcjxNCwvZNZEv7zVpfUUxrFH+6ylj8f75qSpABTbt644cjLeD29O05Ug81switwlAdRp+L5rvSrs
3sATpVwTRq0C0E87/yJIjLM6bf4aon8UX/yWJfw3DxkCVXnJ8qEMPL/+53nwgjFy9qs++Lc2r9nF
c/Jazf/S9G3+81nVP99+DLBlwm/v/WaVYu0xXDev5XDzWjVx/c///gvtMv3N/9cf/ovc/W3IX//n
v16yJmUm37x6QZa+Dyay5r+by5+AwONnfHD24o9v/+TfHHDxD9S5EMAJPduCHeLf8UchiEwSYpzW
Wi41b3rJf4UfrX+8FaKg1bLJDRP34Wb4r/Cj/A8uW2QLqVlXkRpz9/2j+KO6f0P8iw5r2mQp9sdN
2uJ6NWIktMM2JdgO6YBe2JWk5MYaGuDf+OFRWKir0oPZt8AMS2/AYx7q/270bOW6H6XsRLPq8kwK
NXsXd4VBWEpLOE34da2eU6ltP+d4ie18GefLlYvN8HJQSrjcehfUwa6z/P7IQv12Cfx7Iv79KPMY
RlIJ6sYbxJExyXy8Y+38tbIUjJ9dQ9L7FUFXitHNwJTAmmmVceaVOUBx18bkkNrNJn/NgsC+HxM0
aYsGWxcbx/aaihxMsuJzjHbU751k2xcYB9lPvOt4g3UIqDkNN+RnroMBYdE2Kb4PXW2vG0uWHprW
1s9GPzqWOtzfAf/zhHNtVtfVlYwswthFvoithW6P9Yuqp+g8w1CVfoRaFj8Y42ihUfaEDU8EgEp3
ZIfa3wf/bnu2//VGWhednY07TRulK4QByvdCVO5j2xcQ8N7NnKMx27/bmO3srpT3hll1I4NL618s
Df5qUEryrTUY/qnIgj5eHm7oTRH/yViZn27SkGKgsNXB6NJ7v7DstMGSlvJdXaqESofWGrZ52CDj
MeVOgpYprEsMQTAGhOYq39mikNF4N/aPrvXbLfFW9Lh2rVP4XeYqsipJroaVntnKT0UKOgxKY078
h7/6bybsXNaVyb6vewHh/zEwNqkYT3RFPhLN+d1HT3/+bg9pCBBh3DLWmwGJlOenW/x5j2Qlf/fR
LGTvPxpXGvzeuqbeuGpxqcj+jcwt7msdou5/tPALLfS1gm/NeSIZCkfLWKT/k0f6ZDj+7kvP1kZL
H7zKN/lkygDXPvGeIS1XX/vo+VplxhR2Jlm9UUF4qpq5JL7ifOmj57qpSMXR2YI6Cc1eBngfckkc
jkyb33SINVsDkjTBnwTn840otGtcpV5LV/9ah1izqV/h1IV3uV9vuF78yNAKeGZxfrhDfrNyWbPg
ZNp3th5q07CWBoGN7UjeLFHj6huujN6vw238rmemtt9Nnb5BEukmtFH77cg9SS/Esya65IvvdGr2
3cfHYauYnWAkJoMA3N2XMGcLYntf+/KzyZkKO9aVKKo3eYh7r92tqKTYfO2jZ5OzivWkavMcpUEP
NAVT0MWoF7df++zZ9KzMrlTinqSkpVa3SW4AhDnG6frd65xNTxvZbIcPdb3RyDfgYL8kLnKks6cB
/cnOM+eqjVKA2L9OWFSoMn5wk0jZukQk7+O2ha7tGeENDnztEUjJb57DnE3YMhyyyB+ZVVhuEpjy
nADk7Jd6fzocvx+SeqN0nup5dBFSjbRD2e4frYz8TRfNJmzLBFVzUVYbH+i8DZAZ2u/XvvRsmia5
q6uE4KsN4uX7Gl9RoElHtOzTl/vsvc6m6ODr7uQ/W20sPzTWmm5EAK3ddBcIWPyWFUnbrz3CbLKG
ahu0NqZlGzHgImK6BuaWltR/8a3O5qufdiZeuLxVtfC/me5rl0pXX/ves9nqCs8eByrpN4VaTjbI
/UPS4vP9tQ+fzdc8DeKkqOmUGJfuPMw3WP6uv/TRc9mSL4LUV/Ki2pSGTLg81wVI2PGY2Pk3E9SY
TVCl8QkCWma1wVnzNMpxtJXE1/pkXv7SZwTRDZKVG6TGhKLN7KTMgDV9rVdmU9TvmnjIKCDc4OO+
tPEqH7xjOcXfdclsjlae73Vt21RQw5N7Ueg/cvcYQup3Hz2bo0VlqOnY99VGBaMZ2fayRFnztQ6Z
TcuiyTLdTXmRmIUTgPtuYxH7tU+eTcksNkgIVqxZdqrtKK5aVcPNkU+eRtkna9bkWvZ+DZfwRuzT
jLHdapaGOpPYecI5d9l1fnwto2o4q0yKpjG5LigqiPxQv0RZFG6t2pOxQx3aqFmkimc8NnZv459u
4iGQmJoTCcW6yqzEhT8e5Naz75KCCyJhbqXeDO/kKquRBkFrNKLC6RXR7katlhwPusO6xAkb/lSB
b6sfdDJociX5Wap6sq5w6912qgWbQxonW2VDn/xcM7wa0Ae8BrFhQ7S0KyAMYa5a33oTcwNXxPKN
NJhZDRlHqm9U4rbA3zOz+9oJZy7cGgI/qk2DdT+pNWysBlIRal0fObr+bsDO1jUZuVcpqKze1J6x
dClOqErzayv9vAKqShRcuF2mWS7sGzeTb2RX/eJHzxY1jdJYKo+YC26wi9TYMbNjwfjf9Me8zNeM
PaypZT55zEEzGkHzw7eOkWB/99mzJU3JswS4TFxtwihFzlNFFfqF5vbIVPt8ps3Vp1ad9mMlc3PS
MvcUg9OTTHW/diCY84DGvHGrJE0ZIw11EJUOlCdSomMKod/1ymxd8yk9TBufJcIa1VVoDqdjdQyx
/buPni1sFVueIKjIy2xIRkAVV73+a2vmnJHia1EfZbFabRrPXvVYXXTxsZ1vpmf+T5BqXqUhtaIt
NFkmKS8G/9nF13Yh9EF3qMIR32IWmkmVabcXShxS4/q/nJ1Zc9u6soV/Eao4D68SJWqwPMRDsvPC
yuCQAEGAAAcA/PV3aVfdcxOdyK7r11SKFgc0Gt2rv8VwVAu9Sn1saf1LwP7tIGgHzZZpZtgMGt8c
vXABsMuF/GMFoMuxdjb0IkpRPEVOD+c7e2P6Dy7cy7EDbOiNk6OPFzLwnQRlK6/Dj73rS1Q6nUwb
C1hOl35EnzzhwwaDmg8+kItcpOq8duItEgY/IneUeiW8ZosPRYTwvCp+e5OtS7RlsEAuRaDvOeR0
RGPj+ti1LxYtCBxwVD//bIvJT4UBefX6sQtfLNks9RfYWBs8D4COx6BbLe/Wl69Eg7Mb6u/Po5+F
wEwSLg3Jjao1oAPD5u0ffQ7gf8lywotN1PcJMfiw4ThWQZc2Jpi2iR16xE0a2rs+5PXHDtvwn/jj
DjDis8QN/IGwNocQI/TzQ8age3j7Jv4dlfrLXVxK3wIi+onDPrsMlyXZgIK2bFC4qVA8hNG514/d
Ouidd9BCpwc7QzE6xRCCOWg9f0W5Sj622VwSZvyaIFtLW6S5QwKuo3iMMki33r7FK1/AZQMVcFUO
fiM2Mu04ZC6jKJMh+fmxa19UK3oIiDoXdv8u5FPjwbO0ou++m2s//CJzoGHfGwl6fLnw5N52433v
N+9UFf5NI//22i8iUN1OGvN02H9H06J/jcoov5W2CaAuaeFuh5YiVFFJDx+i5NxOM3O7UbYn+4wO
+aNKZv0PfEzEQfX5UEBbDk8+4mIk+HgUqgbd1Qu53CxRHdxIEptjl8Kd7WOP/Py0fgtwLmOBSjv8
cvACC3w1q+nDD/wivnHJwHkHCL0MR1iU5V9R///Yj76UX/BaBQDx4+EgEsGAF95NXWP/f/PT/8kc
Lif+IigsAMTr571WUj6Ndg7WFP2ld5bmhXLn/y5/8Y0rl3cMPadpr2DGvsFsHxxWJvKPA70Ysu6J
HnyLOlEFqelxgowQw0gAynoSeJYpEO6IHsq0HxnNdr71/OMMznUhqoTtHKZ8P5a+/Ov7+ts3gbOg
yVTspj0QYGHp4ey0doib77y8izmB/zwB7+K70HyseuKxsAx5zvZpgrQry6Z6M8nAP7Q8UjjejvQH
Q3x8VCqhpdAZOeaiJ1trgIkeTFodENVgq/H2Gjg/+r+s3kteeIXZvyTpz9iaJbWHWcfdnpGxvxtj
zCkSzFgssJwag3c2umt/7WLFdUHfDo55QanzYbo1eZDcwKU5Ojk/G05NEp4bkwbm1G/f25Wod+nO
4RraE83QNYhSmR2Cac6LqcI38/bVz/Htb08u+DN6VGhzJjNGPvc85/0ZmuHt69nTBYR15vvbf+La
DVxkHI2nySDmzIebJ+CNmECCn5X42MH938PDbx86+GcTJw3Oe5j0+1XT/ksl24+1Ur2LNIP0c95T
gbMN4dvMew3cxx6Hd3Fqj3Mn0ZGEQ62D2BKpUXub0T772PO4ZKCMy2gFOBFhKRBLxlEY6G/hQ/ih
F+ld7r+didEWw7Glk/0RhWaocbPyY5e+2H7ZInQ/gzaxJ2IMGii+U/I40/iD7bHLIfw8sBU0xQs+
kxqieZw2CgVq4TtL6Mr37V0soXDwBIjuPIRLK+QwCYZo0NQf928/mCvr8xJkVXcBdo6ADftGSw3D
yXqeHtJp8V6yiPLnt//GlXh2OZQU1p2cLck1VLEeL1Ws+KdzuvIpCh1Mv86uNZEM9OPbf+zvTwvC
qj8DTuw7EeZjHZZO189sMWU1tu9c+u8HEP9yEFgA0I1mZRKUWE952ScsWgUeu/UXWm9Ehrj5sTs4
P8bfYk4YLLGGOUxQ8jD65cXdDu2zD8UcDIn9eelFEMPENOvS7zvvEC9+VcT5kH7wh18sMu2SoW31
pMqEoMoJ68sYgwZvP5O/f6awr/jzh/tmCnLXZ6r0iMweIzuMh0Yk4TdVz+8xiK99OBdJRxWMi1Nj
o8schNO9Z2GZZ/y0fSe2hefL/PdGCKbRn3fQwltkCdpFldKCfXDDMO323EkOJGVDoEdqWKBf8oqG
9zjd0BsyLxgIYZjDx0RSFN7rJeWwMOeLO8FLZ/jlV5jzdVWtb6em8+6QDYgtynvdPkOmyJq82Xbg
Nq/RmlZrzsam3k4YQN4uiQtvJpa6k0hyCRW9lZ+HGJMkDMqHz17re9s0b6F3f/utXXukFztzH3dE
OVbrUomBlkHeHqsm+JjSBCiAPx+o0DHFALJVJeQmbGUaegZEp++19y/wI/+bg/6XB91k8iZzupF7
9IKTQwtF6IZFqj06zN2W3HEESwxsC6jVMXW1QBtcBbCWEMtmEGo4VrImGPRE2i1uIAetVkET+sM6
X4AHY4nwPqbk+S9G52J44NhCVamGc97LQVaKIW7/2Pu7tOgZKesNJsWD8gyj/dQQDET4pH2vzvL3
beG/JhOazB9G0tVBmdLcbpehD++bAbtEoqr8AXLE9Dm0g/j89qd4JYBcyu0iVHrz2eTLnuOdfJ7z
0By5U/beg0SxfPtPnBOsv6zwy7FuT9Kmp9xf9qwFbWY0afTSBZY9DV7E972xOOLOgV43Pias3v6L
157gRchKWRfMI/W9/aCXlq1UazD60llMbZ0lnQfXyeUJ89cw9X377114VfzforgIYmwavHyak2Uf
x7NE919omGEYj+6VmXNwYRJ4n/g8qA80RJNrmj0Y1k8zALvwZi27aAGEpx0lRtMqjvk8Dst5n70a
1WN0kNO523ht1/1TG/iFS7KMt6CjK4wkRMNwY2ljX6LKJHcBKHxwlO+4vs91Vd+NEnJSXfFsi0Nj
e3JjDXL6ooFcqB3QBclIMFkOL6FNQ+nXcYLbRGim+MQ46DJvP5YrL/7SxQl2g8gtdeP2evzim2Hb
Vm4dwak7S78HmKM043sGmVfe938NB8zVYB0Y6zBIJSVozLDu7ltv7zcJfMuXhm5SCSuZt2/qShkC
A7R/xldJmsqLIGba8wwhZb0AvPNLkwUzslHXkK8IDfVeaB/eVRRsyyhs6SmBjdVj0+ftCzFJf99g
i14lVTSujTUOw3R1TtYVrJV+jVP3HqXlyh6TXWwDrJc4/GH2c5+cj+boWZ5E59fvZMdXMr5LDWbj
oaCfQSC8n1TtTqHNwlMdgrrRR3DtCYI2Lt5+2Fdu4lKQqd3sEVbZaW+s5kWqKls41FHf+T6vXf38
Of2WUMYjkxi+59O+9iOnV1W4YIoo1o6986lc+f4vhZkmaINcTsO0lz4J4GM+RN7t2Ov2AVAmu+Yy
lBu4cDiU4AJM9L39xM7p/F+CbXqRa/ZmDFUt4IAlSNp+D/1GAEoss3ZtZQ33q47nP9rBeO2aqK46
OtHX77kpXnua53//7WlWkJxWEjv4vvfyr1YlJzIp985dXVAM/xNg04uInnedsrZuJhj6dNW0zj02
H8dK8R9RP3XbuqsnuKh6eQVjAzTM2y6JTwsGLL+NYwXhxduP9toNXgT5HKlqlFFPlFipX2bE3QLd
uPG9Ozxf5W8v7iKs5FU2h7VKx71RIWq+YXtkaa2Dos98NEAwz8l3iab6WM1MF2hRgRsZSgjBxBlJ
MivMxb99l9cSvH/Z4L+9R2TBTTNxX5RdB2Y8ZhL8XaaVQyoOfQkwX+pMQWH9xkNr+8bGTbWaQycx
7i6DEiMDvICNGRgBBD8TvXpQgofGrHjq6nd6llcylkuBaQghouipEWWdwfW0Dse2EMQNKxPw6J03
fTHz9p/P7VJXOg5jHzhB572pkP9n1RCMBRewrF7FQsXoJ8zZIXSQZzAApu3GzAzHjmZuFsADGryU
aQ4ftYVq6L2piGsL4FKOytvexEODJh8MmZZXneTNC2arMC49aWuKqJafGtS1ipZjdYiA9WCkmi7W
K1JR772pkmtP/mKF10vaJJjr9XdB68YtDBPNgQMwVmDuYX7nyV/ZWJKLdb4sHQppkfZ2Fgax6/pM
NxiD7KWLoTVAD7DavP2RX1nKycVSXlIUdcZFdiVz4MlamHTU74Wqa5e+WMcp1zYhMy49wwUIqAGb
ffBMk1zs6Nk0OVD5I15GmdR7Ba4h7GKX9+Y8r+RQlzpQCG3BrqSOl4CEgZHUJucJLKp1dIvKutvV
HIavmy7tf779Bq4tsUtlaBPpPuyY4iX6lEk5tHP6Eybg+iVJsMlb1lawEhk4yNwUigf8T73nNmRg
R8ZDMcP2BEjYXL23vK582Zda0iXSWR0n2pQkAuUEFgsRQGK2eq9xcUVTA3Tun3ujGVy3NNXAS88L
ybYx57Q7zPScr2xXawqPGNqX3iSqe4JDcLsFZWv+1ajYvNeYujIHCWr8n7+AO8gE0AgyJTcSjl/c
X01uXg2ph0TUbfLkDp69G63EXWjcHhrDDbpisOpZICWoiiCtf6HSutaMHEcYQgJMxAWmJ6vhBJJX
EbDkEKv2nVL6tQ/xvLB+23/giFTzxJe8nMHaLNoYjiSO0Vigakbhs+ct7jZL6nfbuNcia3wRcqgX
zm2/aA5jB7gWF1M8eT8CE8ofZKlHnCCh1V8Dpx7/AIty+ekb369WfcPscPDnQb+jrQiu3fVFROJZ
1HTMi+fSAe0Hg5asZgfOAVes5ph9xwmhLpOW+XsoyoolB1U9XUqTQ5EJjnK9S9upF8XIBwugTMA2
yhhwLqYznS6qAckWYR8+p3F+HiDDUbS1U9WsVN6rl5HY6pE5D6U0z/qvsRytKt5e4tcW1UUk7GUt
Ccapp1JFSHdTJBEbBhv4wnfDuHv7T1zZLuKLkKgIfJj06E1louAR1sTBtF9i3t6ktvFuSdbTd6LV
+dv7S3J2KSblM/wk2qqZyraOv40uqv+hVmXPH7qJ6Hx8+O2Db5eR9aGGTanXhfQAPvaiQKWRU4kB
HX4fDW78UEcTRkp//iELTGDYoN9Y5umwhQNaMbRs8/Y9XHtAFwEuF51eKlZ35Zlj3s7YLuJ38tFr
V74IXCyi1IaxN5bAuMw3eXOeQh7cUr79u698o5fi0sgsqA96rSmVT/xy0rNAZAvkVs7wJXv7T1w5
BV4aSwMoJzJbNfgT9dDdsa5Pt+GkoA4flmW5macpPnhR1a15Ysw7L/raXV0EE0KGsB8TgrGoJesh
kEv8YTVjvvlYC6o+vX1bV5bepQQV24iwLanGki9ptVs4j0+wX6m9lWdjsms7GIy/8wCv7Z6XitTB
r6t6mDASrOdBBuuQTMtmFNQeI5xBNsBSpMUk5A49ikPWf24W9cHyw6UatQLKvMpT3UHJYb09dWLY
wQJi+diauVSjVpEZFGozAstR3S6Kf2Oe+/b2y7myaC7lqILENEnELEpTDyG2fOsdJqbfeyHXrn6x
2GvVy0TmBAfhGP4ImoMGZXjz+e2ffuXbDc///ls0lCAzGtrgeEfrOT0tEfXW9RDFj6oN/Xeogcm/
57i/xPNLcWoKa6uuSnDGZX6H/sgSsqkBKc53W/j3gDGV+/VLxdsW1mqRuO39nh3bGmbbE8DcXeGb
0XwGOWJa0efwwFJUVUMCZhUcgmXVyK9e1o7btM1hEyxaWISElGRbbrzxlS1wsO4qg2NBOtFvXn82
6gZdEFZJfr68Yh4CLS/K8EFsQhy5BdBn5xmRkE+kUDGZfzLHAFYL4/lz24T2IagJQR0YlKKhYcNu
1JVjYHsp4PxIE5b1FLSP05AiCAx82Q2o0g3qM0x0vZWdTXMHE8gJxWrhHPwVYrpTkZp9QKH65VYs
sGBg3tO8gPkCiH0AzZCX5fozzSc6wT/RtUd4N+r+jGTzPJzSapg0on59i7OPWFdT0j5zKatbsnD7
KDzAlOgcwd9y8ly0aaCthaeYmb3HYLBdkUG+94x2flPmkhHcKwDZ9wkAqWYjm4jddU3NTjEAGCD9
DlW4IkMu1ufjb4ZeJHAXoHoMwXHRMfCDsSThLjdLtccBPC1y0dJdzRoLP+Z6cK+8bYIDhQsVWLIN
meKVx6jJwBPq8uQhVvBlNnbs0DNahLrnzkU/qgl22p13ToY7TCOcwPqXwAbB7vA5DjvOtgh2AFs2
dZAg1YFbE7wACQFbtOnyfp35gIWwQeVfSMqT48TAXBN2OhudxaZftUCJB6uhS8dNHrdhMZlG7lBW
aotMheaJ+Qp2YDYGhcjvMB8FO2TMSWNMT6hjpHnYl7nhdkYPse/FiopqCeGZMcI9Ip4mcPpYI6V5
mkY/MiuSRQgBg28ha4Y1klyHzeCezg3CTwFqgunRDJPvHlLcyCvQoNm3rh6RcYuUxHscaudbnnoN
/irYImCmztzfxFC6AHyW4qg+WVKrdd3E2l+rtPX9IkPh6itva4C/0pT3z0SR+JT5SwSwUdI/LXbw
1jMw6mt46ch1n81es0LROtlC7Q4lKBySxqg0OPF+84NqUKuZOTimdRq8ObnAlQPucCmcC9NFgPEW
0ywCWnSAUdqMNdGh59HFu8yqYY0ShX8cl1DDsSfo6xhuT6PubgzmpNaytzjm6B5VroLaPEt/9UEn
GvQQ+mmV2NY2u2ZxbVEN0bTrx7ACk6oWICATv57Rd54tUJdqgk+H4x6stdnZsDvJ7C2bON0luWqK
vgXDr0ss7LSn0GV7uDJlWQE6pQ/r8pnBlsnnGViacG095cBWrfo8GVZhTgb4Q0t6HgPKZ76zcc6P
U2MXGCy2/kDXWrf0B/XGSt+KHhPVdwDQz99pbRdRpmwQ48Zk7Q+OYd0DV0lAT9LNQh/hYKC8l2HM
f3kda7pCYJcAF2eubFPALTS5s9KxHTEueFUA3dzpKGF3cQDemYmTTq+kO6Oq5oA4H557VKGvikny
Fza2+g6lL/WAn69/znU2wnQNLftHQ3L+FDsOmEeSGUCXOyAbYFkKH47cd/5esgSmlmZWh3iyGoaN
JlSrNIpw5YX6cBeckczf1AT0nkA5/wnt++xO9vOwqTtnP80RzmuoQLbpA+Snel3TOiAFh7tEIWWS
38VTg7xuUD1MhKw+cJ/qdUonhbw6VSeMSvNCWDs/wselWZto8R5QtEw3FH0rwMQI6FJkJklBHN5B
Al3uDuMB6g703ObVU5xss0wnrzyK0x/Q0yD9rZvuuy9TxACPRrAQDBKxnpsQB2ZY1twpIaNtldRg
R1JeI/YD9oZJzXqZN4L0+qB9Cd86uthjbvr2wYuM2CRArG41bE7gZgezbbtqO30bol6Vxuqsr0zb
/sZAcpNwsYH9wD5jODtiYl2EG7HA7mw1tXN1o6Ns/pnPjS4myRG0VVwXpq68QrEo7eDACNwgfCyB
WCVDnKxrz4Jr6elpF8hePEoWBjiUIPKPq8ZG4VYy2dl1j6mX0ktGMNngk9p+zgBye4IdA7oZeSq9
dSgzQNfqpRHPTT8K9DwREVe0rpr7kWOCCQzrkG2woFwBoIzeLMMCgKS1sCVGwy59jk2qf83wLC7Q
poaMlixVtB+TPl4BP4tNDtpx8hgpjrNfFfP0WzAN4HS7gbR72YplvSQkP8GIJbyRY09fxqyz2LRg
/Lae4Kb97OmqP2Qui/vCC5YBYXHqIruWMviXrAZVFqIlhw/lVDfNfRy0iQTEHT4P4MMRex81Bu0o
uLnxFUY3u21atxG48sFwq5c6PXkavxjuuF2wrnkkgDXssaGzeOju5RJixKHy83vrk3nfABLVr8Ap
ZMgAaLghsEk6DSiErCJMQ4H2PfdCrIXy2pIkLPsK9QoUI2msf7gsak/gFNgvtGbTAZjC+lteVWGZ
58x/UoubNyauTYZJPwbZfqpAOl+YCV49ndYHFzTBaxNZuYuQV3waTUKLiKsI1teBRMl+DksLTN+4
5ZkUz2iX6TKpxnBXtURtI+lnpYDXylHnqMNn6YBt28IAYkTyhgIJ91Z+wKW5lUqo7CHPYe1XRDLC
t5EA28/hyRO3wFW1mSE/EyibC8D47FiysyZuFcU6KyhysQdb5+1zmFX9NwvV6bFu5vFRoQj0jJAK
+9DK94Ut+jzv1ApxEeGX0/a+ka9tHCrYCGD3mb1hXOVjwG4YLBGBA6wZHEHzOrlprTUhhksq+5i0
jYZjx4DgznWkDlRx8+ACy8FhbepqI2qbvU5+G24mL6myg2GmOwqJnGyFIKVgpUvlhG69jsJ+nYPY
8TBS57fQHiTeXcs8+Z30A/kyDir9NA4piJ02SPZ6IBgQFiQ4ThXm5FeGOrTmIMLULxH4XhmKhDlS
rNC37itITOg/LLlN27WOxQwcaF5vbNqAsClappKVS8NercGRipEJROq+5m6sNnKe4lL3ucMUtFZH
z1RuR3Xb3lmUfMFGjiJSLgHRZmXQuoaZlqxsOaVJe0j0/DLJLCzOndEZRcpU3og4ZeGKjiL+7vnQ
KWL4T0Y/x1rV4ZpVA7wn4xjMW7gRY7TZN9mJIJt/7iJMPU1eIJ5VRLppq6Oa9NtWAShVVykFH9mB
C6AajDSvbNWDxDn0EKCAtthj3HoYwBhb24jKoGimimUHm8Qh+zkh294iv0KVTHJJjiYhQASDY8Dc
SmKwmwMKvZRBSCRsVrG65DoIGevKkYSwrIsiv9vAK4eBc8toc0pzbUuGFgs+UNaIGd41c3yAuFH8
IDH8XKukJ99paIGirXmDTJaQaj4B+0QK0qTtvEbiSekqJL5ad0CeFF2c8WHDIVkbVrTiOMhgZk0Z
7G7xALO3qJk3GMeFanVsuP9cL1H8s+4BZcvHbDxLWZW5h5VG/syUC8AathK5jUWqvsjIw4g3ysOH
yCGWgw0JuaiFIDLlKaq445yIm4D44WfPjVORItZBFz96J3gvWVCdxyYH+a0Neb9GSxPzmwIVj/U0
t226rQMHfV2YdfUu74x/J3jTltOSbetsaF+5Nqo0zla3yD+xkjSbNnHrXkH9s/knSMETUGf7QYe7
vh6Sb66a+mnteusH5cgirwM9jKhsvSzMx+PzaHvLaN9jgBQNaYMlCevnbSMwVS9x9N7l4DdvYe1W
QyJD+2Fe4Ry4BMjWGp/c2mns6tsaHqMiBsVq45A/mU2eqxhqPgwgj9thGo9BlypdYixu+RHHyaK2
b59Rfbid/70i+K+c8bdjambHQGGRNDunCG7MwVrvKNCpvaUadErqp24zjcF0iIMm+zoZNoRrJad5
j17KCOs4ijPPgGWfpov11koNsCEYzpP9fgzuasKbTq4U85EnuNTOOG24muFrbV2qt/5C+AkPxHi7
gFRJtw6rGv2+dvTnG8zQjWSVct6haQK7iU1QAWOxhVSf3dNW9t9bElYnmGhEZEWkRKLQDGe8tqwC
CKXCcZmeAinalwZWsrC5Ixl44dgBvvaDzSdI6BazF63qoJDMoi9VB0Y2Ft50IwacDVY0g4Zp9C04
rHoOspvJJu0CHCLKROsYURQMOZc4dmjMQhDcgYJHpR+17JaF/AFigfyZw1nliSDCPJmkanYpSRez
UVkEOWgKvAor/CrGx5Umat8FujmhuX/OQPtOJWuzgHmq2vP/lehGfFFJH4q1tJ39pXmc/wLp0VQr
jLAlNwGN0vRUYbrjKI0/fMXwEHDVNJfRHpBo92lqAgSfWiGhXQHVb4GAXeT8LWRLsOOSev9oNKW+
5DHU5tqkQbPtaSuerR78r8Ec4MxKU7oN40rdRQh0FK42GCM8RwbTQhyp6AqqrINWGbxHFEy8NLpt
o3kRmcwfxjh0Lzgiv1QGo8RFnbbtj1zN8V5lY/jcZVN0ywbHi4WGDq+Qw5oeOXmUoD2v++rJuATe
0Rni8cly5qGNE1c+hhGkp5Hsmmiv6jzk6wA6Db6SS48qeeeNx0z69tFLQoDUMdJ24jijwOc99lkM
kxQc8wsZhefqxuxZCvOqOvG2Jp/FERo3dIiQFPwTjw377LKO+SuvStKvFQ/HcO1QCfmJooDEaZii
WLdHNwKqF5iVkpeUjABh46WlUOz23vnIF2UROwbRDD40CuIORude9UzGADkSwH3T7Yzun1k5lUdI
tMAMwXFZer5DLGTdBEVbaL8A+M0fFG19wN07wLRhpgFT8jxWd/C9x/E783F2D+iQdpu0m6KvCk7z
LRQyaR+s0prUt3ANbPHuma2O8aLEviJxdB9Gto2Bf59hGYL8lt5BsKMfR078nfYDe1P7YXoHXheF
DVuSTdhQJBZYT3y3N4yk2yFK6YOmyA2LGafbfwBm47dpApZni9wPhYsh+54aJh89Zqp1MDv+NRXh
dHYNn8UThj/6Deiq+mxVFE4rDekeoFGo6sL8rB8Y0PtGRnXhk7p/yCCj/IHBouqITjplBejaw02O
7PkwO9UhNe35Tg+pg027y37kVV49xaqHIw6Q3PlmgnHXvqWZ769hYus/2Sma7kafLi8IqUDuAwL6
BVyA9At25+EFtniLKs59nvtckGpAs8kEtyRn8HTqG68fANKGF/ic5tGO4DQXbCZsuzmmPEXzvYO9
wNb5sdoikvum8LsoIKuuFsGvsB7mF4gk47BQys9ebASxEsxJMBMMy6r5e8x4TFYaaoFNNzDXrWSq
3GebElJDTIUSDWmi/HO+KPuaKR8H/BlJ23pxtX87BmPw03rzsHJjg+FunmTAMo9oj4bYsHHUT22V
P9OIxj/yaeRHIFtgDwXGlXiSQRs9y3DiyJmsvk37KX+MYKGCX2Jo/j0eYllondGDXsZ0i8FHpMAs
i1Do0oJXr7HXqgWAMjNuJRTlfD8z7KmbPhawskc7NfkEuApSBaDw7C/bkGTX+8OEs0IbbRRK4CfS
av7MLE11EbiRvkSotLMNwqC7IYBlVcg1QxRHKsYxFT+GVOFMQaaBrJQMLHZBD/5bOPh1Hoa3WzQI
t9C7ZyfWeJSWPY5ew2ZGpeBZ5zbYseacg7QadrtZIHDUiisXUqQRlN0Etb+8jiqKX9pBxSj0iJyu
8pYNj9HQIcI1i+/wX/3KPjcdqU+DGpeTjSqQY1LL3X4OO+BE0dcC1XxE7lHgEfV3KNjQm8AkMVuB
oZP28G9KeLIBpiR86rjFBmc6as/OS2PnF8zIGlwKtIlxJci9TkEyL1sqm+qAQSnxPZ3aZO17wtNH
BEMHMPaYhH5RoXxRulZICex3He4yQcZHAcsLuYLEJNuZJLcL1OgyvG+jaNlCPRPdCZF2e94PqE9J
2XjJCiaS/hcZQL8KawWBelYLewCHgbg15hKqXYo59n3YhMGnuW/bG0HlAL6e1+3bzgn03Rp6s4Dr
vXNNBTdZ0XJ0m7x27+bIO+rJ6+/07Pm7ZuxhZhXLKP3GFfr2WAPcbVAFcFBMjFACj5nC4d4usBlQ
mLdFuMnQuALSvitqmqeHBfYya0MiXWgjUA1RYnn0YUX+bP0Fm2YbZ7BEAPT+K0umgOJwjw95moJa
3gEcjfJCM3Ue5qcTn26HEL6Te7BMxC02NYxZwsHLoQCH1jLbxI2Fv2ClefAtycfuoLwsOoCnNB3S
CQOqNlpqvkYJPfwiMlxAVmTBMQaZbBGrNI7WeGm22wJigDy6C01Rz0t3KzpkDqmfBs8UdBEUSPvA
7wt8ivkeZgjZly7OkWVINOxvSavg7zVLBaswyGlfeaWTTzAHrzfe4i8PQxOkexzKKD5n31m8o3hx
eyg/7VkYPkNc0poohbgNg4Y4tqlb3ftiM5ml3ioy+D9nZeg9I5k5uISjVN2P9Xx3tlT9R6NkvIYv
znBIIbXaLuEk9lHHJ4dIhalL6y0APekM53dMXe+9jocr4NC8HTx+gHjKvXEzKphYNGTGyGAYm+3k
FC1BNcg/T/hNj1pmw2MeiGqVwnTyi0DfZQcui9okFnEja/W3jLXZM1cevM0a3qsCco6oWjOv8T4N
Wnm3Mj97ZveZPmDHxq425AGSD8WjSRZRH5hvS+yTe017+FpwTPdsZF5XBTojlMKJiub/zCnkOOvF
q6MMKW5UbeA82HVFOhsVfKIJG6cnN2sYdUSVt6Qb5+AeDQcv5wrS/w9157EkPXKu51tRnD0YMAkg
sTgbAOWrq73dINrCJry/+vMUyaOQQlpqowUnOMHhP91VQOb3vdZOTD/R+1j4FMyOjIyVaLKdtGfD
9d2SloihLU2CiFRlWEcx9e1n5QqtfnRnN93R6KS+1T+/ejVdC1nmoqHzDGx2Hv1EGCwp4zJqj0Os
910A7ViJZ0+zrGEzD0gBNlYhWLf0Pt13dj9sJOUlj1UC+mWsCb0XuvDScy69cjtK+AzfofRYMn/Y
YAkrujYfLL56typj3EbmqN0wCRiPcyntYAFi23SymTeMZ0MowQJulJvo56VORcBy6L0Nbuz6Bj/e
PlXg1m6bzXsBGAlEkKpvDOhukJSleiiGRt4Wsm92xqry14U9sWNea+vnZci7uzwt+1fXBO/RiD7Y
KdNpX6VnP2rM8VuzS+xDbdBQ5BvcJUcxN+Nn0zBHu012SRLP/DB7jhzQKlpnjDH5GOYKVqeZlq22
jstb6yA4EDUoox9zat66qVxNv+8kFMswmgfRmvEz3Iz3bPR1uaXuAB6xE5i/3HoRN7AG6LAcEmBT
X4xquc9J56fGSTRvtMS2la/1ycrtTTDyRplZ+rxOuBuzOa5+Ad65q6gHtquNNUAUpO1g3zrl9bmg
IdzVaCxKm4oyGRndljAfN53Rpvam6r36fml7KUH/tOboJqYOgoNqhkMwNubjSjnCkbV6uOCaTM5e
h7IHfdVcAvF4WktsyZTfGakuH6AJopPCysTWFBvyoZon7yBsAuALI09ey9mc39c16jadRbtU4hrD
dsxMSwVkxs3PGOspuZrL5KXS2uY4aMa44QpCzV934kgdJX1NGr3l4CDqrnCUd+M0SReKNmlCwuiz
nzi2I8ARJwvdWBJCMMTxIeG53fVWjg8GcjWnjaS2KaYaklOjK48xL6LQspjT9aZWHCBBQpf6xQWQ
Xn2uuRxsla9kU0Opqc1MrggRCKtF9e8IMNHptfpMo0Q/1m0/78vWc87lUhvnrE3xm1BkcpDEYj+m
dkpwiEth78x92ebvdR3TCiTyqD4MnYPnD7phgpxgoLiHayOZs3RTwmPbiWIMlXUsMhAJW6AE99Nu
tWGzTpV7N6Nb9NCc5Rm6prppJ8IUs/In7TQXPohjPUmi8n2CJKUtrLTDBORs9VejwYW5uEVK6F02
agaGP9P7AH9xbmJ3rSkdmqHjoxmmJpsamnicTl92QCP5a+V5CT+3bNpwcp2MdFjlUmKTW28k6fFQ
rEWGFolH2NjyLKbI7RQwiEB5WtDxns0vTXzlEJN41Y5eojM8iWnp7iWf3m1da+mm0ZZlN4kh+WTp
zp4HK8nf5Dyk34YdcTQBlE9hmUAxAnLP5Y3IzIaHh/IWSqIi+8ahLXSzlqlJSG4fPS7jTF5Dzdjt
0z1a7vqlFhuxLLxgaB1CLqR07+Wa88cjWB7UWiL9GjyMgzwPpxhYdDPR2qMFU16agYiW5anxzP7c
JUZXcTHDGQTp6rU7xtAPts7xmqezJkyOrn5czdRlYwPOimW1MOxptAACRt6orOfV7I2o2ieGynN2
VENe2n4yGr9SA5WsaihoNFbeFnWmcSSQZflYOuF9uObc8yY5KiWNuklqgzaCZX63vNVzNhq/3G3q
EvHD4lRurNSaLu1kYsS0OrM45NwXcqNi1d/LmCFEN4Zhk8S295BhkTxMwuKuoAfhRpCQciI5s72Z
5m4+wtSp58amoKjKcRXC8Tpb07jeGAQJ+W2SGIE+J9cGr7TiDG8g+s112ZnLFO9MWegvMdcufL5t
YCkgf8bzewM434damD480JcfmpMY5+s6gwJ0y3gvF2M+KFDtxi81hrJBZsYWKN64G5My9RmeytDg
ejpiu072M7/MnVeUNYPimKc7ytGtU8b+iAyvYEVSc+Ed7ZazDDI+PiwAYHca+j3T15q1/ijzXL+P
+8g4kndsHArd6G8iyzZvbTtrf4qSTrdzVy8jqgSnF/veap2XfFD9uzAM82tqs27b2zEeWtkvr2UG
hXsaDC816Jvp9NhHgDbecLiDnAjBxZwhSJj5Pt5nk5SHXRfZBt8HPy1tSQjjf8elI/9tSEvkiA1v
TuHZ19juwpuelPJU2NHNW+41ojaBedS1ENeVhg80R52YGAlNdGx56vPBOLSi0jYRqd9HWKjp3XLp
rqo1LLi9ns3gBDTMRD1Sy4iotm9qEiDPW8NrN9BhVejUZvQ32xEtU12Z/larBEQWmVaBso1yO1a5
YQZzNw7bxRrFt7DGcm/1xXAjyjFmtq4r66PKaAUroVnvjMkpMWO1rXkpAWr2umtq52QY5wtbQU2u
lgDtTlqvv0X7SWuGXLTmZSAak6d8kdSXpZqzGwwqtPR4zOgoNErasNMqv8WzFw+bVDoU95CMgigA
2pm2Q6WqqvZnvR8Hv09bqDFVW9Urxx/OZa6wg3KKtQ2iGgiDuL/qEdWFQaWQWdPjkGqszI20Au55
5xnZBLV6MQmPIFoLdMTCT08Lj1APNnjspVEUG+brat9bXpbBOxTxkQEwPULJJRu+vfzZIeWv3xq2
+bCIvOMBKNTywOHXHZhDPeBJI/9Zh772BTqLYIB7xNK0FsaDhqvoIber9CculTg1GBS+8+GKetvz
aj/2Jfm2FRDlVopF+kB60Q9xGV+x2/abRh+Ze9UAgccYsemTLgJdV9b15R12Op5iKDj4/TYd8y1P
NQhgprowNWpzy47M3pZl5cIoV8YviPc8GcySaqw0yqYnMpPnO4JrsR4XNpKXdij0PWFTZmhKskU0
XiJUG7D3u9yd+tDLFeV6mhOfM1fmDzMBoqDwjsjgDefxNCa98ZgSCB4FiRJ20Bjg92km06dUqelS
6M5VO1yDx88cHw+OOYPZlPG6SeZcyX2rA+BSHVNzcJKl/UtZt3sYjVJrN9pKyOpp8fLIrzj/V0zn
dReWObBXOOXgL4axEKdDNEG/57BLdNY2XZGyGWnjjSodAmy7yaEnWGtM99mBLXxGWhJd2AvMMWgS
7TXS6Ne0olLbA/ZNFMMlluWPa5MdM+BILo7Km19mb8pfE4QJh6o22puCTKGz0br2RZaYyILC7ItN
7MTXomw+BrUr8y7N/dpJ8w8OVad7MIdIpeHkZN5ON7mMQ6JyS+urbOM2LHTKmt2SXNx+NTsAsZEk
tEAV9aSHbV99yawZqeWDbtjZ1ho9ORPSqNtew11ijFPaPVnkAnjUh157oTF6ZeVurBeb/49hmU78
yL9j/nPB/UOKEMoRWQO/XdhLL+bGXdNXk1M43jIq998Ggpxbg9b0GQA0rQjDcKcyZa/jX/7SE2t3
Q8Zl5rdCG4MSj6OP29b1Ky7XABV4c5hR0Z4cWDK+acO2oPjFdKO1NrWTbufYm8Z0PBoAozzKTwyr
cz4FJIm4UUwxnzYWmh/xwoawZGzQ7DSEEeSNBHsXRnzT2G5UPhhWWj1HTV0kodsmXhniUsE6m1RZ
S0cmcQY/zFoDNadJu7QHcwAogK/MgZhHN2J5tZRr8Y+3E0PQkjiLFqzM9ANNQDi2zExFz1O50M/a
uI497Rx9Lqdj3ORx5ccEp2kfFfgMZY1Q2tzD4w86HuG+lxnsgJ94tcbYp1I748aLhz7gcxJiBwXh
fjeLLvUNEbY58IJZFevOMNHpr20yiDBdW/N2hRYCRckTffGdOhabXoj2NNu582naHaRQqcnS9K2V
IosIRdF9vkTOU6cqFCYJoibLNubQnYblqCQOaeFdtR8V6GEgOcKY9kVHGVwLeleyWJKwV8S6sdOl
U0AyJVmpALWjcatnMR4L7HbobMrpnS9MbtuhtY7q6hNuEMx+TUuPd80CMrtE7iSiPePurG+UGJt3
0NP+F5y3fE9jx360das1qa6c1QlKB1lc3nFq15q9hu0QM6Cj7LWLS5HO818jZm9PkT1c80LexVeq
rwz7nRknu7Yz9Rt8y5SIAtJxKcvY22U82B8eoZQ03nmaCLOoHj6wp+W3CZKuRx7l5NIVuf5ujpX0
K2ueb8zIXm4Na3aoF5iWNqSTil2kWZxHqXVawM3h/FEpt25FVjXcvZX+tFbrsOX9nwPLycyzYLz9
Ff0VWXKlrl5ruQw8VLDWfLSgq25cyiOlXuO3lqeQ0V3SwzIDEbh9DqMcVXW1RzTTfI7IcE5al/Un
ihP/4KCi80Lyg+FDc8ZvGIyoRc1VJougT3O6EPTMtT9r+07ke60k+oByV1tAnrZ0+zmKX8KoT2AE
3rE1JbZPNU4MLwn9s6iE7Dg+4V1ZfyaZLLCQBj4bIPXHjtKus8Ia8GMPmnoXUI0Ec6d1OwYj9gTf
gKE5tTwiW4bodDPSGXzPC+g9VHUR3TaD6IKBAW87L0YZFu0CfE0ud0ETJqtjBTBF37SX1dldrVXl
56QVIKBrVMH/RH11X7CfiGDCIGf9y/Lw/7qm7v+nArqrvft/9hb9HwV0l9/6s/jfCuuu//y/2uek
/AcQmOW6luFd67OvWurpt+v/8z+k/g94K8vyzOtfpLj+L/9un7P0fwgBdIbWUSCc0q9pff9unzOd
f1hCwo/aFFVapiCu8r+L9+7+pR+ms+9fRXz//vv/UbLM0yXdd//5H/wo/1dbjy3+acf6X2jiTFNL
3E9ZCzVvt/edaoZbtl11aD1j3dhS0+51Dkrg835Uhp9qNIPvTFQhuyx2h4cq17yAa5zXtFXRPk3A
6TzLHP4UqmWsUUv+NVkDBV05bW1wVtn4W7DVbvReMcpPgwnAUE1b5XomMi2RPDZR1l2Sasx9gW8o
Dyg7RxRBrvaNVFH8uBbktMSrof/mjAQhSZFt61Ot7u6tKs3vPV0R7M1L97TWWYX+L43kA8ONcQD4
lW+jbpuHTBXFF5qo7L3L8daHjUantFNZRFT3Sp40NLu6H+u5vDGbqA/srkTp2mrlcZrBDqHJyMxQ
ifsQqXi5WMnUvDZmRY5MP5GzEKDZKN3Q6FGgzYDev2lWzveNed20hyHR3t2pA4se0XVdmnRpbhx9
tDcZPZF3PaibpOnmxNACC6Tsed9E0/IwZnXxpkw7fk7zxkFYlnnTvvF0dNQisdaPseopLVbXRQ1S
PX2L3BzsTxeOpDVL9GeY4/qDFRwWmpinP2totEsm1PCDrUc/Z503d0Ea28y9WJLo6wRxBsFe5Svc
uBG23WodF8iN1DeHJCbP1s1METa4I18jgeYClbA0vutmUd8VytTD2nf1T27XpKIi9yQE6cpIlrC5
YWc4FkC9aDft2D0apVQ7q3+qoXthLQBhITler15uZ0nQFGIo89MceB6hK408enlfC+9g2E8lAvgw
Q3gHmDupnQuwRVu3Fzp5vm3iRAAG9Bfr6jteIfFj1+SgROi0Z+C2Qq36iy3L2KVWWgTD9X7VQGTL
bP2ClNkbntppRt6GKNdQDedVaE6oswbx0JXYLhuFRB1p2SYBuodQ+5yyjOI/eWfCaf9lpWZACMw4
3gxT6D8T0yY99cYf+pHpRXdkt0EnwNtSxCA5/EfOxqc1TyAnWBMmxCy3ndXmpxbx7dx9OSbt3II7
oNe8nTu5GivZla38wG4Ymnm+bqJEO6Q5LefYJj/MZba3Uj0YYqy3pZY/51g3C/1psJAeqeSmHqRz
KBjg89QNulKC+pbjvaFL2Ck13U1WlMPaDruYdHAzKb+bEqzHkNCXRvQK9Hmw0EcESbo6QbmIkbtf
P7R6c8tNnB4TN732qr/LNP5xjex2aFtnBAP9TV0HlDiaoH/rOjTcPgsF0mqArERC1UYSW4Z20vr4
jPuURSo3+KWnOzfxNlyNgUCq7hstE6lQ6XVHv1fkRD03noaKmgt5R2D3roPRuthjGsxcf8qpGapX
NFquN4UFK+xk6bTqujKDrORJhN3FhpiqVx1NTGepZovmJfKL2hYHJYpHsyn/huJ5kqtOvTM1lC31
ML7F+2mCFwE6GmLDWlbB22OeIPn9QHwomxtv3ZOLpORuWnUekPnXYWc6SveqDijKO8Tn/OowLXXq
SsTZqKU4Y3N33CZqWFCXWZB8WlC18b10+5o68VkHSo7dv7Jf4U6WaDOMag5tgJGLK9ZPN6rZM6Ak
5adY6p6xsfKw6WaJDb86C3XvtO3wOQu+NIDg9nYSdrwj+DS76GYNGxrXa3+qDaGHY21Ex7y6StK0
dTWeofoAPDliT2xet8Ke6u9lWq1PrZrS75Vh/9eCoL2L204ckLhO28ir7BB7aE0w0PRi91q3qzBr
723NeCkqNG4e7T2+m2m2L+HwfDD59ojWFO3hMlcNAkvh/MnZOrVxJZjVYkEFml5tkEd9FMh7ejJA
QqEhOTYsFR/LWnc3xUw2jdF3F2ld69TVKJ5qrx7uTTGfYEPru3QePwcEPHelJavARWEJt1tFt5Hr
qO+oitzvQoHq+FBi4uJlvKp5ZCJ1x6Ily8BIyUyQWlbdz0sJUhJnFCVF3ZM2jUswx8Y9eoDvVaz9
NrHBqOzEMZ9GckFDqCIGPnDUmeMsn8+FSR93lKzuG67VR5jtyUAK0EefSAcAWTKEvmMGdRoj/awS
1D9cHxypMWxdt0ruHM8o9iqfATLUtJORZ4UGIrMJLwBKxnBJXKTQUeK0X7VTunsbOeupH8V6KAs5
gb5ruB+43AUP3zoZ9YZjrAhFOtCvkU+DVYU5z1nb3hhp3/MHjQcKtXXg8etWmjVUuJZDgDbobKne
uQz9W1G36qvCGB9kuTA2eoPyaNZLG/AJMNFViK/7It/yVSgu4xIkEk8Jc7xGsS2efSdfsMuY2m07
84v6ujVADrjQnNIqPyIjX8tQF/qKlHLyXrMktyTxbC5Xg5dOfikRewUk64Lvl20ViJ7gxrVuN7Gd
3MWAh6xYMXLHKOjjotwlHcj02NtuMGdl0DjddpXtW5v34TSLP6nPoMrNbGwSB0RHrOPzVCH+H9bG
vUk1C4ECrxKmKId1GJlObaFBSxnGThI9hr+o3Aycbl0QunJxrNc/ldk9r5poW5k/mtuPYMTeJ4LU
QDilfaiEw3c4TF8qb86ycl2QFg0HfzH9jjO0jN9q0MVpP23MidMPpj2FBBjNvaVdm5JmdMjucpSs
6h5iu8E1tFAgKescM99OUe0FlhWTpWGDlxdemKTFoaxHZFrax+w05WU1XDtImRlOyzhhyV6tP9e0
2HYH3AXWdLQ0AYCf3dC84oNmKr9eZ2BjR/92c3xV0B29j0YmSG3+izFZzca1ur9FdxDD3zp2+z4q
624W8bKrLJgv5AF+JD0/cRv12/dAyLEMOYtSiNDmgyGnPw3w38EApUBqIwD8ak03w2jn97RY6QsQ
DnE6rKwJ69TyFOVQzIiJUFA1Nx3Q6VtK+7g1PxiA2MEQfSdNZCJxcjb9LDGZ401ClYlWur+UWrK9
hpnFxbjt+vI1KUEE0lK9GLYKVlc/LOYdkrWbol8Oeufox6zB0cHXEtpJ8pnqSl6EcIIKBRAkwXqP
9/+8pBUrrXs39jhsgNr26P9Zv83iddVyb4vy8mDn3Y1M6Vnfp33sHknj8hvImMMIG0krenx0Iee6
QhOP5Sr/TBLZivYxkUkTlH3+hoyIEzqJvvHzrxtdnfNpzoK5GL+cNb23JrDdBkFVoAFjDEJ9yKvo
pWnsINdphbpqCpLIvrhFbvio9cNSn98WhYWnHtBaXD8m28yKraPs5gZttbjkzmNTZC9yLg+2hpyx
SYsHa0Dj40SGDzEMhNFp64EWz/ZHS+1Th0bOH6LyeUz1J9LysNSq7swzmzN0qTfppRlHAJ61pZBQ
2egeRF5NXHmURjn2egeyhgq7QlzYF1npe1pOEZgq3l06YroRi4wjOnDeyfSNhTcNUl2LdrZKRLBk
Tb3Jy+wyldVZ1Qy1w1w+DDFSpD6B3JZP1jAxaRhO8ogWfp9NhCARVxd2acUbDX80pD+ZtO8GS8d6
6uDIZ8EGU/LRMHtno153GHtCxxjuCHk45fA4CXo0Pxpjw6eIbtzXeS+rMOZ5W1b0QnGMqy02G74M
R0NJbGcheiuxsWe0yt74nfFWbW23Xn0TPnZnO8OhlXXCXrP8cvCTonhCtlQchmU5Iltiplr3itk0
5VrpTGhU29DrR3uJtcDNgdGR/h1127XPel2dPBelQJE9kESzhAb5SwV+Lgq4TpmmP7WMPGZjfTVj
y6bQ27djxyFaj+Dxq3Eb2ahpx6w6cyed9ah60eYVLY0pjyBqvpTVDt3iPimKJCAi6VY3blNpHiDZ
78tM6/hGHMR0g8nLalIqANuJ3QOni957m65LPrRO3WSr7Y9TzLnR+7aWck639ZPTTfgg9NYrLyPR
7O+gDz72TNawcfrigeUeJrtzlxY57sSh23KB/oEV9wHX4zlb0p4PO75oM4IYqb8xTBETIQkKyNKB
wcfTp43blo9u6l6q0sRU3lb5y4iPg/fEuJ5JGY/DWuBFqsxDOS7bqtSag9f+tE4E62vwVafJ+uhy
twRR9AJxfsTCJ/aqeLLmmsG10CpUW9wsTt2RiAdqF+VmglHJXoNSmvIbM+f8MTjeJdWOqdbPoUVK
8qqss6nz4/T9WPsL6D57b8MA1IsiTDI5bd2e+Nq8eqaeDY2X+ZMPWs5ZQIifhWdHa8SOILTnsruO
IV6z9bq+P8iKrncsf9dSsv5RTVbCK9ZIPs/BJKvUuS9zK/PNtL+tuvTb7bV72mP2o2urnWNaiQ+n
ZSCi2DWDHkyIQgvUc0ayTXBSjBYfhBovZma80ZXQBJZZnaus/50RWF7wwma+MMuvhX+kj2iXGMeo
3eaaudM84200YRZ5mLsHI07nw6xDU2BmS3GUUSXKEfmReo65qeZ4vFNSrfcy4ZECOA+c1kaMk63o
OOvyrmr6h9RASeupIQvopzlbtdMexnpoQ63UvtSQ/KxN8unCBgXahKaDRGxgVKd9c6u6fSsn91bJ
GcsQM28Y9x6/Rp3vHKM4I8XPOIqyHopLyAfb054arVj2oJc2NKA8TV792yb9RKVtO58sy1VBBN9I
baYR7+ICuWFNZuGkP/DNK0RHdrqxERoUHQ5QPGYSuxikEI+nuun7q4QL0TV4Roz5CHzASc1DgVq1
HBszBNh47MS8naDRd5rW50HWj6cmUnsni5+MVtW7GUnvrjOVHkrPvV+ZBDLowg6bc+zdZrEM4kF+
x6ClwDTZL5YnFCit2BgmoIAel3uaCO6UNwXDwkjtMnktouKPgv2Pq+cRNsWH/tzFSXpqsgI1KC2k
PpQ5XBXKr4kyQkZSrfKnRfRQsTovqulualqts7YBwPdgUV17CFe9NfYrhFHZuKydTRFGDo6gdERj
s2gCRmdMjXONTmBw9ZOyMRVqY3yL03e7UjofIGTbLHyrftu8tpzSh8nAkpU4kGpxHb1z1F6EFz0W
eInxHoAd5VwYZjv1/CW5xSHwVprz3dBM+caZpu6cYIOqa/0L+/TvUBFSty7GlZzBfctwfm+UsK9u
Jhk2bIZM7tWtNvbDfWk1r8ZoPcuEW9fB8dVEUPx4lHSD2aqv86Av1NabxZNCuWXWlIhMXc9Lmhzw
19wJs/uiy+A5y5sABPsOtGwI4hy9OoKKJwKI71uz+YsixAMVOoYAgL3ikE0DDV/wVrPLc5Pkf7nr
VEFsaQ+Wlt2hhuBJVxiXbfyPzsDFs3L35Tw9Iol4b1fta9I4a3EgrJzGBbr1Yeq+O2NCLWcLXDMJ
86jtbfVV4LNNNhQ8bSOR/GWIJ6cejzke5+e4HWnPZBitgVf8oWI7qZfmxUrNr0JyE4w1MfZkXmUb
Oi5ule24u7rRdXKvInNAsqYl9/DBmN095gcWp6tS8o2fOLBG9UBA4qZHKUysY3sbJXV5tPq0eR2J
CvCNTgIC9en7INe7Zam6TWs5j1XMh7iaWBhThgAzsV/qeWbxWNywmAB9hrx5zJJik0TpW+lk8061
zlNruDclWaJZSgxRrW4K+1m4tgxzVb6mrXnIYQ46m15Nrb1N+hx/ldtsLamt7BdDv9E08a5KEWro
2qDax52TdQEqjmJT8Ci6qoZHqA7Iu/ZeZuk86NZG2VbCfBnjWY0R9xI/6IP25GHv6tlrez1cHOFH
tv2aFmjhxjzZulp96MqVbs91ixz7YUR2GixRgiKC+G9Dz7aDyKGprxIGJBtGcz/Eww0rbHXJ4+m2
kisbBzL8WsT5GVyAz7U8taLoyMNyw2Ylebfw7vC/ExZqTwFEe+vPdTb7tl5dBk3eepTsMD/nt5EQ
KRFz8Z6MhW0hAGu5n3I9eSjW8lXMs751RvRPWOoAXOiuXSg2DGSJ1IMdwcraPnCnaNrBLGB/H2P9
ce5eB6fcp/Dj0vGCwaZITIH9LN6so4/+BhDbdBnKUlzP7t2ENwu3mL1DPb7LzEhuZcugwqOOBvvW
W7OTJuQZJcUtiyfCNfsHdslPcmT/I841HZNGgoOXNlGXoX55HWI82Mgl3LZ+dFyci271CsPzgm88
w3y/WNDTj3CzALDs/kOU7tD8L9tMH7qPwjA+NL07aUmysbSovdbVINxETU0GhRXyN3ewq9SzJ8tT
MS23Y98feaXO1po/jyPqksnFIZPWmKDb1M+X6mSX8oLkY+c40PjRWhv3SzUgYSTowR77Ey8FRcYq
QNj/QlAoQViatrey+i6b2resZmoz3HbYwf0lGN6i+mRijswTYD5b4Ma3HnXkSHKQt42GgtfMyaQr
fl2cXLDvdh4YYGRFw2pnXnfl9qOuHb8YKIjNzGmnYhjw5WIj944QdB3hXNewMVmhW5PRPrZbMtSK
JqTKxxcOw+c6pRfXYvdT5NCqrguSpgmyKT/KUhAnbV3NAsa3nmgvVl/iF8OvEeqW95smA5ycx/Ot
j5x1Y15gXuqGdKNVff0KtmhlVRSie5xQeUIJW3HYLPa7O/bvBcsStPyUnyM65jkm2/iC2XRv59PR
adZsm2I6XNqKMWtcA2rurX3VPgq7Pxpp8Tdhdn12dKfdCttt9+vKlzLm3nhfrtSILOkC3tk17cbp
5bTzFMuqzIaTa7o9nqX8bEXGvnTfcE3nm6VDpbYW3ylmwhVdLh1GELlkWmgOkxJqWGlH74XyUL7w
hqf6p1fET/o4n+UYbdX6UJgMjkT+6KP8i5nUMSbjRrY+zKL9LvV6m6zpZra7TW5rr3brHhzTQZeI
/3geX9Y8Oaxl9rPw3S4240qfPGrmvcae1wv3pDvFPdUcs4954AzdfY7IPa3dbp/p0Ni9oWUbTEWQ
gEgIqLoal5OexuImdSDXW+SYmgcwtbxkZmMGANYTN6+HoSN7Im7uDn6E8VZCCkRARy3rHSJTHIDz
FD85BAEwQXCmgBhx3tkUp1B8MZQIDvWcMTaij6Cwto4lnh1amOBRjLt81kgrEDVZ90k3bVOKFXwC
jqvtAqS5aZYbM5Xfc/3QDiIh2pEfBxH/N7c3K2EfZxSY8eiixLv0vYY9wP1E64deY7K3rp6TswI4
4nbMJX1gairZSWFbaBL0S8eT1TnzIwvcLQpSnEUaHjtbVgfk5hsvZXaFGYvP9li4YTtrH0Ob34wp
ULeW/jBSvkgIqU1e88zkzG8HoiVQAs8mOXWmfkzUFQNtHT+1IieMiUnwDQiC1Ps1JWcTbfT7OUnv
nXkYME4Zdlhp+CJBv4GJ278erEPj5gz/i7zzWJIbSbf0q1ybPcqgHA6YzcwitMqMSM3kBpYkkw7l
0Prp5wt237GqbBZ5b9vsZlNlJUhGBoS7n/+c7/RunB9zRi7wnlexxsCK+QNExxyXxyBmi4YQzQ6X
9ZJcJHav3g6WNUftJfYjJukRXJ6u93aNH5HeMS5lZ6K2NCH66mjuohC7YVJhhojtz07HgzM7xiqC
GiQqIZajGYP1tlqePoL17FsmzzBveiGanXYT9Jxk9h7zKiCEFQPsuoxOIfYTCg9WSmu6IcFVvIkG
EY2XmwJQ01gYkjtPk1QOYMKCcRspii6SIxLR3TANgYkTSXojYv/oPWal2bcrI9TlDdbrazrSDPt2
k1tutee9g3hgdxs7jr/oibxHIJpL0BXRCnvyV0KCp8KSmzHRejGm841lMI7vgdQ3vlfezsgFX3Am
5xeyhorHM/HvlNsj3HcTUlrmV0A+epUl27LNuFbKrkEKwRuB4hJhVTVr3WxCK7ZXBYURB03wU3KA
GdmAlF617ZUbnfOpMx+iyHG3HvaSTT4XFnDhxAm+lVZiMLpBuK5bKASFowgxcPBah5Jg2Yjp/LrN
sNZz2+H1DzCvRibDn5JhPEIwhoglHOH6fYoZgeK6b9ey4zOmeWcW+NqGdkfwyz4MmUpvpYzNe5n0
JO8HX8z7cM45+rGzD+Nl2jU2zjvIGPt+9rovyquyPV5pDs1BNS9N1axDQSzfNNhSltXMbQOD8cQ3
2l7hIcLeGLQwjcuRa7tr2efYy9Cue6xn1FXhgZCeUsscquzWFLE+Y0D3T6Eh/XapsGl9H1UVac5z
PDLBIJOnuW90vHQ7EkXsOg350iXVQIoKSwaOHo7Xcxo4e10F/bGp2VttktBgJRJ4VvPF3LjWqVID
+6Zet+yZFPiDzo8/p7M2vpFmRGiJ6s7DiQdKPrR0uRH8cTk7baBEDnfsm4LesUL9mG9FGc0bJrU4
yFHd8JJqa7xz59IGaRnUm5ZHJF0kYdhs8ayWR4UQtMPO/+pXw/wIrbTYOgGnDNarkLxUNd767Gcu
aBjX9A6JIceqFaUKLiqDKF0sn110P6BinaNuBNyVIkH1gCvEIo8Kdzhz1mEsR+smHqquiet5b3Wt
QlHn6f9SR4m8baZuvBDiD+59hwP70sw948ZB21mDZwWWaiRB/NoGUX3jRn52HqzCPVpDUL8GQVhP
h7QBPED3b6lPaOxNuDBlbDSvMpXtkrgTu8oCH/53wAfOtlQGPnmVMwfc4XPGoB2WSY8ooibGj/kx
w21ApKcnO6zTFuDOPHQl03J7FBdeIB4aDaaxW9ur4miX6bZUK1kyzR76wrM3NvrFdnaN8N4sjfuQ
+T1pe5/XIuYwfZiJDzzPRt+8+Gi56yqzyKvKXu1xoI83tV84OKI/a78S9JNaEdaa1goe4tnRq9F2
yvVsm7JcizaO7qD2Eg0MitYtF0WtIQXwir8Ph8i5EFD0ii1Pe6hObj9wFBziEa3dH8CLLca8D/aZ
E87HyonAE3RdXVlLD2jQvPGb9mJ7WbjMgbIREMiZWpqGMa17XUmy7kmQfePflc7XxETKc/uowNqu
qV+7LgztSBogw+BgDu2jcmxJ2DEexHPH4eql8uSAuCGn4UCudTyhsrX7thDmqQBq8LkzGoEkgn6+
LPKZnorICm9qGThrTOXDAaWaXQTesTftduk9jWxlf919+0cVZO6nCo/3one1sTDzvLurZAUMwZ/F
JgUw9NxU0YNvmtFdonqMiHGN4sn7U75iGFDDZnA9l4lgLjcu9AbzYtRzZzxM9SBv5SBfobKY7x1a
8SKGV3l1RV0jnk3Jea12A/pOpQ726eiV4cXKcu9xdqL5icTQxmug0+AbeWJeGdDs5oJq6w1U4XK6
jvkmk1z2yFsBhsYwr5oRM0QgHPd+agvjJXZBtQ1ZgZGXZD/yTkJYXzve9MLXDUHLDRD0oGCkR5OD
7zKbkHGwo9bLvk2j09TM4Dk613VezcgPXmbGDKTb6CVOkKdUL9UqRy176QIt77BomHIfYFYktIpH
Au58i5k8GcSBThp7DXqHs0wnSG4wt08enaJD2a6Y2caOxckx4ktNEsZDjW4TbAcwvamLSPUKxwtr
OAigc2b3zXECkH7X2EPzOEF1AZfe6pswmohT09bAmXYs5wLtCGuMB/yRMxWe6TX5Kf+2TG3MyGNe
4I0v89nslzSjB+NCcb/c1G7d1ruJGSPJHVP3l3mCX7AIZUk75YwTbGHk07DSppytdV6WnDY8B8xX
Yo8uKZy2Xasqv0PaDgj5BKivAeQ+7HwhSmAzhQ7vPiYosq6GL6HB1pDQeH8m9k/tXeiVZ1H0+dLI
hchWvJknyDlWKR/7AkP+KpBebOJdUeUbNSSSzJXL3qjQDXqrobI2ZjtREbExWY+cPo7jDdQe0mh+
TToqwq9yM9V9/ybw0t8lmcXciqicS241GT4lP0ZtjvDVWpFHPLNLCvXZdjuv2dlBba4cbrEtlAF8
NUYQ3crGcFaIxPlhaof6u8eAakFCaL7YwmxO7uioPcgpdw2GQ/yzB+X/Z7+c/0u/3OWtfvv6nv3H
vsne8m/NX5xz11/5D+cc+Y8/rr3IdoD/jbPwtXf7H845y7L+oFBO+FIyLrd47P+vc86Sf1i85R2f
58Zi7x5gd/unc84Sf3iB4Owp3cByhaBm84NT7lfOuZ+XUAQ8C3+lgBqhIjgR9s01E3ObpJR/h/qQ
tuZtWrirecQ67xifWNduRyicdo3cHtiKd4HaWaHXLQan/JqP4ZK1dvcnz+FPvHw/uPT/ggzlE33g
ko6itYtBTs0hKc2Db1RqFRWE0ttAg8GI2I+ToyNspdcGhJeTLwD5VG5jLvTcfUNNfYbfQRjFnQ9W
b725INQXlgGeUjY2o2MtSUDn2SPDHLlhWMoLeU54BxVMn7Dw4TtC+AipJsy6+NV15sM8F4+zTm75
5M/0ayrmX/Wwy7NG7XRt0FDhF+2a7bliMjO/E/XeUza5SmZ1Malmxon2WOnuVupUclaMxgUQz0/O
QOwXLuHXoTafLeAt2zwzHyagvoA/+EvXeud5bla//kJ/XMqffaFXuuyfrJHESj2jrcb+EJCDosHE
X8LZBAkT4cINMHKUuDEA4UBcwxgZlgRsk9cil3t0SxeLk1r1DVYYxphbemd2WnnvNN8tdP+Z8T0+
8vHSJsJY+WmmNn4+6D1sK1RDG2NfkNj9mvQ2SIG5Bz/jUpQ1VwBRMtd7RL9nriv7u6qSv2lLsn/K
tOXeuUKE/vSjInJDdjWC/jCFw4Wh37HOEyxEzg1f8o4xN2uy22dLvOnyJXS4fyc5vOIlSdY9DPqF
aCumVigypXpgc7MVgf2189twO2Mch1qSfXJIeiy42XOqhdSlUwwuf32V7J9yjvjoH1DSpN6gUhhm
daBSbDfNaFviEJv2KvAx4jvYSt3w3mc4BWGVUWT22nvms5e2DJWiVUrUE7UkW9JeAtmoYmIxcNMu
0HJOgUPrnyzu1Tg8/PqjXm27/wpp56N+4M0TUokEOJX60CEFWHG+ylWwJpBKpzLTS45XX2vB7eMX
j5mTPMBcYb8dKXPHjmtZF+UJHMyMGil/0yn6dxf9A5veY9dgCYG5xXe6RUdURnQ8Wb+r98KJ/NOf
1v7Q55pHAfMrs65hgJUnxMQTs7FhUXmECcVVvOhl3i6hVSDEudaW8wSreURrRmbrB6XRl8EEnMOr
VaQht6symDuCvkjytq9mlj5YdrMrEvn+62vzUxs000cWmT8/AECM6nEqCng8OQYp9R5AEk3ZhQoU
30z+rmfVun61P3ml/HBh/+k5E7z/Yh131cEqhv1VmPMqzfejtlgHF+5131SXtx1TtkD8rpTFvt5d
P/szP6xUYa5IO2Z5hZlsfiDgdoTJADvOjaBCDt53UvzhqoY78QRAehnDVk08gTpBC6bBvo8bg6zR
2KM9ElX5lFQIgE3dfwmwAy40RZtLIX29/PVV+LkbncvwYQ3zxGTQ9uGXh3boX8trutSOr8M+F6OY
D1ttAfVw66ngybYbvHe0NoCveantCEVV4ahjeVlPZvtJg6MOFUIh2B5N6Rb2x2UaecdhjL9WsX0/
XIUC9hzmihjGutHmb6pB/u5t9NFOP/tNNUSuUx3gEMHzwGzaUKVnO96jOdsvGBlQ2TsKFdNlT+hs
Kr1Nx9m3E8aZofrNlMUYubw7A6vvbHf3Q8GYtJFfedHuiK4xBlCV+ZsX5493+8/uiw/v/Dxn4K3D
oDokjYHFoIOHNtNItpg5ZtyCp/bWijMnmA0MqpjGSg4S6X3hleZZWMpb6Ku3B2MlApNyF4FG5BYh
Vq881A4DqabZZTbu1yF5Rkt/mkiyBhazgCGFOdJAFufkzk4EHGc8mgXewenoa4mvQriPDlDbX99Q
Py/x4Yb6sDqE8B38wrVKJhzR0svjI7iQg/aCd6rtd0Xe3ab1Jy4XJC1nwxHpiKSyybP8d41s3t89
fB9e+bnf1hBrRInDNjMhPU962Ws2PbjZokvJliJwAQuielhLwxy+pI77FQIhFrWOLBMHe4CmnKFM
f0KZJU3IsesbwIhqMQqLSG6TkDjQhLiXZV1Byhsr8C9ze0feziXRvZTaIyFWH3XWH104hQuqhK+5
f1+sA78KNnlnn/xySLeBoXZZaL+B2fTZmoG7rjRmcctgN8XR+Wn2s73TYG1nUWIcUJn3RW0PG2i9
n0XIjKgS4YU2YobohXHb5+1TmsmXyElfe17iuGYwaylnV0bgQAdGMsQHXn99ge2/e6N+WMSk2Qy+
19vdwRzZ0Daqemx6HFxlj+KDyQslJ7I5N9YOxI+uJQw55Pba46W4YiVONz5bkSVj6bcgQqKKy+vp
P1RItEz36gEcVX1l/f76s/7oS/nJE2d9WBFJaqiqd7r+wOT9tu5vZH/r4HNxnQypk4SFS9MGk3cb
xp1FSCJc+bQjLgJCAAEbhkZl21EzJ49mwgb1OR1fARfdSMPfVug8pV/tAKCiYnmLRrq7eoaH4ip+
1vDAeIItjreqq26dFp+RQXfasS0y2PV96kmkaQbdjCKn0FozXcq8E+9ehJOT7r+NNtBND48Dk/Zf
fw9/d81+FJf+aRUMZ95z0dDXB2EE7hb1O3tMcybXLRiVveXXkiAo8YPCBHVVoHNyZ5orYw4Ir4v5
LTZqBQ+YDppY59m6MSu5Av+ksbsAjnBcIiDNBIjtNx/2+qb42UW77hj+9GGNyUc/wRR3SHQqbJKy
0A8AC003YR6F7JX9M3agAUgJDyCGZrl08UktVVCcXM9SJEdg7OAljuKLzwDxYdA+09TZrW/AE9rM
0kkcI9YQ7yjh9njNb/Yz3t9si3/sQf/0sSecPdewVnFA9G1XswtDKG1Tb5c2OAv7oJzXTlS2+CwS
fG8u7sxe5wCGOqxyWlUnqqnvaTPFMjrthIVhsRTsmcssieAXee6yN0Psyi55Ftga7TrLsHl7RNkW
gNi9RSm1iQFejgynMHUE6tIWGqqhsmGRgTnZAeu2F5XR20tAooqoOmEK7MnTomzJMtSwnkXIpu+6
a6SUrFhFabODOfjq19ElHqxt6WbIYm60r0KGwka+TkKMaQvZReVaOYDuHSykeyogUp6j667ezMdt
03svbXp19slCrXt8jUs7y3AMDr6z+Tfvlg8bGMoQvI7Da3kg0c73VXKYaJqhZN3T4XiVHdVSkWRe
yqJ7H10yPq1RzkQ0mnId5GCqCqchoF1YL1YjDuns3PWJg8UgqjidOOI82v3JBbU95bDifv2R/+5U
Yn045hZDmbsyKbNDmvovwKs/tyPXQJiDWhV2dJGB92Lb8kXb0XnE37bNSKmsYs9gGpNf6SB2fGm0
9UYF2v2/+Yk+7EwcXrnRKHOUjMqKz9aE22gZ93b7EDr5Du4gKRM7qFY2+fo1KWMoMEk+7AADHGq3
iOSWFwy23hnN6EaFc0xMKFS/ea7+TvexPmwo7H6SbdOa5UFFULhMpyJt6zRq62Qk69lEjfsUnJM0
vHOrODbPQQv3xxPmWmqrx8M9Xsc/hbkxhs5GT6DkouRG/M0K83fnC+vDdsPCYeaXHa7V3E33+Hy3
UAhXpuHfSIbdHo+6380bIfyltqK7f/NqfViBNbZEOOpMLMLY2oIn2JqaiHsc+0f8d1AzzG0TwIcS
krAJfoIkfKIhZWuTfkRBwYINBeriR+1vyld/3n4deOaHRZaLLoYKhMJB9v2Tk2Te0ml7rHbpeAmT
kVMdcNqFSPN3prnHnLeEExUPLqf+JSxusXZaPBOTpb4WsYtZoU7ePN/4TevVj1PAT9YSpMe/rCXc
l2bZGWN36CLsGWg46nPInvm7NVlExvsCURpb8KJiMxrH/TFFDYO//dkUxamOUQN6Czpf7xPxQzGI
D+wuh7tWAcV3rOxe9M569pJXKTnQEbjEnNaef32N/27FNj8sgmFmCJQ/vztYVf8kAJ9h4hoXY2v4
i7LWr1bafh4UCwTzGKZQLZbcjCF4yYRBdNGtZkzZxNAb3E46GzVzv/Ml2HiI4neVs6v99af8sY/6
2df74aQL/nyOiNF0B9vC0U8F841VjSm5l/ybU3Wcngp1BiKDv3QmhOMWJ6tguZMmDRcQPuFZO+Jx
9lmwqvBF1mzOumFllHa7/fH5/l8L/Tfx17poiu/t/7z+zl8pIqwp52j/91//EbH6n3/wNY/+l39Y
5y1NFnfdez3dvzdwtf9T577+n//V//gf7z9+l8epfP9f/+MrQ6v2+rshbud/0esDnvq/T8Zf3tK4
ad/+9Zf8Q+KX4g/Hty3LtxmjMO65to/+Q+L3zD9837WBG8jACgL7eqn/MxzvMRaQti9pteRXXKWC
fyr8tvOHNIGqAL4mUMsbwP1vKfyme71vPt5Pkg/24a5XASlQxcB6jbDuhyfQIPQ0xH4CBbhrO3Vt
n9WQPFWXkrKE/EwvEoALOq9tbMT9zAhzlumI5p5MFv8OaN8ica1oz+Fu+j7FuQwWASnrlVJBt+d0
YE9oGgZZspK0XErYBbsGFSWdf2eIgUCTBrglF8zT9DMeLc9HhY4BfiZzD8DIppz1i+gnajZBVQxP
o1mm6mZqLUlmwK+IFk28NFA++ll+t1PN6JNqqLQ+5AXR48ksPMDdUep7J9Xy4jnNAmvcMTXySF3C
YK7zZ1lrORwnKNAFHVSWIM+z8OuaGe+sTdOk07LVxPMzCxzRJky6mWKxlkDkWjtZ2GIuGEh7FYOn
qpdmsqdgO01+ZpP4RLl9QgCrLpr5ZHCefUEpRupwXD8EppuYtwDBLGcZkELXJ6PAcHURdZWPDvjO
tCJGVFhF0FVgTPg6OOhkTn/qoATHnxnrW+VeTezKqA3DDRjfweAcslNkzx2jTKszZXHHqF2VN4i+
LAvE3IfeugNzmzd7bRJxX+gRvtQzaJuJtdOBPYaAWYf4T92I1PPnNjeGCj8YqYuMlLspGx9DvkNh
FSf4TqfB16GsQus71N26enRkm7enMhNDfjZcstvHmqGqPuN87rkAPgVrVzEWExKKFfb5+fohpav1
UsI9jB5x4InirBLhJ+7SxYmCMKNbq2ghTdJf9JwCzSPG2KTMtnEB8i0Hyo2ZMEQwP0oSmDq4V52w
hnOrdZncEETrqU6CYdp8Q9ML6w7oa+4Un526ao542aG6Y/gUvmcS1KKHKKfegtaQmGaDxwxOEwXw
Bem+uiGQzCFNk2pxhMtAFVgh1m9zHpL52ofc3lbSrm4VI35qdZQOXkPXL9UBzBT51AXAshoXZ2Uk
GcmbCl6C5+vrl1OSJp5miyVuqJtVm4r45eqYbzDfaOOg07o21l4daXM91aV7sbDJ71uq6onS6QKg
o0WiQG4wX6UUV7iGaS/8KjP7NYNFLHN9f81hZLPnv2ITGiZkRB/jgzZqf5lSL0TmtrA3oWnJV1yE
tMiV9VyAdm+vOdpwqKdrSL7c1uXgfBpqbxKLRnCSW48q9odV2Caq25bCdb7FbW9cXereg6yDosB4
nMwhxmqK0XdFVdKm0FPKg79PBI/OBLo0D7xh3DTKE9EtpjqSAT6vhb0VVc1rBW77EHckFG2QwSa0
bEAxS0zxg7NvgzAu7mFAZukyIiCJDT7DTbWAzhXUdxXAexoRFFUH9RBalzFMfXq1EtP0mWX5yVsI
b2cPlre8C0sDE+wkKBFZtXlznzUVSGjQseVqdLCpbAwsLeWmZZ4/rFsb7xM61cxqpHLHvDGjlKiC
S6dnclTg0/DfdGFHOUOSFssaSxekuxny+9oqnKm5Saxqn/tD/W7Nim9HKwoDyYYwAOPcs08Lq30G
V8n/nsoJeSzpB2AAuCUN8E6TY+IbT3Syg7MUfNEJcPltOhYRAVWrSJ5rsCCHFKUdDa0Nvbt4cJzs
VnS8bSiOUfaRMxdoRc6l05dx0rdmPINgo0okuUFa6sdj2Qt61SzeKBhbKheAh90Y0XtSi+BWGult
UY2FfuhEb52bmgjwotEC90cOI75KCBTUrWscHGLzHHd5qeIGmRTdSXkcAgOQeVJsopHHuHJx5eJM
OwqNDfwa3EJwqwa/LdcNA64MfqiVQW/g7SxPFCZY8zO3yNx8YVub0QmJ7+YEkKxSD2He5aTrfZW3
76Ce2m4XXDtVIB8P8i1GhoXyzW4DDkXUtP5dR0NJsB+b1npRHsoBgSl6WXaFZLOEwG6bOIbqCO9u
ydPQL23OsiclahoopLQ03XbdADhRhjZ+FGucLeB+c+kAQBUhm+kmlQ5zH3RYsSr9Ih3uPSns66w3
C2+cjEwC1sK4BpzXyg7QJFSj6Vy6fBzIFbZrPdsmQN4Nt1x/RawHkXOMNYS/BQAnrz/pgBvi3Y9K
G1RAlPszp26KqBGCzGuK10oa2vGUPZwMbzaKXdWk5GRyyGSMBykGHTZ0Hx1nj58b/xyrzWoKe88n
7mD4CG6JiIxNbcbTE7jZ/BkYB12iUVTW3d7qTZAtA/E/Z1N2cU0Yq4KEuDaiClfoKDtz35Rl5nxy
C0ltpOqwo0wMN0jp5nm1asl06aWYmEeu66Hwq630xUR6maLsvcg04V1TCRDvcXmlvU22kyZ3sGDr
s4ZuWazhlFIw61m2GS4n4GqwUTBR7gqQuP1CAKXNH5NKdXfw+ApyP1ZWM7/1LLM5RIZM2204MmPD
/ZQEaH6jZxp3rdkxOw27iJlXD+Gvu2nnOuzJuSs2xyWcPnyVGERtSKy5TeKHBVMNe+i+slriU0pA
MtrzCLjM99rq1ukjVEv0HDwPdARgiwbYHclDK1n7FhWaZfd9sik+gdfIJV+T6OCCNeHgkwatlG0u
Y4t1Ck7aaNYvfhQazaqy/LCjz8EbGb9XY/NoUhkTk8mYnVPta9HvKDXpvw0d3PwN/EGmE0OK6nn0
ZBUgFPHK2RqChRwVoxHTY1DTvLIobHswKd9sJ32pot75VIrSJrOIG5XVMAjJQYGYG/Q6cu0ipu3J
HuXWMVBpYWjBa9yPtiIZ5vgIhfcKIdC81YGYJZiADrtDbhk234C221ufq6WJOwxhgJgWWC80aY1c
6Sz2UniknYlMB45/8LA5x9qh0BKRa8nmGo0dmnB6RgWRJXxxihAX3mwHqHMB/VrHKvKtx5JovFyy
X6Rg0bZ8MKDMwlaJV8bN/WzVwz2f2/xCVdm1kMLO83hvzk3EJq6d/P7r3E8+pNExoo5l1O0wrRJJ
DckzpA+v3nlc/VQua4mF8QvgVtlucKaD2lNjHjzipR+TtS8jbmYjcml/nIzWpLsrp2p21fEGmo4G
kYx66VKfUUFmScqBPhTfPMUqH3t2Wk2WH/UcjyRCOt9cFGXngdwp27FfU7YwvsGZH5GbVDwM+a7p
s8jeNVmbwwmprxWFfNYeboLkgV0nuqOAuXOIdJ4ju0/Hh6ID5HGcp8iAYzROqd6PIyaFVS2ZGAJM
sWaf149N1nS2PGyRFKFQklL3dtQcg7ad2p01e4TqBowZFO8GriOOLvvh+p3iu94m103PyFuKKxRB
FNl3vEyUTVl3Tm90ET1LCUpInph647ny2swAogjCZdKsbKui4fXqbYu2SPJUs2ZuFc6UwhZdtysb
2j9XdM7kBtbDsJLAUbXTLU1fxPUT0dmyvEkjtgzkyvLxREKsrTcmv/MtPatsZqgpdbKnxBa6OyUU
o1Hxmgm3+NSj2XhnCwejv5ss33kkVUArXBpn5ZlicYp2a9yzYsUWjrwXI98gR/YN0KvbqjKDd4qb
amZ5sUX5kXSnzjgZko6dg1s2Me1ZkPCvtbIl5Y9VIoKrMAu6Vx6460nP2KYwjHNshqFxGb2gH/BY
GzxBXOwk8rJ1HnCdNs5kTkATXaUhaHotGEWaz+pHt4XIoSnom8fitSy6ZPgaFLwUviI8WTP9kdy5
zXdKkO3CJHYts5rjUAAEf9llrCP4VorRWTe0P/Dx42C4shBZerLxikFMa8VBSlGf8+Zqz/s0Upjk
r0ejVCZZEImohxvQGRQ82KKxp5Vj8PeQWVEKoOwYukC+p4vVt0Y0gelwUnDtvAsiiOFZ5zv2MmGD
jns6adgpt9Fk14z5GiOAP8WqtHLidCLH7FxbHfHokycEyAgLvOdg90x0SZFRZLYVarmyHSJ0mAdk
GBIM8ftscj9ZduJI8IsFeyJm+7E694A61Duv2SpfkWduxk3UVdLf+3DkaaEUwVgHr7jF7YY+KU6j
93khy2xJu2au2NEqmLdUQvDyk7xHw7WwiHNDvZxaZ77hsnrxEbkleLBzL062BGZ7Kowah61Tzxsm
ORRFNTzMTnbtdcy7yL2jg6on8sG5FKswHl5rzTGeUjjyugS4arZ3/UMD7pnla4bYe5iaIezhuNAT
V9Sz/d1u6wHDa6HGN9OQ1gOzu46yTgKr4BdV50A/LDoXYsgwxO90RocNrdK21j3bxSLlLrSaEUgY
rTcShDjEs1415a1mT7LjIew+oduHxFT6zt/ZHliOxJQcjTwzk7QqNMXYrB3oWdlNy1XBLpRC7k01
LT26oCUKuhhXopvFJaEKsl5QRjEuyBUaK7LBbr+yRWVfoNDhnXessHQWrWZ5w9aSixrDc0YwMLoC
NgEdQETb2JXZqXVQsup/HS2Vkzyzx4ZSqTqyAp6tjCesLCHpsk8xr7wrkYmzjTmvuYhyAnnkYCHK
lzMHMmDDQNmi4zzGouH9lkXOwqGfMV7HnHXaPW5A42bqOgUrwMkH/9RA1WO/bhQONQKNW3ovImv8
b4DtzfYVikEzniNp9CCKErdrqKYSIT/CmItzJsinMmcHtUmZVFmJUw+05xqyt/DwN8LIezZWukqA
V3sDs8yq8wvPWZZaWM9gFQQrj5rEQ2pREEdPIrf3Mhu9wt+z3rTR3hWRsy/aqvC2ukvpSGRpCuHW
G1Ud3wwTr7l1WvfUWbvYFKDUhcUQLTAWVeGxJsCTQXhgl7rkOOHfD1EVgAAKBnhPpd/En4gqXL32
YU0dqq39p7DzE2AAZRA9VqryXtKOzAzwhzR+K8N2fvBlThkBpyia8n5QN2nRDS5eH8afpdll1sqA
yLvnD5kuzuQYa16s6R02NFyWWTsOGnCN32yFwnu313RERWuAjxap3lRU11vWFyCL2AaozehwUGad
6/JqATQDmx5lmEX0oHpDFp/LtGSbYzdO4X43Kl9FD5RZRmjBFqsU2oDve8sYH1V6mwZtdmooIlwn
naF6zD4WPe41LXP+/dXAT1TYADgPB8ro8g6KkC2wBnUphERuMMNCtjGyeiFGFIvlDNCe7mpO4gsR
j+s0KG5tIacnbOrdTmW+OR1bVeT112Y0QxYL3bbqYEyNxpdg+rEDqSFJHPcympzGlgGdfdXClY5h
XJxqim5aJ/JNYn+l3M/+aIQEpkfprvDcqvhJK+ImF4bErs0e1epHsC5K3SEX6mkdNJ2+FU3vTBAR
6VO6GSs4P041VMcptF2AVn0OSF6ELKQtfYwwwlzX/2LBhYwxBbAzWRQiDh4cQtwHFTol6c2uB642
9/H4zAkIOIJh1DRAOHNStEeDlu9yibt1ejEhoNHHxugdk3yY3JZ9ob9nlpRVzpnX4m0RTtmsj7qn
c/7YE9+7Ygpxsi6nFErVCn+YQR2y4JptfVqygJaJXMThgxSKFIeRANsDwJsR3nQJUx7ssOtKvk3Z
voP0S6+9DnSGLayZEtut22mHQP049kv2ceE5tgfIuWFw13VRwDxxHHBI8tqcafKNS/uU5W7+njWe
vPPRVl8hepvpIY/oKKBCLjPBH8Cw6rbzNfa9aGE13AvhOHduGzKdBIA3Ycsb5SebYmeM0E6+NnNa
xyPO9RSUDg6PxMJlFvrJRFWDYuKwW2tDAJEJCU0VBt7ZQWulC6SJJw4DbJ+eI2se9xVr550/tY0B
bX5EjstAtdy5gT0f+kZiqJ3CIDuocvu1ZCDXTh5Zd9ekrHMLi4b4Dc05tPVYiXqwMxV9snxurtiH
k4rXWXTboojx9NYx4tESagOXIqHC7nZSmX3rqXl6CxGUnjTj6PNUBq21C3LrOYAOPZEPEKp/nLOM
7FDdKnVIBFg75CURHUUVRXsuDKVXjYd7gjmz5nDX1Awm+PrFEyVTY7/y2DzX/4ezM1mOG2e28BMx
gvOwrSpWabYl25LlDcPywHme+fT3o/67kNFCMUKr7lB0EwUgkUhknjxn3ytIAtPvGkV/jWWgl91L
DfKdCToSDx4aUZ9ijzZvxYBYnltnDtc+opr+xYBS1n2ijtNw5L1tpn4Uz+T4BtWsnw3VJt3gBIZB
JjhX7jVP6S4pH3UVezUWv0xEpv6481ABAFdmi+a4Jnf/FkVR/jYttGT2jl0PKaXyjmbEuCANTNYr
0r/oIclQv/LG/rnWC8r2Y0GHOfRVDQLJpeckzQ68U4A+C1pWCGxOcbKHkGb5SqremI7TAAzp09S3
4w/SUej2DHbt/uFg6Re2jfwPiuzQ8WnprbE09EjZldF/qm143XDXzkuaO4F986YS8fl/afy33Ldr
PfC95L5QLBo1t+DiKysYRzQ/wBvRegpwAQaq+fuM7h8kMkW8gWtc63vvjSWgAvSMBCJ5Nair9KU5
ZUtM7xj97NR/l3seX3voVEjGN97G1NbPvjecUNHP8EV9qr3S+6c3FRQVgXoD/GCr4PsetGQtiwjl
eaA7XCYdn4/akmdpD6VSOnzyDOeyhjnvsAThIddG6xDkbsOK9td9HDzGtvVr7jYKqbIJCkX4yOlU
pWyXik7aFpKVwM12ZFppy+nD/9XqpMzIr+iH99ZQqKS3TlCXKX1QEKqv0VwWpD4CyQ1v5a400CNo
3KM2mvpxCGrUmxAthdAs/A3Fr8HzXqMZfMXupXplTP55e5XZkFBmR307Llod+jPyLX+hY/zCW5Qs
kld+iyPzSskU3hzzxhZL1tcWaugz+AlNTxnLwTgnroFU1Y+8Un6cn4qkrmYLZfCFbst4qoG8LGs3
WaWeIvCuuvNQNe3l+RHeBUJgo7ZQuiu9pDVR/KJNviJ50yAKvXpDIgLaFHY9ggM6TdU5PYE8Z7bK
z6tpvGMytuhROtqvQ4NYiK4gtcxPpGwvKgtIVPioQJZYR0c1Z8di2EyzLTOVnEV73cE3MC8EC3kp
Du3kO5q+9pTQ966QK7wNYLYu4xNk9y6P1hTqnOqkRi+oFp1fYNkWCi5GI3KrPDDzPgDb/DrSZ3OH
euyasEmWh14vN8/hat7vLargbOxmRrGgqhgoUq4mLT0wETO/nb3iQWnBw7bzvtIQoO824FCyiQmu
ZVi0tV+znPyCww4p8bHT7ctx4lpAee/82klunles8Js9y8zU4G3dT36pFhdqHNHhbR/YKRyLX9gh
1/rfIt9AbryLV1oPguA2Qqi4FVS/J99WtCsGWcecAoTd4+Yx67S9mQJSggA9ST7zDxVYqQUbDSxC
Bdqi5TWqXBvHQzJrS/ApU1I6rRPyQ+ISxldzvKVGd2AwvfzBozyrIKmxNu4/2VCCfzGLye7aNpt8
3YVwjUpeob8MZBNLZfIDfMBiqDvyl+d38138HCtsCa4m4p2g0gw7+bPy5KnKZWXbqweYFWhiefvy
NiVteOu1f+FU3dv47ClafGX+GUfPEEKf/xGSy2EFULx1A+SMcjetsVry7H5MUrSwvqN6dAr1L7YN
M1y3cQm9Nu+8cxwtwd8kGrDkqCnwcSA8yaRep7yDLIgKIdccf43aJeLdzwM0GNb31bIdsoo9h8cM
mytIS075WO9TYGhwRO5W8yrhWV8XqR6tu55qFzLwVy5atYyz78rfIH13SdZsQcMkDtoSnFYWWEvd
hLDjD8TSO927t8Ceoil4Y2jLHbgXquMqxBs3U2Mf1oN4fm/eRX2tBiK4sBBa4sxdXVizDN8ce/EX
A/NwJ0iBPV/XgqM2PzqwloasYtfdjgnUWz1JERyddeOgKb8mYRNw98NUnxotudCibmeWP1TVObTO
8/lfKTVjwfEhVGNkEa3Pr2aMA+iCF6c9IcOzWy15tVmOTLkY+47M2Tw/TnBxcp0449WmFb+CKN+z
rnXj3njGSK/RU1A5Skt7m4GSJZEFt9edx5llvvinyPhBSgD8lgqJWrFh1NJhBR+Z1UvUkM2ffCWn
Agovicf8K7xU6X7GI3YYJkvRIDIaULhLx98bSy6xR1NwiUlqQfpudJM/aTHSG08aokBrgrKyvxjN
bURPSJoBsKMDFJX6DWt8Fx+JNb42J7xZ4yajUwdVVibrKEekWM24Q/MbsFIdPLfafNHYPwkcrBky
ebJapDcLn5lXvXMT9+qVhcL9rshKNAS2rsP19L2z6abgPx21g+sx4GLoItXzwxFK6lkp4s8biyy5
0F/BXW/mm6kN0ujL/1+AofFSBrC/Ns7dnNxiWr2R3xrj7YjKFF0iqeZz5NxRu+Nigtvi4vxvkP0E
wWnasBYHmRpMfqT/MfP03l7yiyCIfTvaiCjWD723hIJj0yH7QvN1mnyP1N++dry/ZVldYErnf/+7
XVSrzQgeLBp0pVBrIhYswVH/DpCJgRDiDnfQzeJYjsB97OD1Bh/hLKYIeH5gybVmCj4pSufCmvpw
5hHmIRRnz1+7IPzpRuq3aoZOY65/6oZZb9yhsl0SnI9uo8RAoWOGG7MHh+feLav8bme4n0j0bowh
s3XB0yTUrXO3tXBwpfVNtZOHzTBEEvMYgi+ZKzrPO5eHQG4YN7R/HVkhGBOTmzV+nfvhaIfpF5z1
+Y2Rva9W0aK3nrpNXGPOZoYznfKumUGrdI95eZXgr/CYmIS19D8/PDnBRSBHl9Njg6NcXzkD8QTc
tMeAwCqAKPX1bbNp6xKTE3kd9ETPwGEwsbFqkGGE39WIP+Ebwik5ulnzm7j4/BKuv/2dMyvSNYRZ
ZGVFwZxqO3lZPf/qhprvNFNeD9qGuUn8giH4hbZFqWSwGWNU5wu0L31nsaDFb0/npyCxZpE1ALYy
yC+mBbWhvHwu9eAzL8zzX5b9cP1f80KugwaeGREOpHt+ZdXyXGbOd2dof5//vOSoi434KFUDC9CN
yQcK+tuewzu6IS8pb1OlALR6fgzZFISjThJ5npzYxmeCdacg5TTAwur7bro8/33JgRfb67W0oF/d
GQkeUPoh4qalGYqye72sT/UaI8b3m3GZZLnE5njANYlmJrj/JLWvNBPvyx26qPCRF+UHY3OxMz4N
JlfpvWr2bVPdr48KZFJ3Bnx369FYO0+Bt+5xKE112nQrssBPXyf8JjaoDcjV3Y6akRM0F6uX56FG
2L2uZvPdsmp/fR2r86M13+HSzu+bxC7EFneyNaZrIdjs943zN5k6DQRNvhwJMM9/X+JXxA70AQ68
zuLm9MlvP6gBQgBwRFbefAXU6VLRvnxsFCEiyEGmU7QYZ1gx6RWmdRHR0ORuvWfMernwyvTwsXEE
R9CU0CCiVDP7OiqhOzXSaJ0pf+hqd+qX4f7Diybc/bkJAshLmE6j5Xd92d81MHVBLfBpVuLbYfzg
1ggugeIPwpPdMPvjUhOdoZNT9rDhlE+V0j6Gxseyq2KXMRqqQRuQN/NtOP3/95IejX0fAXBBf29j
EMk1KbbwJmET2FbFIHGY0sMZ7GNdX1+s3MYuYG0tj/0PGcBrXuvNEQ2VdDAVDQOI0gFK0PG2dDu4
xgOTWHSCWTxLNx4KshkJviAqrdYBuUbblINsnZK7F4bBuyelVNqF0UFH0cfW5o0MlcSjaqtzeDMr
D/AMWBQCW29OP3kQDFNUry8at34BOrmxcpLbWezrnEzPAV7Fq8MNByrhaT3sVHzp+W2ReLHXl8Kb
CZhj1ioB/QC+GiHuBd3oNwCF4DM21kcWX7567DffHzObCr8X4SWzL/383SX1QB9ncQSMdVhg1Eom
7Vtdfexcil2TRWSBpS7ZDRraSlaq/cEr2aMBYWVv1GEJaAPN2JiZ5Np+nfCbibW0F0JwxSuDKTn0
HbsqWMz4tGKVahNUQtfuN6N0iUmLrZBdaoyTwc3qN/10VGFhp3X17jXD7Fr7KFr2m55Ntl9iZ2M5
I3lVeR7PD0s5kaXRwsccOXEKjzwH5uK+STMEDzeMT7KGYjei3epu7NXMi0cHblMvhwsL4CXWx0ou
a0Ld9j52/6iCVwjBJSLeU+J+qvGrFborgxnJqHSZdkPazlB0bCZm1ivtnQeBKvgERLoL1YB3wTdy
g8IpTyn1VA829gAT6AHdXgDmUTYBslq6Bz1wvOchpPGsGrXgQYsQTj5/smWLu7qTNwYKS5ydwQJE
TEThKLedzy2MwAmIq15zYJSbvrbN07hVM5P4KFUII3r8eFhlBGBZ1P7xYquBIgWQ0/mZSJysui70
m5nYVuD1oVLPfqgj0tRU6t4N9C/9GO5Hw9w4zrIjJgQOip5QWFAZA+S2Xw2qr3bjy1xDNsJL2Cb7
rcXxB01RiB6AlSqBNTDUuiFUEHNo39f4LlO4BrfKX5L0oOutZvFm0RwaFjWkd7nYk+hH7TXfZzsD
noYkNQ2CB+h8rsYBra8J/RceAbmV+rUxvtB4gcBRd9K8+EtBVpv//npBeOb8Rr5vJXA6/vubQrsf
+CNvg1DtP4Wcbdisvp//9PvRMuo5/37azK2x6lYbsUqT1k7vGECh20/QNgyZd7PmCs+P8/59idb7
v+MYcCHZCBoT+mVIjA82nXhL/vDBh77rCb5jml1Lc8I1eLG1X+7g3sBCeQ1t3M/zv/59n+DSUPuP
UYCRH9zMIdpbgD8fh7hCfc8EdUvjUXsbFSWIPgip91459DstQ+rg/LCyzRG8A+DibojSFdJnwjwP
+fAtsdlVm+ckS0id7IyVHuf8ULL9EXyF3syZ0pY8ABzqVyghHOLG+opu/Mbn33cTrie4iUkJi3KG
H973FNDrHqdIdcrnJCXI0Mqrvpuu8ury/ExkQwluIlogw24s2v+H5GEto5VLBpj7ROHuisLy0mwV
ltfv/fe6cl3BUQCOLJYKlVtfTTLjJR6ANKH+tOLq0+C2A4WQTUoOJNRGQKVtt4JayT6tNLFv3RPg
6NqsJn325zKGelu/MC37E5Tk59fu/RvDdQVvQD9KXKo5X9cK/XtsTl/aaPgaxPpp86BKXJkr+IHE
jAn2Y1atimmAQcAN311uvMlk3xacAFRY0yqkgZuMuoc1XYJOxIablC37OuSbW2FUkUfMHexXV6t9
7fVXhaXfbf5w2bIL5zzo9FRdFpZdjTK64/qbfMVe0Eu1ma6QjSAcbyeq3cGpFBxY0B2otJmF/cU1
L5Uq27AcSQDsusIJRwxyUr2FNjZ6sODxeyTsbVCZBk+BLDmUY4y2+cJ/fZi8d/aEMz7HTRWrJtPJ
jeqrh+7f2KEW0C3XiRperPV2RTUBcA5IXAx0Yy6a8/ShA+KIh97m4k8KjXuGxkSvSI6VFezLGnmk
aMN9SXbKEQ640pSeocUWbzFA8NOKnK3zm94GdxsUGxGu5JyItA7I3Pd63Rg8wYypownE/rtd4JF4
X0c4306aKEaV1ItfZi6qF4jvICytpPeF03Y3fVX/VCtrOQQBOPHzOyIbUDj0bQNuHzoT6LxoTnZ5
jUCItLeBUIRAkQNbO22+8WQjCT5gAY4cOEbI1NKsurBHiO7h7Y8QKUFeLe+L5FqP9cZXLAr35+cm
swXBLzR0s7QRSh3EotV0SLJ5uux7Kz5qi6ZdhDTL+OfHkXg3R/AO8BjzlOvLBZtDLdgxTzQ2Xqiu
tjENSRjjCK4B4kcXxRsY15LGuA+n9kbt0uuGIGAHUtQ3zdTbiDJkhi24hWRl/x4sdshy62u6gJ60
yj2dXyLJHEREqJsYdtLVHMsADPr66E1caqNxe21z4etbZM6yUYTDT74KEUXHJXYBGOrayUltiusp
uaUHaxuwJbEqERoaVUZDrAeepRm9I/R8L0qj3EWhdarVYeM2kA0heIGu70stnGM0rfL0UfUoxJIL
sT3Fr1vaGc/viGwM4eCzD1RiNKaRxKhQwpGewjneJ7ThLxGycOOG8cqGEU59XZWTh1LY4o/mVKHZ
i3KplyiXPPTo59Y2nJjkAL6SGL4JL2yEzuG74qAvCjLOpTrfogYDa6EebZSXJL7LFk54qjazndJE
yAZAZqwsSCc9roCvhOoFdK/HzVSi7GoWwZ0GDY9zMuKPkQaB1+/OpIpEMWlVBWtpBaa0VCNVVSJp
th2Ky5ZPOPdlgBKsO0O9s379tXxFJh5Q2ZL9SWiGK4B5FuHzmhijYKKRB0yV1OcxcN4QJWsrAjsz
VTMLHZYUnyp5UjwvCNwY5JmLYICf+3tK+8j5cSTO4VX34I2RQBtmpqlaIbVCinGYQyqE6j3iszTX
Pvf61rNmtYh3QisRzRlHEPLqVqP7uXOsViFiR72appVN+lMCK4S9Vrms6ZjG1r5e/lpbeZd3GdZg
HBMRnGZe2S43ue7H8O5OuukHBnrI3ZHru6ouoZrx4YS6A6ekZo+AKyEZhQ4KsF6bXSVedKshVEL+
M2W7N9OskqMvYj0dvenRhKDSEkWJ4atqR0N4lJ5mJXSuzbxH6fj8xkquLRGWCezZTBMvt8BeQfw8
0Q2+86C+2ri5ZOYpBBHDEMEQlYUwRcY0n9rdYsMyVPt0vWc7OpwekHyeDr22aUDrrf6eAQmuJjIi
JdHm2OIOSw8NDxnTfJrqYxalh3a+LYvnWPk2BQ/9VgpVtktCdAGTrLeMamT52mhfTVZzapvptkIi
jm7BjQ2SDSH4l4UWYIKtxPIT2BFpoTe6G1p+x8swDpvrief+eTuQuDERDglj2BQ0QWn5oVb8TqB+
5X67tLzf578ue6GJwEf4T4ps0Vd6VT07daZyOQFINgsVDpT0wl30nzQy+pbVXNLK9uf8mOuz6B1b
EKGNaabwmFktO9DQUOl4CE57DfasrryFqZab59JQtvjcJWAGVwQ6tmFkD+7UWzQKr9nL+sJqbsPY
OjHYUKKBedsn7jFFsE9Jjtv5YsnhNdfNfOOVyxFG8LxiVA1QINw9X4fgXjeXQzIdG+s7Y09Ql4/d
XdI+rg12rh0hlL1hl7LlFWITzxvpc4Oa0s+r9npceYdp2O5QACnG78PSnVwDpcEeJpjzuyk5BiIK
ErY620XGy/at5oLe+8d8svZBPd/EtfPBEUTfMUJWFPRMqFHr64nms2xKf6LxSS7vcH4OEm9oCt7C
qGjRHsoA74RU+C43wVGryrW+0C+75FdNNHnIIt+fH0t2ngW3MRu5N0D6Z/oFvJawVAynXB2e6y1u
f4nliYhHpeiWGoyV6dO8/G20zN9x4G4tk8xZiPhG1NXhpVrvPiOEgMh76cuHFEG5EfH5dNU331WQ
NdvFhueTWJaxhjxvDpGWLFFqL4VNR5DuEv+Gt1MWPlUo0Hx0M0Rco21niE4GDKEp+aPumd+ytDlu
1vFkExC8QGgqtblMue1DIzBAfEbfTVMDoNf08ccImdXGgZdYlIhnNIZWoeeSSQRVl+1Dp7w0FXfe
J3Xuf8hkRUQjHDIxLEUwfrr2BAeZdx0bNaRNy0YsIlsm4XxrAcSOKCxYvo4SxEGdKSCHDr2BK2PZ
Th8zY8OeZK8QEeBoWvqgVgkD2cguWYN3XM04Gn87FSOa9HQCqEtgy4dTBsHjjVecxLcYwnnvDK1P
ptAijlO6I/R7V9OSHVWgOy0dpOVi3hEGnd8m2fEUwY86FG0NaKrBD7O/NCzYbvA1rMxVgn0/QgwF
WA9yuIMOedj5ASUbJyIg56gqYHLLBzpWX6ravkeY/VKtv4zFhqt89b/vRAoi/DFXwhjueG/woQG9
mHnVdwr0CjdwXqJPnewS0hNuqeyp6SzkqAI0YXdI5V3wiOPNt6Yv146qqSwemjA8hE5/aeW3dthc
0k8UR9o3j/+3TosVnoV657MHbL9Ccbwor/iLOcD3TpraipUfKv1+oCpcvphky7WX9L6zxRQue+OI
cEtDdSOEdIHEWnYaLmiZZJAYFVrsXamm2X4ZzEy9dZYJultt3ttzNt5qMOo8wbo2XsPf3Nbw2kGm
cBwmw+xP01AgGK2P7Se4DnheN50aXNLuEd3PI+3hGw9C2c4LzwfPGdNqicgN1mGxHwf3kFkDIlFP
yWY6WvKuFSVqlCEu7GAima9GyqMJc0JqaQ/jygwwDvCRjF/Om7DEd4q407Lr2gl5RbLejvFURn9Q
5rqxqq0SvfRECrEYfVtV3akkCNFKdw7h0nmnMjf+5lBNHRBFKH8Pkd5fpo3bXcf22l6WbxE5yNZP
CGmCxlJKmslN34R3jZbd4HORZp/nqDhA1oZmt74l7iDzqq92/eaahvPW5mcT0KxetYv6W3givPaU
TcfERVljop1q2DnxtINS9UObJmI5l3QBbwRIwV/U5gaI9M/Inq8X1dyoGEqWTkRxzmFluYWbck0g
ibQz6vDOKoBf5255LJTluzduuE+J7f0HxOmY04BKmEUmbPnVDsWlm0DGk1Uf/Px6dt/siwkJ9Nw1
BU98iy7fLl5uZxTCvS2/JVuldVZvPl+jD4U0BtoAKvLekT59LaflSza2I4Sf8M9sxuayVRKOUMLb
F/EbNC2g/rp0OufWTRDBq/SNVZK8lkTIpgMLNyICTCNzVkmm0yqYggw8YJpHKzstXuTTwPMxs9X/
XbEyDhYn6ZmJFw2fh56ilG3fuFO2cf3LFko48ZECMfYCyt331L8VaLXTPJjHEFlh/2M/XwxkesvO
w3hAz2Msb4JF8cMgvtsMkyS/XkRlwgurp+PAr3fnyrwHm4uE/RzPV3BkV9/PT0DSsOeKcEy76ufZ
NEaE4YMf0XjUIhW6b3MHW5ayj6qrpgzwYcqegCwvnskefczERGCmE8PWCIUniaLi05L+7LXoYnWJ
ufrY12i4Z85u88UhCTZFYGYXZgAxTYZqrzL1AJg2SKzPOnJlZf6gN/lGXCZz+SIoE55syDtXU5vN
7mhNauYDrTm1deOvJLZIcdxFFUzE7vwUz9mfzdnJbERwBcHYuhGS9yQCJlB+yqqGa0eXTbUl6LF+
551wU8RduhpMfFNK1gbCuNt89r6Om1kSSSO5K8IuNcrfcZc1LFlg/iwNddo7vX0NX+B9PqU3S2Bd
zob+XS8b7fVlouqFD6LrBNs6NB5EvmnR3EAkuHEUZHYi+ApY19rUSHkytkbyUptQsE3BDC1pvlKo
UaFvnG+bvYOSWFEV/IbWOs5kBrweIw9exCj0/mSd8Vwt31IdePf5o/3+GI6Iz4TsdQZTpVu+4wTP
/aIfnLLZV7HxuHndvb9ijoi2HGodbt6KZ5ye6bcDz/na1vYaoemqvKkcNq+79+8jR4RehumU9UPJ
TNJFuY5C8znorT0AbuIocw4A4kEMvZUkl4SnaFb9eyNZS5iGduAQInBcDQ0iMhql1QCqB2RveWDB
xGgXEPFuDfh+zOCIgEzWUB3MkPHgWnlUq+l2ioz9omd31dwexi28mnRagp8wF8fW85Z3frDi32Hd
LIvuAmm2yzRx/T4u7kBA73sjOeql3RzOW6DEJyJC+e9aKjEpQwPOOH9OK0Sr+0ODKMVx9DztoHsQ
oy7OCHF1/JCqGvzrtneN/mO0EVnI1lWILFJYUMFxJSRoLO1TWngXRBqnEbhyAN3W5u69736Rnvl3
hq6bVdNsZra/wF5dZYhIz/V1Vjsb8YXshAl+ghxZhy5DhcAqPQS7Jf7mjUjWqbH+pRi6R8dBqQUW
w/O7JVkwEaYZx/agGjE+Se0BwetuefcaLBEnWzn6xpvZWMlpFoGZeKQJXmeqK2P5kJA1cGckFCAP
KVr0QstyF3bJxaJsZJok7GyOCNS03E4dvfX+0ujbOuSDcQsH3FfSP4gHKuVnUJz9MU7Vb63TPw1q
mCA9Hh0itXsprRx+4nzan19d2QEU8ZyTojnognAWTOWxzD/xFNTK4DLqnqbl2VAeraJ42Wznef/S
pgv9X6tUgUnE7sLF6ph2eaEbbXxsYIQ5PxPZ/gmeZCidSdGr9daOuxst054tTf0zhdEJFtz5l1bV
6cEe9egiMqPf50eUTUdwI+PsJkmbjLbfOxpyjJDjdpm+1fku3RjBUYy81WngRcSYI3wZhuZy03rx
76x0v6pjUu8VU/sEovXQlMnfTqu0jXhR4jhEFGikWtBO9cxJi35os6mT4432c6lUG/Ymuf1dwXOo
o+GWEFrbft6XJ1AC+7FJbtFM8j/q+kSEZx4WseZ0se0baFIP5AjjjmaFJA3bjSlIHJII8CwnvdPb
JWKJlmjvqulXvY2gqnNPNNqdsq3SoGShRIwnRda6DAo8uL6Y9G/WCrTA4WXd685hM6shOTIi1hMC
3d4jUrf90b2Ll58dFd0a/tAJgSDFMdZQBjbWjVWTXBmOcPbbWi0JYHtWjaogz/XV0Th3gx764D+x
sMP5M/nagPrfh4HjCG5gMhWHDCqOtQ/ag0mKsDdDONCjUtsVYxZfIEIUoOmRlSdXTy8cBW2eOnUe
xngGLlPM2cFBoALd6S2CQ4mTELlGxwn1CQ96cJqZ6c9ZFeApMWwhimRGIvgIS5nznLYcgrTQoEQy
6f19tRQEhaYSH8thcDc2TzYJIZyISmQEIpOyblVFzh650PwzKOpgw3NLCv8Akv69F5Sm0B20fnnM
AftdzSEw7uNcRQNyTewAN+kgoSTLk6qnJdjoe5PYvogHbcps6KYSyVMjjpJdZownUOCPs+1e2kVy
6Tr5c1HoV6a7RBuzlHhWkTO0gi+XzhYGTBvrCp/0VZ/SyxxOivOGL/FKIig06AdzJF1BbT9CFKef
nV1SP6EGkPFSRAhmi5dUYgkiRWhValMUot3ia8lsHQN4gT/1aWm9nJ+ExJ5twUkE8wSRKtKiaHwH
v0xn+TTF0ZXC+d10q7LAyxb8Q4VqTBmHxN8g3Q+D47xMBSq3nhleqBNBuUIJ27J+eS2aQhF6IORI
ulK9YRHRWdgI/iSu8D9g0STNSS8wy3pVYejD7tS04W2S9U8AeZtdHujTfkq0jQeHbE0FH6GjI7Is
FTvWh9o9wkkFqnywx4d5VvrljFzI+a2TmbfgIurKrFnY1IZ9ID9UWn2IYDfq1HYD/yo7roKLyMZY
GV8Vii0rM3dpVJ7maDykVY2sBKaiDbQO0DdQzVq1caAkExJRoYmSkTYrAMvYpvI16Zr7LEb+0qrK
ZHd+xSRHSYSDOlPlhKaxnlg4wvarBgvcvsvz+Y9Ldt1a3cSblH+ah87cWHzcGJDF1JIsvGrbYtnD
eL0cHAvVsPPjyCaxjv9mHFRcRi9LOU6Gaz0PxXKqivZDHNmOiN40syVIC8Q0fPQfkTjStZ/A9T8b
3sP5Xy5bIcERJBMSPPZE9sZykP0adPBfJWg25eKDwEZHpM3MJhRvAhSR/GbobjWloqMpin+5gf2n
98oNK5XNQjjdkYJgwus11ns5fLfOQ5wqSE+Zt5sXpWwE4WC7CLwixaZyb/XBHYlwhUQNafeJm/L8
RshMSDjadWggT5gZbAQ9YF4cTTvNLP+e/7bkVhQRmZNehzZSbyTZTZJjeup0V3azPA4hsl1O/RRG
29rN64q/E3iK6MyoTnVDWVgnV3V86qpEt8S4CJkc1ki01e/M5naNqkP8om59bO1EfKZqVmnRw4nm
K+2cXqGl6B6RgN2irpElykREpubQ1BA7LN88IJKYnXo12UPK8rnW/pDkpHJM5hnowq7R+w9u2OqN
3/iTCDpRyKRZxfXVq9fm9ybx7gMUUktt2K5OSG5gUzj78xTUgd56pg8cnJf7AoWJDcFcv6gXsQO3
crm4d+aUbfX8yoYz/p1UFfdhiCKJ6YepYTi7wtTbX5WnUfIpmvSqQjLq1ojiCun2Ttt6GkiuL5F5
clIaBF7Q7vSHcf4SIT2ElCgQrS3Dk6UnRBxmE2oQz2ug0jP9j1bae7eej2s0qy3JDu25fal0V7O9
EM1sQMJkiyi4CVU3B6U0mRBaZTeRF9x0o7aPsvBzZ2dPNvGbswW0liydiMs0zKAIB8c2fddF6gdh
yZWDf9heO4lHFaGZmmYCMhsxh8Y0CNB766AAwB1pSFUgJduIxySeT0Rk0lsVDU1jmb5aatk+j6Kc
iryxXDnO0p5UJJwfKmNMN9yQpFzriOBMRPUGJKVYsi6bzEOfx6vkSkzvR9vugkp/Dofkaw8JTBei
Bmg7t3qb/m4WBPpgr7s47+plqyp4DmUCZZV6THgcq8c+G9Bhrb64QfdlcoaN5JhsTQW3gU2otuMY
pl959ouFBuf6XEQG8DMR0NUmL6JsIoK3GLTMJCnGKLBHeIAd+wMCePnB8pKnzWeQ5M41hLAhc43e
CEuTxQqdB9JAxzZutmroslUSAoZ+GMi2tDQARb0a+SoZUaN293aR6ju1dS8ryvnnd9x7/8YV4ZrN
EPa5BkwA3FTdfY1cJ7vLagXFjCaqfEiAKPWppn5VjoZ3n6DWumFosltRxG62ngLFs6maZORODUJK
iqUd+Ne8eEQJfJcPNbq3KpqcMLR/1N2K+E1lSLUOqUQTaVBjXyeAdsq7CdhDzz9ovzWiZqfVJn0K
u/NrKzEQEc7Z6XET6jPjLTYom5TnTzt1Gy9S2bdXw39zxxehlVvwbliIW83ZZanT40BdoN3YHolV
/AcmWCbo1+qERF3e/LaV8ZNZO/QSwWSElplPm+YVyn1/Qt36fH6lJMdVpKv0ksDM9fUdoUzGVR8a
T2EK5tVAgA7JxOHn+UEkV5Iu+ITRjNwy7hgkciE77wwkGJ3rdqvLR/Z1wRvUJbxncwEUJQDA6ucF
DYNRVvha5m3c3RKXoAsuwTKVqoaEnzB8WnZwlNwRHJdefQUCedOlyfZBiA90LXRb02QMZZhu46x+
SPr6qffaH532MfQ+QsH/Gm6C1mc12YCSvFo/OgYyw23d1QhkuBtYXcnJEOGMphkoeTgwAHdmsytr
/TJxvXbjSEt2WcQwZk5FRT/gYASQHHmzd2VX9aWqec/nTVSy/q9omjenesnaRe1UPm8jr7msosEg
uJuEnt1NtIBsBuvf3wyR4Oa7sWSIvixvO634RFXs0Ro+RhHgiHyTJGjN0mo4BgD9HkJIYg4zvCco
MD5panRRpNFGYkNyGkQco+oaiL9SDvDhSzwMbX3g5igz5R6A3qb/lsXnIv9k5A3DZPdEEaGl7leJ
M16gqwDE/L3PUFt9sEMkj+vD+b2XjiYc8MXyKOQaXBeolJ7msbsy2ujnunqLYtYATLM/vLRKor3k
oo032+dkJiccedPt06KLCfnstG7uk9TIviLgV8e7USmVXdJl5oaPl5xLEfGoRlFjuAbhUtwl865C
/HY2yvxjkboIdbSyQFebHlD20KWDikwT/e2ZHuW7vAATXk9Gd3SNpn45v1WS61FEOJbuDGNc37BT
Cl0LpAVTtEW7BJq81HiZPevCjnWO7FYcIbH1/6AcUZzuIKI3fUuPzL2iGvnfdFaXQxwu1WGq7KLa
eV0U+ecnJxtNcBBR39BgH7bskxl/gmOvB7mR+j2PtyEzwt1SqBvVI1kMqK6W8sYVIWrboOLA/pSt
d/KW6NZwc+TKqVfscnc6KnkTX+XtNFwYVYY95lZJ/n3cSIbLnlsi+jFv2yGvyY7Qq9DsXThZ4GTj
cK8FWwD9kYZk8NOqE2fZyaFFnHZzOyUeWIRGIq2R10uZ0RFZJHf2lCY97QJzc6PYk/ftY3souJJ6
aMMuaFJyMwCzzGl6cCaUOtTslNh1QpocMvDzA0m8hwh2TOspbTyXgYq8PXiqCclc/20qS6KgLZG5
9w+bLWIdFXXMqzSPTL/ve1iSU23fBsCJVwfC7l0kivqSpYt2ohpZbLniNWj7bx7SFtGP5Zx7aNgr
hl9SvxxhWEDX5OfgFHuUR745Y3Noiv7EBXq0AYbvBhDOm4DI91fUFgGRXR4MST0gY5m3+U1cmj8R
truOgujzUmw9vmRDrH9/c+7KNu/rpe7YtBS9t/mxt4dDBHPpOD+et4r3XYgt4h6NvslMD9Fkf2pH
JG3z+st6ldkKcl6hOuwx+/PjyExDcCCEYsr/UfclS3bjWJa/UhZ7RgEEMbCtMhck3+jzKJc2NLnc
BY7gPH59HyqyKkOMeP66Zb1py9wo3J0TgIuLe88Am2BMDZ6Qmyq0gjF3Nw7EO32l9AHH2u0M+OPh
7Any77cwscY8Qr5pDF3YFW+qqT70JVrQIT1z4vr7oCDc1fGBxUSnVoxLS3DjG61mD3h++Kqe4zKf
GvNVRCB93nFkDWwjkh6aPaz7BrEWYATal5ifOaCcusUqk7DL1h60xi3kUsWkSTBF7CjTsvGQ3388
4Ccm1hrHOI5wp7ZospTIoNFNWVrv6bTYQU4CaqCE3fChPyf6fGKw/4JlFJabqQmvQ90EnohW/rWd
p3OV5RPJnlhjFzsAq+rewtXHwtpnNXz0zIzxFqIcfaS015V2YPplQXoWrnF72Aaf60eovw9ta6xi
j8NWGU2IL6HboCnQHuAbKgIiUfxwBH0ay/5Agdk9MydOrNA1WrGAkjDJa/SlwPX8ShJMa2ec0s0U
fZMJ7lrYXyqTud5omPylHUmoVUxI0xyw+wwHECn5gyW3ITIxaMjv8no+s1RPjt2qkECjalShwREK
6ULesD1Qn1C5UGXvFTr0w1EHxhn3Z5usp0ZsFRos0wxVGuJQzoCVY+U0+Rlw3XmSBMOQvcdV+6u4
P7FGLlqCmBT+7dDSSKt7+LoDwyP3v1hdgCHmz/uOq9HdiwdAlKAj4y8vkxhIZOb5p7PItRMhaI1b
TAXp52RpVSr42Vm0eeyIPLKEGUB4zoSgU6O/hi4ap89qWuMeQ/EGbx94PJP9ojjfpltMBDT4nPRz
/ostKFTGf/5mfUWJS8Yax3Uhr1tLPUw4Ap59mRNT6y/gxdqZU5yLIAQiQw8l8wOOTNdqiC9V62yz
0Hk4y2E9dafVqUJYBVrUEoGgtsOdnn4QAQO3heKBM8hL+Gd/Sfj0/vEucSLorOGLWRIix2YYoZHv
jdV4fXmTOQ6axi+OJhdh+y4PH9/o1HRbBQIxkrEfJPRBZiDpAYXz3Nq9Sbv+cHbbPrHhrUUpKx5h
9uboA4j6G5QJtyCrOO7iro7unfXw8VucSD3WypSTFpU7KolegzNE2EXji1ilIIeWv3j91bIngGnl
boZlPzUC1aAQZIdKBU4q+jNL8sROvYYhomYfqTSlqIWLTHsNFW9nz2onzqgwy/l5/WGCtintUJRp
w+ku6/kBEPkWmKzwQsnoihTdd1FkSEXw1bSePuc8PMfxOoHCFX9BI5bKoBWD6hM0Di77IT/aJN/m
ODh6ltt/mm21iUx0nPP2lfDskzOqAEifiwmtVu7yHVKKc04bJybIGq9YFF3qig4lorIlF2llfwWx
fxFaODN8J+b4GrCodeOKOZmRxceMbKBfxV857/RnF2rlF+4ioDkD3P748WQ/EYfW0EWTV5yFBn2n
DL2lS1PW4SOv+2EGL7WxMs/NbHmZSYd+R12FnevmnfqAqzhBBzW6fOnsUvQ5lw9INeQXz/GsT0Sh
taylq11D2grrN2knH1uQKpMrk35zlBN8/M1Ora/V2SFjRlh8UAhzYd/6Ywj8SkYq/+OLnwjWa2vy
GkrZfRQjwkG+gTzmNag5m8RV9eANYzfFm2oYueWZem4KPwylA2QEs5ozs+HEp1vjE0kMVQV4WGNm
2+LT2Lco6hb5HWs6dPuz5NPHb3hifq8xik1aRimxkHGn1vgMtBykTLqgKdWNivtFGPzju5wAgAu+
3P5Pp3rSgBo09TgMI7t/722+jw0sEmrRBp1dwnRWf59Bsq0Vh4Nl9Vx3/e5XT35r2UpBcrcYGxzL
BEeFkM79w1imbdBWwEm6093HL3hqrJbF9af3s9uomPC/RbSMth5J1WHAWNVc7evp5eNbnAgOaw3K
UkCA0oQVdiq4W7v9VkeTBw4P3C036EZ7PGVnQt6JgLBGNU5FSCxrTNAEwwEsbFjqwYjy9ux4nHoP
++dP1SwrJNYZ35he7WHpfY20wW6SjSjr4yIlQexfqukLvooM9agt41Qg2ADbYx9FFxKfOvl0JjSc
GvFV4jALCJ/kEViLY6g2Wozfsk4HDKJLZws6J+6whjYiVUjiuAHgerSjS9m6nb/MK1Ok+8RE5876
J9b/GtRIomk2MgVDiGSVcwUHp2SXSA2Vos7MQHPEycZMQ3Tmm50Ip2swY5pnmuY2MMuOMG8xCV9D
ZUKPjuNunFxI8QLkHTGg5ACH+bW5vMY3lj21BuizA+O96L1F9FnHeeGF03ymUH9qjFbrPq+GNNUD
eDN5Ahe+rB1QwFbJnXZjs8nacvvx0j+xItdoxtmMSZm14NRhE7W3iju3cm6VF49xfQaxcSpAO6ss
wGSpnDQlYIpZ8pmF8V1bQuIpzW+ScfrSm2rDBnPb9nCeT0Dh8PKGu1D+O0dSPfWCq5hA7QY1p5GC
W2C3tUfi/rq2y9vyXCn21CitIkE1wlGuqsB5JFP4NRNRs7Gmfh8W4OKGlvr+a4O0CghuaeVpDdzL
Zlhsn0nL91CbugHq88wQnfhGa9DiWNApS4kLFHVUda80YwlaiUULZ4u2zKaHj1/iRDhYIxc5nIa5
CEEj73iya2SIE0thXXAhF/8knB5+tRiyRi/ObtMSGWZyw8rcfgRtsDgMqpivedyOMIxDRenXIsAa
uEiaYgwzhTeCohynqCNY7mXcJHXhKTrQM6naiT2NrcIAmgwKsgKN2ozgl5tNrKh6ImkB3kHfxlCh
RgOKVBDBy6bSH7tc1Wd6DKfqPWu5SdCH26bkMWB+lbweCtF5bKbMK+fhZtksqrH5VGfxA6LU6P/q
Dr6WoESrvLcHB301arqA1KHPodHImL2zw/QSvtiB1Z1DbJxYuWsYo47LuOoTJG8zDKOXxoCw402d
N4c0sr59POVP3WIVHCRFxaxgyy1mEkNvtlMe+JuLkyFU8DtTfv74NieHahUfMgJhNjs1y2GdeYi2
wRjeASWVMPSwGb1KKygSRPeZbZ254YmD0RrEmEOsta66fGkhp9YuQVU2Drtm+/HbnLr4shD+lO/G
TZzxZMTFI8t84Tm9q/U5395Tl14dFSBAHcfgowDXosPXcsg/01qd652eWKdrecfOyCxkEa6tTOzP
YEELBeaGmv1YlYEbPp/N3U4E6zVGkTlTqu0GNyq63CMlja4p6iMlm6szu8GJWbsGJUJelFkKWj6b
fqT+XCX7ME7hDS6PZ7njpybsGpI4TQlJhwilj9JpvCn7DBATCsi6fCXRG8eGAOdN72xMOTXqqwyg
dZpCFijqbrKZDZ4C4oBO54gFp669WuHFTEhOEsDxrbZ5hDPrTSGt+Mz2cmpGrVZ11Ttx0cDTbDOO
xPZlCfOHjvPCq8o5mGj81TbwYc2yw8fL7sSor/GJbVclbgGXy02uHkQbXuLoVFT101lk+okEfQ1P
7MaZhLEA6IUuTMjcPQJ87SFIDUJ7FZdQw6LnJ9iJXGMNV4TLTTfkcIHc9GjxtyIPxJT4C5RnKtyl
iPzxJzt1l+VT/ilSqbaoSgtV2A3Js/wqqePC412P3TCNHPDo+hY62ZO5/fhmp9bM2jW7g/NfzjgQ
6+grJoA/mcpP+/llOdV0qnzRcwxvIkN8ntIttbNztf4TM3wNbJzgNmUNFQrBibReYbvTBlRnzv7j
lzo16VZHA8qKKQrlIsFZ1Xm7IaxL7iSDuRIEjeqN3WDz3H58p1PTbxUEWFtFbraoZBIJCnD8zlIe
xKUTLJGaSu5l0r4GIWjz8d1OvdcqLHSL8NMcRZACVMiOjKGfh8o6wNEh9vPBOZOhnYgPPybKn6Yf
8GKydyRITVSEXr7s8dh5moZ6UfOM9Hc3tWdudGLHWSMYezFXoVSgaykabweTfHFVf2uhwfTxxzox
w9YYxl6PoZwB7Ee+7j73Fbt0E3mumXBiia4RizUY14IvIhf1oN81a647XSXbmLI9TayjUsO5s8CJ
EV9jFdVEASIPIdUBobjasBjW7XVQQOVnd1ZX9IT8AIiMP8ebOW7bJO4dsGnzWuX7TpNBoicSWQ7s
kJvs1pAQOMLCFcLyVRTLJwvsgj6g3OFwe8nTqAs6INCXv89yezuUoX1OFu3UGC7//U9zkblkYp2F
1qNYGo98EMzrzjEMTkW+NWKRD4SA1lli/gH3xjWMbOSgYWTpeIYnx664CtFOhfDM+Wb3qWmzihac
uwJyGCiIZkNXlJ5mIQ+PNUGR3GOlccVF6CRpuc8FBejhxyr4z2/j/9Lvxe0fKLvmn/+Ff38ryqmG
+0O7+uc/H4sc//+v5W/+53d+/ot/7t6L66/5e7P+pZ/+Btf9132Dr+3Xn/6xAbi5ne6693q6f0dd
v/1xfTzh8pv/pz/8j/cfV3mcyvd//Pat6Axcw+7fdVyY3/71o8PbP36zl63qP/98/X/9cHmBf/z2
EBv9tSzq97/8zfvXpv3Hb5Q4vxPXlkoJV9jKXZbW8P7HT9jv3KWcLIdgQuQC2zBF3Ub4o98dqfDL
GCdFHaUWjG1TdH/8CPh4GM9gGTAqbBv2AP/9bD+Nzr9H6z9Ml98WsWmbf/zGVh1SPBa0GJebu0oK
wZ01WD6HGVYV15bZdS77VjS3Q1opSGyixln2oB7LNPMZ3IguuzjJNs7kGlS49BN6mn4INfs3XYs9
WqnfjTUSb6y4T6LB9p1RbBOZgHcksstCOvuZZnDNHYinC+MbVS+oU+6zLvcbzn2liQkKCauJYZYH
y8o2A2+cYIwBeAXNfx/l5lYqcT1ZKvaxv17oFHjElOc+M3r2oQOKazDnLsnk1pYgDeKuIslvs9Da
zLy96h3jQ2jRr3iO0r0LiIm4rVlTbkVWPBh3hsrdArhFnyDsyttolFsLcpayyb4AqLRPc3kgEi+u
w/5KTK8tHCtYUtxaytlpdt/C7A4el7ejjV8TuV9EfD8694VuwJuNwkeSMrOrapp5FkTyD/UoDq6r
DFBi5tbEHYxcBu3u4FjibJOocHdN91qQ1xSvYtHskqQAebJ7gI996Hz7uB9J8ysqLcCXEE3wGDoj
19Vc74RTor2CfLGFwlSBM5zeEUmPlE4PM1rdSrqZ74bNy1Bw7cEU8CG1cp9X7eIBDr+pqvRzfFCk
uRuV2B4wK43nWJ8IBgNPxAf6jKzAj8l91t2b4p5gQCM1PFf0LiT6uNzYhV+RqPmFzct7mAPAlOat
ivovWZQzj4W2B8DKPlW4JxHb1m1eapP7w1Q/WLbxaZ9tRplBFJr7UAq6nlq4RorWAqKJ78HgFZ5J
+quqM1/SxMk8EOeOSWEfCsy1qWoDFy4ZfBJ+Wuktapc+uv3PlQL8vUleJRRyo5Y8/5g3SP3yCL8j
iwjJtHWsYn5nuNh2tCSYb1m3b1O+4zWeEm+bQIWprd3HrBh3aVjAfIrtsljsqsbaTHYPR/PhQhWf
7LjcuWF97MdNjxXQK3nI42hnVeFFU80E8PRqB8mgXVpkvoKP4eCi0K7MQ59oHCU0hNXLq0hkG9XF
b47Rrgeu92agyRvam9u0u2dTF8xFdGGSxvbrWh0Sp9qGU+xAjV8W2KbF4E+DOwddWmE6JfILcNfT
PbbN9CDc/BK4Yfkwm0peGvzMrbXw0qmQFzlc7QOUdniQFV20bXoTbetI2r47FSbobYcFTVeFW8gX
fy7hRgVtm0yAPoUfQn8XCaiBpLqTRjsYT0TbSpZN681kjDAUk/FhLPWiR/e97RloMNK5NVg4gHmM
zQYyYNM9iBcwscADTUSEh0IssyAXi0+D+S6WHmhOGKSHXaxdEAxMIOlg/IRz40eOyC5U25qdk7vx
oc1NsQfSO9pGzLZ2sbH2adfK3LPGMFCmL/Ysifmtdqh8iNVSsOciQGt/W4I1Cm34HSlLH/LqW9Ql
vwi3uchZ6kNK7KVEQi0LeYSayQaqaL4GsME665f69xHYhuapI1CkRkj/OfmwYg4JJmcodiFwj5a6
713bi8SrBMsGCiT4DOl9NhmPWPOz5dIzWSsY9rj8v8Hyf2wAjAN+ZFPbIXwNHmS56GUGIasddZGI
ueWxDIfe70q1jSLM0yLMvGgXN2yzRNexkdtopvG+RnnVt8oCdKCxOgLDK/2x7Wxfk/R7mi5Wpi55
7LsNt6pHKVLoiM/yOu6c3XKVxE58kj9aYXbkergTY/xSEtvLhAVZ7jDbzFMGJnPhEWNnqBGZB0lg
aqCn4xKW20wd2rj3Mp0FjiMOHPuS1YuvyCEvZW97DhbvsnDmVh4M1Rdlry/CHg4dbhRAUXXfwJta
ddG3QT6p3tcxfM2y4pBq7ifjPeaYB5OVyKu7V82cHZ2Nh0LVrUiEnwksQ5hjytz2YkqBu+W7rhmf
y6F4AJniO0+ca5vxaz2Ka6blpRv2R7cGhdidexJUsfCt3FLeQGBEw/ZtG3uJPT4hbB36SrmpN7dR
CEl8dRgRrq04B30NsTgy3pC9Tnn5sLwQx8YqnWM9wiiyyfPLtjGfZWH23N2AHHhtN/WxZHd/ymf+
lTP8OUf4+UzwxwQRFPx+QbEyMFN+np9NlnO341OxS7p69HpEbTeCBWoh3C0EFl4/vtmqzfbH3SSo
l7iRolzyVdkIjdW+07MqdqKQ1x1Mik0C7kg0RHcN0ViDZberKrG1HLIxkKionO0IybyPH+LHK63X
hCRKMenYru2s0daQm3SMikWxG1CkrEy8ZxMaV1WIrGKHHyAMFT8GdNnOqvG5zzJfJmwDdHvmtWJA
cVZsS47NwrKDELKSjgW/bRDka/w3FordUDbQ1kKDd0K8EtYhssh1qObbqBn2S4JQtTzBKaH4arOX
fgx912G+sFRg92bwYvYY2ker5j4dr5y22CfRm+O8ujG5JXzYycwOEkufQYL/UBRYfxKX29BT5gtD
c83cNNS2o54Uxa6zqFdQcmCawOO9w842+8DWbmamtzq7aKJPDa23zpj79nwr2RQMI3bL+GIUIZIx
QHUSZy/hC9/A2ABT2+wKjUA3vLXWcM9uZxpdOCO5Luf+fmrPeTr/KGP/9S2W3JlTl7F1U39wEZ+c
DrG2G2GSVBWXkIre2U7+2ULvvcn6vWH9K4BfFxl/HPh0DYWfPamRw7b2VwPLYeQEY7YrYFNVNvLB
rttrmKNsbdpDsAfSHsg9zQCUUKTPdNF/1Bf/8uCCEddFpKZyXRJkpRWbgY/FrujAVbSiC25J+HjP
nk0H7RX9kHkTImc7OfvIJQEd2puqKgFRILM3GOrrbP4R3Mqm8xSSjDPbyI/251+fD0Ah7ghJ4IH7
c5BgWcVErRsI26KMuKTE1EEwd5PySzQav5TpJaMGMVheG8c5JBbdaWwgFKl3FyOez+zaHdiTaMi2
7G4TB759zX2X5hvH7pCGVXfWHHphHT3T3NkB677BZnYQGhVRUe8i2QeGdUFRsDuHNh5NwmBo0m89
i/b8nOLx3wYoF0onqLRhx1ZrQn8moM3GoCC44wm7W7Ixm/R7O7zsM7LNSRZMidj38XC17CjTBD8z
XZ9pQa/cGf6Ika7E2YMxhbxhzXHhZYmTLMUjgJLvl0QdEE39enxdsmwaRxe0yTY4irw1Fg9Ypz17
LF54wmGWmn9fsmyhs83HEfNvkhiH4BgphaScEU5WJcMZdm19OGN+cnI5y+o+TADFqMXWKYtbWcRv
VYehTttricZ26pzRDPibMcHdMRrMpXgIe634NFR2aEHzD7MPiae0PhfNE9S7vVxaG5I4dzinKrve
z3gWUekLaxBnSos/uq0/T/+fH2BVCa5sPeYVxYaRzjAHzxvfUXxX4uyCUXFsqCghmzHC9lSBjD5B
k7ZvAKn/nAscv2aob/ExMOJmxnrGktnV9bcl6muWe8u8Vim03stmV8FffWrkdVjni9mkpxIcdQfu
Iwl2/R/j+f+6jHMVf6uLpvje/v9Qx1mEY07XcR6/JnEaN+3Xn4s/yx/9UciR/HdMbVRkUJIRDoEo
/n8XcoT8naGJLwHNpfDBQ7r+P4Uch/5OHE6UK20q4FyxLNV/FXKY+B2LhSLTQZ0HoQSFof+LQs4P
FZx/z0BwXR08gcvBxBeICjhGrAJwHlHQw2x3Z3IHO4JMp/bgVH12WZmSoWZR8Ngnui02yYBSY5oC
e6GqQW6cIXQDEQn7Cd6Z40ZLAA7dEYKvDcm1uCxBzE+9rIzHl6mzk0/4neFGWnrez6IinxOUvl71
APteuNPlQI3S1u/1IgKjz8YYm/4g6fz0khLsTaxz27ax0JEg/vySoV0ROScj3dmDTPc0bsonfFzZ
XYwyDOk2JLPZhEgqp0CEou23WRlegGNoNiOOFN+apV1eAFh516l52OEIKJ/daNYPxFXYFuE8zGov
4pHaOnas71CMsfeDzfo7lQJg6qF7WdMgap3I2aJ32d9SNYrXMBySIMniEmeJMbws1QxsBLxaYZ8K
/a88ql+FM7b7MdcMfS1HfR0zu5o9qx0o3fbVwl6H2D3QvmM+JEc3hAUHh6qSL2hu3kdHxd/bosna
Q6tzWkNfQtcF9Cy6/A6ZHxJKVHUuAQrSENlcQgygcAh7qV3eMKh8tlBYK6tv7jCXD2khGOTJaBV9
K+C98VIl2mxkNrWBaqirfafVHKVi7nQawM20p0HpcNTgh755cbLBTrZpNpcIbFbSwHs0RE93HmWS
+kOS588oFNd+PdnLeRWui+CS5upKFaM5SNC+0cck7l5DozmAlkTrl/WEM3oBGvOkcPAMOx1j6yTJ
d1UO1sZ0UXitwqRmnqPt7pJ30r6yW2YFODeMV9QNy0dYlFjbAcZ6+zRM09uhyOIgRQFjWxU9A9Z8
GD+3PM4ITqd9/jbCruZlDjUFzaJzrvpe99spYdWzAxWtLeO9fmrDxArKeNa2NxElvZEmZBs7HIbf
aV1Wby46DzehU7cBJkzvl5YuY/gVFjrIrM4pvITUR4uhC1d2SIIm0BQC1dntFjCd5mur3KDs6muX
1BvqOLNv8qFAqjk2B9DtKiAKbXZjaDUGudYQmyz1GyKRdcxkkfrVTPU2Alfgwli5s0Vz2DqAgUef
lUKJjhes3RUx7f0kI/mX1GnlXSOn6XseszjznXSKH+CBCfnbJp46P42dFmWcqb+cFVfd0RRk+izT
FojWWWmgFlo3hWgZ5Eg3jIXgrRiNSDBPh9mxv7WsDy9rXRYBVsJrhYXriRydaQaKmO/0i3qpNd1y
HFTemcLGloA4TiH3ynu4K3LUYnmjqxvdp5sScjNeWHXJ7aDAAxaj4RfVSDdUL+lcFB5bTe/Lxin9
OJ/fROEcYC+/KYuyu0zcJt+iPOTP2vLc1G5xiKr6T4NNj6Frf6uzxA4Y0e8WfUB7+3qW4FxmcE8B
xv5uzOLnop0ea1EfQxyjLB09pDE8x6Jqn3Tcc1keqGTYiS6+YmjKhOEIK6gEBth5i8WUGoDydP1o
TP3VSobnWo6VJ7HYvVBwL9V0l4VP0BEJeNq/Rsx5jFL7yxRN7ZWwRHFj1W4IqFnLbhs7eZsiHWuv
HcfrsrUu00kce/ig0obuFzrXXL/nDKQJgPJwoKfCa3sdVHNT+yJrHolrNohIPigxmIRdtbC+1GUb
ZyEKufWjM+HA4jrghI2baGg8PfM9qQavjqmHjxrFwPu2bBPO7BssWROUcZCGdCyKDlmRp3ujzKOT
hhxVBl7u2yipvjGAmYIk1+l2pDxI0+mGtsWLlUTq3XKZtUfZ95gMA45MANwR3hYPlPcb28AI2x5R
k2x612e27VVZdOxzsImTTwNMTXeCdptCAGUEky8PGE5/Lr/w3iwaM9rXafJubIhZ5RAwa12E9xaF
4WE5asKrDpXTJ8kVtO+uozh6TJgDiFpq3sIU1x+hEOKVdnjVys5zWmr5STfcy5wjCct3Mel84B6U
r3h8zHo76CLyZS7IDZAqV7KsvUn1lwO46le9GHqcXcs7DG4w1mof9azcklFGmzJq7tt5DBJwsAEF
bTa2iDZQ/my8IZwPlhNfVSBo8oL6PFaVL90RhOZqvrYRqYakuLNn1XlWIZGdQwFBivhFx+LFLssr
x8VYxTX7lLRAprnmrovym7Smd7Rzk4Co5Ah2COpigGsmVhP5kJ5YUDUTZuAYeySJbxJm3WBRP1hN
ibIDrqYFxBViFxTxbPAKIytP4VTWzHa+aXt+0ysY/cRleTP0/WVpdZ/LwaAegVpbqL+2LEaZfoRM
d+SiKw/G3Kway6sg+2cTfkUniapvLe51111kYXkNQrzfJaDUMgMLZGgRRc7sRXl/l2KzELTIwFqH
rTRK8mgGMXhQDfBjnV3U+eyAyszLwhaVnXHf8ie7tYyfWbL247FzN7yu4Hyt3XDf0vpyzPkV2F7J
zinfsb6iYNQxbLrYKMEV7YzPdZJChzGnl66I6GWFfgBOjs3UontA0Hop2vFxVsI6GuHcZzAZ89zc
IV5rcJM5Qd3CBSgfcx09dgReF9OaYPeTmKO6VftkJj2GXYRArRJ2jImZdv0I+ZkGntkt+4oKEJQU
nD70uGsJ33Un6VdxmIKkaV1JPVmYL6lXgEZgtj3aFg9WjNDS+OU4Q7Gkuw+L/Jm2OBKwnD3jzDaq
yylUT6po/FRlUBcF5EjII47yoMCBmu0mW4AoXVT/xyvFLtsKfLIU7FYHo9NY8W1OlqVsQzRxunZQ
OUVN4Fla8smZKn/uU4USU/LZzqMBQS+CnXQOeX45mvwGdiHQRGLNFynq23kMI88AqjvV4qhhCZXM
dC9p+6yq0MX8S7529YxgZast0LdvFUX1EloCvRcPpkL1C/qQsnTeeiOfigmMyJKXPThV2etSXnd/
dNJyGPw0gG3NVg33M2iq+MgkHzptH0pL7E0V34KZ9RAl0VPWxBeh5fiThItFZG5HybNrUz90pNln
IzBGOSREYcmcReZxqkCcoIWLvhhzd6gmwjs7qrB9VcdEMdsrQv6EJ4a5Nr5ZWBzsmmzTAectlG5f
AOsP0rg4Tmn7PQnLK7etjrWT79BK/Dwm8X1pWXgtBV8Iznehbu9ZkZUoWVYO/DrjL5HKGrR0escT
ljxCnP6CdiWqtwNCVIsJP1l5uCsI2VdRKPx6pjjSR8E8joHO48Atcu6P0lw2Y1gH0gpnv8REBf/6
EI9RtamS6jJR3QC6dO2BEoy2GTJ8r7LqW9sxrzVpMVqOiQFPrLsAfT7hldPINu34oGE+4ttDWOKG
Yqu68iK1iB93wn7WXMKtpYvvkx5FuFgNJZzpNJ4a6iN9MygY3vf7ntgJKAkowTp5gfwYInh+7wi9
K2jyNPLKBCKrt11H0c7tNrSBkJEqwtxPbBRpLKUZaDTU3sc5LX0bOfYmn6IXGDrtoiw7Wpm5A0EY
rqMIJEBjLI2rPPHqMQIajmWeLtEctpBVoNsbV1vOkG7D3eI1DUvuiQwBklIbaoWwVJGKPANDcBfO
8xV1+IBWc+WiFyrw7avwfSyhQpxPd0U81F5ZSwtl22RrJhsfeEQoTAKOkBRN5iVvIKE5MOTdmFsX
lE/Nc46Mba+1OoRxDLG5ut6SUjleVBR+N0ffIUIS+drUz6nV3ZbSfnYctdewHw91jchhp367TEqR
5hdVNMAx2JU3YwYJ6SJKD5MFBRabkyuLC7VlefnFHpHSEpu4PqknhI8MhbwkE7lXAJ3t6wLQsyKs
7+Y2fk7aaE8QnwF38Lmo/LjNEWvlpyokFUJbz3YRXFjQ+SP7ZkyfJPqAUKkYAa7BRKVT+wxa4pVj
D3CQnPewM/0k0GnPc35rd+4+rsanYVTYx61d0fK3SYBG3STbvgEqErTci7kf/zd1Z7LcNtKm6ytC
BzIxbwnOFEWNlksbhG3ZmJFAAonp6s/D6j4R/Vd0n45enkWtXLYoksj8vne8YAv+3fXhuE2z/D6S
XWQy/OX0TDfRWl9WJ5gg/6NyS4Dy0em9/kdraI7UvAZqLP3Y6OWz6VoMpcX6g9f6I5zS724P2Z0D
HAvl1htS58k/aMafYV09O0v2oHuAFIsjc4tuqkVV46VDLLTDexPI/GytYpsQMTS44iG3yW4pukNf
zw9NT4Wf26Vvjb9kB1wD9LiTgJRp3W0md7kW6dhuSC3fpQ73eZkbuHgO19QlYewlTPVZB/5W+Pm6
N4XByumXHDu29jnoizenHIAwaVxZPecPsRAbUY8PWIV2vlzeLNtfdl0wHByVf9OOfqnKjnGeI9cM
5dbAVcEdDPupnMeDKVT2RpYbWom+8pxh6/uROk4RzzWtIIY9sQ6/RwEWAJEZ6rjCYaIISUanxhv9
545pe6fnQFcxVdXzCcNPc7KzoN6TC5sehn51ftOVKz9ClS3TRkzBemwU0eIkzHCGrBn2pllgSbOT
W9G7JdmfCGzJJOpt65y5UfLLq3znu+2N+XCfLppq07ZJ/sQiJdK4mTuW1z4b07hqlgCtQeg5b/5Y
s8WNFQtlNAvnd8mCwZmRo5VgWNB/Jt/c14hscu5ruTjBi3e7qW2pAPU6bd1mPVZfakrUZVS5dbQE
ZudyLCayJFdzxAFiPVJfC5g8N3Q1zgnZloAnzj5BHp6TMdr433MJCeiVvpVuakFap5/Z4b6JoDmX
IOy+PM76B2UXNChYkUzeMQ6Mv+SaLOdwKNvvvvT97VStsHd2tcxnARZcxlkQqDiYRHOUeZO8FoMK
93lkOUdjp9mXnFcM37BBtFU41lSHx9yuYSHTiKjorlbznwELx61OKrmRQXKe52XaqaipD4tLgBXH
nfa/EuPOT4wTJoq1ytzH1FpRubOueOe5zDmtfGbiofQJTBb+cBxk5H5Dwyl+KIc3f87r32sT3UUB
64BOtdTDppvTx4HomCorv4U5db7dkNuHue9bK+5CJXeOytTViqb5gHkiZLFS46HokekYYUXHybOq
eySzb70OaRFEcdKVUyzYKZdN2kTeOWmNzA5J4Oj3PAqz39M6jp+FPzsn7dXjXtcLk7LbWdfV1NbV
TgxXYUKaZhYJtU+jO43Kbn+Yxyz7UXGidyxdC/PaOlbBEclF+VT2QXESyusvFKfOe8yZ3klP3kDQ
WzsfpzBJNjw36qNL6+mH3w8f/cz3Xk2XlBXq0BB3tNBI5Oc/bafgXG37KCtZkkxOiZSdRPFSan+h
LgVVwOya4pebqeLiKneaNq3D0Ijaxt0WMqB+yimSJ982awze0J7HfuyuneuX25A9n5c9vxV+4x+0
GLA+pXCpve89dg4rnOrhxMhUfhwag2WptKbg2KfjcFH+pPZr368/LdeqYFdE9l2NYoa1L6pnkueS
vwrpOXAiDPb8J1/6RNQoZsaFNbkIsveI4wPPdR4VUJRdQfGcj0+aeqyAlSvwyNKekF86RDrv0bE1
28zTeaykRTxSkMvfde4Vf7E5hF8mbZf9kkwo7Fu323TYrT/KRaZvyRTMW1V6wc0dJmIuQjvftc7Q
79yxXCjQ1ZXFyUA/UsomeU6aOr/ZQcmpPXv9Xuu5+HCjoXkqEZfdgtRL49wlIM5VwfRc9tP4kAXr
+lkKbjo/M95zJsLlIEuxXNwxImNQLesn94PLZBw2PkENrtlhcSUdQHpVfqVpJZQbf1XNl+lbRkhm
1oc26ponL6Kfpukd+d4JRrlMDu1FLHp5s4OeW4YFr+/jqEmteFxpg4S5lvs1T/pY2f14YUnJT1HQ
+jf2jHYrKyxftefSj7ja8q1tsuqYJarYdzaFjGRFFkezhAD3RWdUPNii/WGNS7nlKrV3vQiCbRrw
Tw9qSOJqTJI4DGyilsJkvdS4sXbCs5ILRX23dqpf/S7IkR4h2g+ItoplDnijcTa9rkE/xtLLAEIj
z2MhVik/ggCQ79m6EoE8RvlF0zf83s62exaJCXcF8p/XlcZQcp4or+hCVMxBtPbgBv4i3hLLxscb
qahmWFu84Mmyre5ZN6p6cHRafi+HdjT7plDB1fBc7lXWpdu8Hoz1qPIly46yY/+r0DjydN+1LXYo
0wvGUCi/adbWcF1UBXY6dAsKWa8suh4HXTOQLaHK9zypenezRFF16zzyujdJfl8BHR5IGTTg1obF
j8XdZRENdei/1e3q3VVHwTYr3PESVJl3q5hOPNhBFcTaEX2/Ifs734RadVvdl8w//rx0uyBR1bmV
XftLrK04OVm13pFNdSP9j0uBNEQxyvKxKb3hpV4C8YESyTw15V3pkbDEXkm0hGrzi7/yqobNLt01
ecXq0ByQtPbfZW05v6zc9g9K58tJWN3wcy7r5NckW/nT5LZ8bcPcOvu5P9gxB1+GQMWKGoZ7YNl2
31X5/C2I6nzcJiknMlCH5hs+ifBqXMNOmXcTndiLH1mfYZWqH32RVT8TAYq5K5JKH8coVctmyYeE
XW+K8mNWVkjcamvdD3PQ5+iw5whEKUh9udVBx3E3LobNrZqa5ORGGDYJ+e9bhvo8NTt2YOc1lPN0
mKiVfsoKGb5BPjAEdI4xD43JkWoHDI6brIxIwALFLo70F0TffMonSQR0xH69SzA2kelmDoy2Hc/o
BLAYKjfrOhZqlcjdCE5zmdZQH2dTzTGCqOkge8f9pDxM/uVaoznwbjdndy08GbdjUgAw+kv9lQrT
n+ZGJLepLdxvFgPKzetFKjakdAKe0F566lXBIU87p/Ped8DG+6hb87e2Eig1srxTcb3e9T+FhdGi
EHFHlfpBNMI9NZ3Lcb+0nn7tqmrEYeDbxabJluWm19a65g3xB6mTSeCqVb3mc6vCbTWn8pFC5+kp
XSg0bqagL+mkK1XcVpWW8RxZDbUGsszeOiuyTrZdmXe5DNZpmTmRqDsnEgvu7ysdF5SERkWAxkux
a6et/2BZMhbFuA3H5ilJ0/Zopfa6i9TKOiHuHKI5prM7lwzQVgnyntiPpd8Gd80F2dhFmusHtKry
giHS5hMVUm/4TqjY7ig3sQuAH06wr9S0INFKOFfHm/Vb33btu0ptEKPMmtbzOoDCwcPm1k6UgFih
qQOxGYy73sjdCsDWslHuG/LMD1pO3Oz3hqpGewy2a5ltRzDhd5a65IL/SV1YMPVeNkP7OkWWOM9V
R6/G6DreM6iZOjuts8Rj6c4XHfUsNIN73+eyZokFiamHygGSzNoueE1VQhpIY+XmDd2a/6GV5d9r
nfpv3uQ1x2GaSY9ZjLN1QHx/JGtmWVc1eUF99bI6WGOsI98rvTS7LOr0Nqtgnjaum0f3ASNE4sgZ
glEjN/LgAHTP34zp/Bsrhmiui/Sks03WZS13a5vM+3ri1Lm5uVa30G5NsHHKppx50JX+q1de8Qu4
qmKVb7LskqOr/CYLK3w2FW3YVd82v9aibf7UEgkzo4h5J2uXZ6KK3L/G3qCNC5CavvaZr3AGo17u
UgEAK4rSujYyrW59Zcxj4irr1HuFiavczW7Kw7rSmR7pm42Krqzs9gbKxDdriOSPHE1wc6iGhSFP
ut6wK9NxfAcW68vNkKf9Lm1KJw4XPGvsh/U+tUx2yjmVLiUzzzvfj6++8RkMQJcOSRENL9YQDW9r
PwK+zHQkPNccNdlWrA5fharOmucwgm2wASy3omFgHpUeaR2pmy/Ig+5eG08RuFeJZWcZi2en70xk
I/6b6oeqAaxPAvOsDeiX8KbqjX5fe+c2EWknTdMvFDE41S7oG/WelSbYc9jpgxuF3TbHn9pvvSFN
0TyHEqFJzvUgxo4kP1Aj1Q36F5+rw0rWkkg3yQrBtWU/+dG8Pg5oE/Yik3IbLL65NpPN8uQG/QBM
UnnMap1imJr0U5KU1lNhr28w92+6SOaXOmhrxJI+aXS8VBTaMw/VPlXe+l7Z6LFYKqbJ4CqtNbP1
5IZ6I8fQOq0rRKjVi2QrVNi+aC6/WOlAb6swbT5rukU+OWSmB9df1qtdJM4lY695yBt3fU+l026G
wG8/y0zL7560/XiC+vtZFUq8kfj2VUdIbAaVJfsWSOWBHqox3didU40xn8Qam7EeL8JN6ttYzM6P
xaTH1Qnns9S81qpURm9SUv5PANHzk9+E7hBXPQhgDI5XoivVRf2QsGHRRlg9FZ7NCeTW7aW2g3aC
E2iGHddY+8tq/PGdUwiwgxX1wGrFdCXXyyJCtbWdtAH+c75KKlXCzUiMCqRI6SAD1fNyl+7lw54m
l6LcMKyob5Z2xW+fqPwnqSDoyEBY9qy301Wv67grloTuzrpvzrOWlyooNF8T/8NxdXC0nNHZL6VI
nvKpa5l8czc5dPQmDjE6xvrR9LAOUlmPVd75v1Lf/lGGWfYtUuBeOvFgLOzh4NXAeKxcUOtlxKyE
Xk6Vpm82Ybq4sbJmKCefDxvIewEPWhm6wtaxt3kXfksjYM20XO9a2yIORnNybFLQy6m5TpXYAvtb
L2OvnctYgsex/k4bIqjZ3424tX27fDQFNMrM4LUJQn7tAK50W3bUojZGHwI9+a+zTE8twrkNRPzK
JrriZyi2Mqjf00S/d9V6V58v9okh47w486c1IkFFQTtYz2kR3igOfZyKBoc6Y6GyP5OmuYQdzhBZ
nWYRvRRz81xM+kpwXM1b4VTHMEqeU6ODb8JZqzhDRRSnoTVvLO2fCiZPf2NPs/3B2Kk3xiJXl/qu
ye/azehZ9l5b8xvLBms9aigft1NcBX79awVuPq/FQkKT9MmJ2xSMgj/zeQrRYqZREFvI1A6969V4
CRh82z1Y2HKeLUdv86lvPyaOvgMlXW285qHzEeXlEKfZmsRQb3eoqZ1ecCjglyiNB/lJtR1gdl8S
o9UvxVu/hJjN6yIpHuhMQQY3T/VpoGBjh5ar/oTbZqeuer3vyBPeAlFAvM/uI7GU1WEgCeMYsbcZ
tD/yT9HO/BK2SgKa+SxzICOKU7LPqmd0Ge4jKylgr46W5oCNcn0cOQsPc1CfubDGj8KoddPDwG/X
cgDKZzM/yTlLvtmdL/Y+9aXJZnBdloaSFLJ8Iw2PWIStcC/6hkvKGvv2OVWjmo62hKnSHZ19s6Xg
1KZaHIqwWHezE9EWQgRXX8cinQbgZXvQ72hr13gY1/KyOP3ywLaIW34BFW1YlbHCZJP5HkEbfpUq
Ax9bunT4tBdPvRBDMEMVCUPUbL1cgIIbe+t5yjvVa5V7PBZZc7UtjMvx4PUPXNXTe2X1+qFHd0NY
uenB+JgyIhwcQ//VtcN8ngs/+8D21V/mJVDwvEvunSI45gORgqOz6ZFgpBQxtQ4jmJ3mHBSGDWWc
Qu7bNa8qAqaYOgBYlkm8gr2N76YZi7tYq/adXe9GzcMyC0vt0mGWyZleT6uLrRUp+h76vikYrFbv
tQrH4hyugXsNwqmE6y+tk7WUBlZpFi9Qhh1wAj2yzKTJBUWO5YM+pvU5sfO2ihdHDLek9Aq2qoWs
j7J0w29eFmANgItUPDFNpr5VxG/tR8VBPHZd8yxmITwqLSQrwhqJKwOjewK4tkgMTZXkrVA2A1pm
Lzra1xVBQKC3ClGQi3agijBY+kMYnO02eKvIigljL0uLR81eern7xvYJYmDPZ7vNF4Lp3ca2D35S
Bn+kLvOntfJIaGTxcG6O4QGMR6qh+D7i3ggaQbVWOnS3ouUEhHQb97lFbZlf5jLmxub3g0+E9efX
yyd3fB6TBgI5SztrFwbT8tZ4Rr37SZIeF8QUG/xtw371veTRFgnJ29lzJtWn0+QfXueDSoQZ0XCe
Pb7WYlVHm9n1u7sq+VRJEu+YvcbPPrPkYSixutHjO1ZxaVPt2LZR9YQwP39detM+j+H6U+agdoSC
LS3gU+nZ7sYmf8hBsV/Adlk+5ijBqPnSNKX/1LllsA2I0g9Q8wXRryn3qlOxqBHa2xWQDJxhVmdb
fwSfYWx7RfatZgvdcxw4p1S7dlymNYGWFbnLsKLCv0a9ylAeROO5JS7n1Lda/CRwPNhC5HoPNpzB
WY1j87jUXXiCKkSUHTQ/s6R9pbAcA2jLvgi6ys/o7t8lIxS/PxlTHF9hFrs4c3daRH/6cl3fCpnJ
2ITYzduuv1hBhUErghYI67y4gRqHbzDm9ksWGvO8wOrQPVUCfyYrcZMGZmyT2WX0SuVP525MUEQ/
WPBZnzq2X6pPav95lg2Y07pqHUtZsFgG4dIcs6kMd94Ser/5+iP0aAf3W582KSWlTgbUZEV79tFj
VOQryslauHdZZbAfrTXbO1EDuVa1JDl3GXSQN2gS4cKlzh4bOgC2AOX+sz3eOUwWu/UQ1HlA4oFT
TNhviS+NhZGAfxX1nidALPFUN6F6MkVmHqelUtdiypwpHiO4/buj88SOD8MwlYBVVdf/qe08+zCW
t+Qb3sECqmOywp2q6vcV5OsDNA7orFPuQ8pKSXY8Jd5qQhVUpcAqkJ3BQ+5Uw62YrHHf6rKNw8Ej
879z263Ow3GzkpPzMK6KGLqogpGUmlM2CoYX463No7MU+ZaiKJR+dUNkXNlzfTro+NytZJCb1k4g
+oueHexh2zyqnBfVlsvVapsgntqw+xZMuw5JQpy0w5OfTPPGIFKw29amXbxKiGwJXIkPZoyA1CLe
MsaT5NKsoCxmsWezGZwgv1TuWF38cVi2xiElD8CRzzwd+Fcddz7rrm8+wBZRxqQFTJwqL02U6ZsI
2vzAZlu+r6sz3BaPwLh5sQm5Ycs7pGrtvid9Fn74ueV/ubW+zxPK3SBMm+NwpoawyUT1jmP+ferr
7cwecQuXnp61esRHYq8W7zE5ftId5r3JTXdZemUdoOTlpq5G9QTmz+8qnFmYLbCRfQJXTr4FhY31
r7TbbMsUZh165fY/imaUK/x9lHxlaRYchdMN6cYhR9Fh8ype7TGFskR/OF1hMaZjRA0bZTGEoz7I
VGJauQeWaRLIc+fLRnC3BeK/RmPtgre4aYDyAaymlXfe3CoX72xGhsuhxyYIGdqajQ/N9SYEYgE0
9rvR0snPsp7vB6qdz18Krc6TYX0Pt6KyK5pw2qK7GwE2yB9/DzWzB5Ljt9EmZ0mL8czPcS4l+Nou
yQaJisRX3Sc1Kh1+tHQF+HRl9lL2QxyxNO8EdPGVPgcZbnWtvC8vz+DxPea5RzC14nFE7LXzQweX
XadPXRUg+04ZemDIXRfPRZm6sPUWCWMxj8n/GMLwD5M9MtgAlB1jII4YW4bynzlGA/HJOcdRfjRJ
lsaTpRt1ygvJATNAhe0RpOidi74AAXUgH0KMYOnGaFR4/4Nh419ddbwOsgYdYTs2mkRcDfY/bEx5
LtJZ2ZN/8LLZicssG3a50xeH/71M+7/VYP+L/f7W/m5eB/3793D90f7/oNZ2CTP479Xa7+vP3/+F
Wvv+l/5Dre38mxQudgTXI2kCnwbC63+33Xvev+Gv9riYhWfjfb8rpf/Ddu96GPLpsY2ED6ouRMAf
/V+1dvBv6L69KMQ65Dh3w/z/Rq39r8EM92+py0/mRzkem4H3z0aaAWgmzJwqO9ZJ3m0KeP7DbHXT
Abas3DW9lG9T6pj/IXrnX7Nj7j/U55fGOoRqFZnDPztjnWGMgsIN8qNvan/ddmMEFbMO/krohijv
lSWRqK6lI/EHQ+b1/mbMqlls/9Pn9F+4CXnf/5Pd9N9fhXR8pPTClaCj/3gwnGmeUI7aBWqX+pTj
H6UCjvUHA0lM0tFnLQFF0HH+v38o+TT/6mK8/9xAor/FnBTawhP/TB/JkRwvloc21/KG6d2wOizh
4iwvI6TjyufA1uEPJqkuyX0ryRVCyW13X1gCYZbs74nplx7myf0cdSs/4Djb6ZgXq+O/s5HcM4Ed
z7SoALxGHzOvkNUrtLKRD+Lvra5bmy2Bjs0jo4PJQSVB4TeW8XHIQf39vTkmwp7llqEcSpLMsiG2
ACM/GtduY69dQtLqq0hTMA15d2rqiG6z4u+FFrsk40GjChdFiM1Wg0ZUAqBGWfO7pINLblZUUmnv
n1Y/9E6NIUuGQJIE9RP7tzXh5C5aIgjkWj61kXmKpvuQNbjb4L7VoxUi3TJIhlc9zx0gMtpyG3iF
zpvG/lNZNQloY/PK5ea/pm5lHenvHGJpc42OCT+EGAjYsrUpD0G3VHtaUG9+t07eNkNnKDp0xEny
3aqomJgQsB2iO9ZhAcdt5FIGjD/Wn2oqUfMACgA0jLIONr0fNmfPqfyfwxKeEUlF244Umdhn1frd
hr73KxwpEuSmH+0XOrk+6juMAwF/QdBqiv1k8fXZoWGhPbjJfe4KstLrqzGNuoEEdvFCkTFgnbX8
Xtkf+9MUoeHfZGZEq7xEbVo9GeIsS1KHB3krzOj9gfJR8EdVVxYX/ufpNjkDIv4E8S8fyuK7iMgW
ioIYle9JdIGZglv2N5Y3EEBpNq1qLPcvPYsSPDUxdfci83XSryS52POxKsf0p4msngiELgC+9P5G
Mkt3yWN2z3HYDTxoYTz/DYqu89Sao9fI4GrNqkBQnpvZXFID4JpEyrwQ+1uT922tHhbuBKAWXnFI
yRrHxw9Sk9cZr/OO9wZZzrbcdk3wAhvhO8dADVFzmgkusPal7sSvaA7Me7UyXezT2oqYV5UOEbBN
I9WbYjTVlO7U3xB4ghDh5k7hUiBM/hs1D+tspQXdLZfxp+mI9CGdxtTVjhSDEJVhZzxagKhf3hQT
CyHlQ6p9Kf9G96VfNJ+UhdiMiOT/WrvEagtxcPNseTF+AlNSqUa0b+NgL9WlnRd/BNovNRiKGZBM
Q5fLkNiQ0CGtobfA3Yow85s9qJpKd8L4vTrLO/8C4QAVA4cJLVPXnCzbCn2bPLlFLhDSOlHZveZp
kS57p9XOnrQmyKKM8k22ibpCXw+OXNsne0C8xeObIstVKfoqmv5qhvnaCXF424UcdqNEUBLDXLrL
X2iI/P5hGlX0Pvs0e77OK2sXISNQa12TTN+GO+fGNjt3j0Vj5mrrwKXxRme5J1F26rz8i6d6KHZU
93jpBwEMo2ZDt5i8ep2F0bEmk+SKiSCc47SQS8VJX/T+q0O6bP41OD5/1a6XOThzRToMTBWGkws9
gf1plMHsblgpp5qZfwX+9utIjG+JlsuvO3SWXbRGoRDXXUWGTEDsAJvYMlAMILJo3RfVNF2cvsle
PAwv3t7y8XxsiZ5diI1oNcxGBaO/JQvK0byTOXpMvI7mfSk8fW9PkuYVSU5quLKKtTnpSJbI39a6
aC48uU7yMOU6KWmWm9cXfDdThaQmLX301FmQbCM9YoMqPZQTeJETCcYTWeZ3ZNee3nakYN+IkffG
g+UiCN4uHEO/7NFFTKWyKfoEyFl+BE2Sh2+t9HzwumAcWY+S8tD6UffcVYOmNc13sFWBd0XfPRut
8IUYLSiZ2R5AhxfTJxc/SPz5iNyiWRnRy85n0QnqX4FTRc9KBBDT2GUywn4bkNPMD+Yf8ILtsFn6
KttZZY4qcGR6RVkbWm+eWOWTBWerNpkLW4Qlvc5ikucIHkHRgtS7I/Vgi22rP9pjH7WI9mTmnz30
Svqg02I2zxUwqrqKtpzWq04S9I1ui2iPqIQcHF76fX4LlqmpiDQJwJtBLfISzYoDpL4MhXuHIVsz
bLyiWZ5K7Cs3Cy1at1EQqtXJc2n14TfyywkjKl+kbTb1a7G1lHTwYecG3m3w5m7acR0ntwwnzYOG
7UmfhiVP1p2CYztoXsgnh2l6izoLQVferXh7a5ukQg2p7qr11M31vFLlxaWGZWdovreE17XIr4eO
bVRDoXhjrt4KCo0QDSRWcYom4z3mWWPd8lGO+jhUouN7EfSk6WBWCl8G0/YwMZz3lWM/SCn0Y23r
dvyIConMRurWyvZDqMx7iTrkCS2FcTY6HfwnA4+CWC5DA3OYXOisbecjTTlY04I/RVrLQqzSYqD4
cm8xj1yyTENlGWB3srMB61FHaTjZxYj9ooNbzgQmjS2UJAhk9eVVXB/bCjClOSDtVFbcuGGanzSr
iL7YYdNnZ0StC384jPEUlnKLZdoKHzuxzC9gy7m+hKEuM7R3AxW7BBZX61lhKDsoNGYUfFVC6ytk
yYr0odFhcokYDftTD7jJsOC66svM9vgQFtYyH42eonG7is67co1P0a7rTfCDJgnUMEu/9hZfcrHa
jwQ+J79NyDJ7Mbmi96bvBMIfXxsSoMsiSieOCzH9LpYxLR7AYStATDgus5WGqXazZMLLuY1S4jFc
XaVxSZl9MxIqA+k5/hoC75a1wrooE+od1Fb4GZGXIxfxMbjOLvJAxsAx2bulqbZ9pIc9zDeJPGI4
Txj1jsDFoth0HTysj+DejnvH5560LfSTiMjb4oGi7/BHyCO8mSLH/JFZlJwJgm1ORIC4iNDW4QxN
DarRTe0GWkg8Ok05QDbVeruMXfJON2H5Vyp8WDQuRefSdokM4gDR4IObVeJryBCkW44/nxEmcX3j
CdhLcK7PoPXs94JgpUmHMsDoMlv7OmFwmMT4skb9I1Mq5re2ekgc51O5uthV9f2Js1p9Gsuh3xqD
m7FYUhUX7L94EYb0UMnl3PWjTRZfGmwXHyyzArc5ZvaQX4JBFDvLJyQqiCxgnNCqHquwvjEbqe1A
TvjetcMXPZSMBf0kDn6aQ8pF1y5CBZaE5dmjD7vM0na/LJ23DavmiAzgSADgxTUoj407fQ8dN0Ee
NA0g7sjQ3YHj3q1xoCLmia71tJi9GIPxyPHwx0SqPHiB/uzTaAuTkRztIILJQOVPPOpuFqO6lUlf
78Scnfl/kvPS6/ZXKsvvKkUFTkKaPJRLdgk9edRZv++j+pmpGUrCsqlUHBmlyBpL0bfkG9/l2spE
cV6XyGzkgNsxvfspvAXHDC8ixijgnxMIThxqxVMrMAFlg7KufIIJAhFRvGQrnP6mQ4SVb6wpuVr2
muD5m9APVf0cWxgB940W+xxB6xPT/IwubyS7SsjBMBBa3o9BZNNFolJ9c+Tk/+C+yx7xinx66+g9
oUsaHkxIXFdLctoZVeCTdO5d517yhkaMkwKh6IaVL7aX4HuQ2VcNtntkNRropnWbk1f7h6wGh1KQ
K2dAWuJxJvDtsVwPHaKjLsr+ksYXuJUQ5Wp5sIjjIoi4/T40+o5eBdHVtGt7AKd0gG+H6zqjv8zm
/KMZs5fQwoc5tvMpAT07OG5UXiMbGz7AqPD8TW1lx1agxNA+Fx3/1hn8vYwDt370/XsVeCg+mGQQ
L1YT376mnv3vAyxhASa7u6vgvTZpD36TIv1qUIYNZGnVhq/5MlwcRRlrJsHknap2Xty6VhcZus/L
+n+4O5PtyJUsu/5KfoCQQmdopu7wls7GSQabmGBFR/SAwQyG7utreyqlysqlUqlqJg0yJ++9CNId
jd1zz9knfPZyYQ7N6gYPLOYidvws66dgCfdR1N9xjZrXQFWX0PbYAqTtJS8s0FoUM3k+6LhKsmy1
wZlllVhOGn/tiRSJt/PG7LlGsTXDuCRqnfZ27FCmkVf9yEIym85+jL3A958tdzlUxdgeNTHbO9vr
w18L0vRHNI3Za+bBS/BYOHwsbQjONZxrTFYQlB/y3JAclCqvNjAbrySiqp2VgrdGcYTQXZK9jdjY
Hax18X6nXlG8NRQ27tlkRRcWVWlixXa1T9fprSZ9t5OxlGex1uebsRmbVmqueMjDM0hrooVWdLS7
PvzEkI2IqdAFJBCsXTuGwx5A59nvKyZKr+bfD/B3sAhXe+EPT4qI1hdA3ObHKu2XpZ/8V+PxsmOJ
FmxSnv1JmQevKnSy57GcQL5W9U3PDusktWk2ADraJUuVviHW3fV2UewXSGaCtNokcu5HlIJlGYLP
zA3S+5XH9x1UsFuHLEZzDyn1vjEgvCzjHSa+mK09sRHrcprJQrBNCK490r+leCV3doI47Dw6PmHl
oMObwco+PRRxRSrb+IXepo6HEkz9yxnStucQDLfGH2GcDdcyY5cV3KB9vC3Tje9Z2Z2/0DM7zCUB
DqtIxDJbryltlhXDTCt+huF8jUnV/vAFJgPmTZNF5cOUo7ZvC47BY2J6c8I2du64dTieE/WeY9ve
2qoX7yFf8v0YWiVEu6G9zy12Pts2JPc7e1mzBx8EDSkKCAkTdHhty/pCrsvbzlXdbpVTwQceOQus
EEuelQnaMwjBBHk3elcSJWMzIiY8et4YHBt7weAsGBAaK23v8rx4H/p5+NKGw4NbGQre1hSDYz5M
7PXx7FR9oe+bIvhFWijdjJ19Cgf/2NreYZXlfq6ZEzdyVDF9tas8F6Jzz3XLxapnbLqJ3fbNjL7g
DWTLxoYlUY5uTFpxlpE3P6HtRp4+WZiFSiZS29PBc0ECNsYeOK8sLw5Ma2rRsJxVAOJDaZdAqEbJ
7i2OhoIw/5DGokcAbpaA1NCaFhyed1PtktCLpkX2P/EdmDEgfFULP0OBH27lO9YawD2zwWDZvMp1
x7JnX1J+3S2/nMnJ4idf99+Gif3grnALgXu0pOBsiu4n2zZuREZwVOYaE1BYQZvHOl+YmopuDCHh
lW6jfkBGa/GazRJTyXCKa6MijkeFagsY+AGS8nxYV+GM6WEMPDISm954y7juqdIpVu8Uzpas1jFp
iKWtcsPMOHvWPk9jFd2X7gQXqwML8z3TElpOj03Zy23DcrRW0X6lRSjpp1RstZ+xO0jVIW4IdZsC
ab8u1YvqS5y3HQCGnV9YuEP8ecLthxFTxN0XQHDJhpjPVIf9N6eVOxLk3WYi2KyMdS5ZYu7KWzrN
733G2bX0ia5hP+h5BhBMsL3POXLUjuV/y+GDbIMt8CIqr4b6Sb0RAXbjkYgLYvujEboB9YbrL8ur
8Fp4BAKmmxHZMXV5ZF8WbEFTRBiTbDtjJWIRaBqCO7X6xXBce5v7aVmb7VzzHhmC4VoY7fHr6Fm+
R2vZrdt0UITP9OwHu1T2TE7s7svHuF2qT8eiJ2+AyLvH2tn1O9VbgddvaF5oE9t1uF4znZd1YiFi
rhvEJfSJ5RbdIt4TYltBg+Qk4cTSPU15nB9EweYtkUvoveeFk2LfEVV+dvlqk3Kg9hLAAynFcKq/
2V1J/j5X86XXU5DU6/Iwk7M5DUb96ZtgUy6u3lJ6SNiODL9ds7XHrnzy6Bne4SjJ4bF269Vfp/TY
aZU9tqkavlm5vbVUzUmjXvOHCkgHR4up+yKon1UbPbn6oobRwTZqPReF5x0sh/y65jG0n+r8fmJx
s1eOlyjHbs81ZoxDPHKw3XSqDpPCCNQtq5vCZ8BjAmOY5QEA1MtL783BD8vKGHiD2jvpMbgFFm9+
CwwaZ12479KL5ckxt555tXwLmvV+ERrbuVlddbDL/upNrIMFG9+LvY5fxCHaLf6V7jSEfr+rdKRP
vr/Q9+XM127Kom3BrU6nUB+ciip2GcjlMuwsKgHmY+h5FkYrk5pkQtZ4wh5CsrPlqnhHsEl37HH6
o9UAtst9OyQjGUZbzw/TV06K5SnAiZptXat76kf3GTLMuKudqrlCBwk57qTzGcysY+1JcJH8DxqZ
WFnQ7MEvZFhgQVdHZT1wPVtjliF65uE9MQHgEfW4pmdX+tGh9uNp2flxEB6m1BSXrIIv2mSleJFu
veI90SW/H9nClmPyBIFCjZ+2COXbWvGfCIoP8HM5qHk7MVX3nRWKp8ZwGlbx2L/4DqLexM58GxcE
e9E4HLXheeAkRIIJT+d4Dcsbi6Rx+50M+r2Kh+Gnsf2FILudwkXoGA2sZk3EnJLoYUD8XTJg3JUm
axNji/ww2AwgvkOgzgxpvbfilYd/tZh35nVRRYS/qU4q8fjwPMfMSdruSO9roD7w8njcMancpaHU
DwsD9iXm539F2Zh3gvn++xCgU5Llnt9EW8XZBrInExKmdCwSIObwx/Y7a8jno4M4PU4OYAfR3oh5
eLTfFhs3Tc19DNoNQw7xEf+g574n8NCQvfB9Q+iX0derCue3u6qvTHNERkBuRUJQdXyRmXhebKKa
w1otybKE5j7teA5PZD6AwXGUaKcbrGLJYIXgKKWP54MdBHydlZytWjjiE5gznOJ4A0dFGh7IMLmX
Rg/rMZ0jgH7t4CbDypJS1TaOq1CYxznz2NpHtXNAtovflqwoHkIl/mCGaZ9wM9eHEDzfY8BJ+5ck
nruvPUs9jDWB4dLW6y5sJRUVg50dXRAd1ykdPuZSHQimJDCeW9Ix2Zlk7YItcJyStFUnrq32Wei6
PRkjLDAc7HPpoATOu2foSRl7JLd3Gw3983DjPKs+BKlT9PlRVw1cjHX4bFw1n+Imyi8opnjcZe6d
FlHJJ9uk0FT7mBBK3ofV3mIVThh+qrAScQqcqpCcZmSU9xPikkXfu5PlG0huXUUirtO/EaLWX1Ul
AkKWIy1VNEVx7nHlVufa7FJg8Y9lZ40nzEMVhYnk5nnBD/krIkC7d1k+bNdcEgRT5tI4TXOH6gig
rvGPxdBGqD/4PgMnBkCYE3W0ltPQ6/mpTIv82C5p9h5x3iA32UV1vpWrQ1n8HAThdUn7G6UCuzjq
/lgc5l6fGp6j/ey+TFNIvrdU34D1Q0slYvc5kehajG0A0/bw9VvWEr64zjY8QpKNa+9tTW3r+xzr
0s/ebfOVLbyTA8hucYrug5B0P/+5/R39QI/fF7KZ9YFDiDwi+2PvtlNSKdYtmbNwVnfucC55Z1xZ
bXaijsZxP6p4StZQdFurhy3DwWL5YUTMOws4NY4/AQcCuMauNvP7WDbM4fMFCURv2UTSb9KW8tJ5
AkCx8DX4b8FBePE6BMm5rily6zgG70Pwqr1wQgYct3e2Grgrp3v7p5sV7T6Nh/DP4jWad3E3J0ia
7UNvZ+5ramL/DEKF2anELLKZektc01vvUNVCK+nR2UjcjR1HOM4C27oZFaYmbkwhcyxsXrm8tNKV
XDarc+3EPOx0aPECLrrUOzQjXhoyQUP57FtzVCdZMTGzDuVwJI8zOZhz2HLNDhppbfvd02zV3bvD
+23jYgOEZNQrDukm93aNHrPdcEuetYOXv6K+GNhSocZg4OGEWxjANJWX7ymB2nt2TNTD1K77vLS2
eL7pRSTZa3HG4dSfF1HjTseibo5hAYuAGIF/HXmrvXb83pBmVFlRWbTQuiRJYNUTVFoYpd910Faf
4Agx+k96jIi3R7ePpQEE+H0N8ETA9G55rfATMawMYvk+jGp9dyqSNc4oHc2hUTW/loA8zjpGEdcH
w2m0GjY5pfaOTNiEGLKu8M/Gy6yLI2vYCI4/XqrSS9/JzhrYCXgxbZwTDE5lNb4OJuwOcampdkTA
PHItxgRZJiwVlQWXabOE67LoHR7JJfshiu6+66KtBalv3rVFHzNnELwNSNzxeuJX7zxfDqidnVkP
hWWq6d0e7LlkdWNn6VYxKH+ZeWC4IeBYorxFdjTczXbkj3sQMdWy6VfXcu6alMxiaXr7boHQwCqC
FVvQ3nEhNu3OOEq+oMKTaY9Nig4k/H2mvLDcB8go4GX69rsnXdAAvH9vCXKvdx/7yv7JNg7MZBB1
3j7GGv6AVMvx3w45HPJYU95nD9zmDXvJoui2grShrdLBhm+H4znjTDOkHQG/Qc7DnwjDk/1coTcm
qJfrq6owZMOEQVnHVJRMvn2Iu/5ltAlR1QGpwCV/wKTMPBU/g5HaAQmLwVC1r4W6URF+gBOW98PU
H6M8NQKG/VAmw+zf3Yo0cABVZ8DCGzFDrQJb9nxb/R4i1FB0vfKMUzbYZHV6WUoW0kEmmHnNHb/w
RtSuSAI/vyq3X/alvXS46Kdhazq9jYLbbqfzMcASn8SeT700rK0hf4AOtTfzymPSzN5xNO7zPLMN
61WQM12v21yrYBPo8rOJ4zapAl4VhfAwELGQRKk4knPcZU1+Z43S7DEo88/5XywRudkun9wbFAx4
aJGTfJos/GxNkU47r8rDl5ApcFfm8yOtzXSNxu025h5JRtD0/iQfoP48jFS18LLRX3HbPq1MEluX
0/zVYnmscNO7orynLD5KlqJHN8+3vZwrMrN2+JTBhHVqQ+jOlZ+OXf+EzPko6Bx1xuAhrZs+Ier8
RfOk3Bg4gc9gpbJrs9j3sqEAN1PTVvIkJauOP9oLD400664nQZREBW3wRNea3YpGtklbJt4BlgD+
Wp/+srTKOLvnYcKWOL/P4pygce8tG91OMvHSvt43iH4kmC9o1QUeisz7tQqEd7I+VVteGw/1BY4B
nwgr6k3BgR6gCu0NboedrGn0O5/PETjWHZiEdy/OJSZQvw/vFI+QAye+lHcKuyfC/8V9NKnpnRsh
3sROS2Rdj1yhK7YuTIcBbsG4F/4WCM7MrUj+hFt58R6ZXx2F6Lyw80GkBW6Otc3LkrBy7Aefgw2K
rxNvZNOVGCxazJeOSX9YlF/ubvrEhq33d5KN3tft+bU1dlP9Stm/qHMlLXhIGdG8jthhrob7lLXY
jKyIMHVS/sRgBxk08B/B3HUc31SRv/gUhS4c7kzQ0MMS8/A6kwIqsgsboqLZZmK0vwzP081/+1cr
WS45SH26bjvuU9EP8uP/bE75myeNkxdVF7d+EawpUSxQFAW6J7UeuMX+LdWwrPpYdXaeHb0hzq+1
Xw/Pk9MzPNmME3MyR60dQjMZ+cQLY1Cge0wBw7YZ4vSzNZ37iH3Bt7apVVObNPtCTM8te3K9xZNh
D5shKwDmKm+cAfE1E0k8EVM8gTlh7i9e0PKHLD66kvFGDCPEPJyd5Nt3/wci+D+FFP3/1KsGhvLf
t6pt/tRZYZp/Ww/zP21qwV8xK0bYTSh7wYn2v5Ci7l+F7+NiijEx3uxKtxbYv5vUhPNXbFycSTGj
8ZAJ/sGk5sd/hQ4dxiHeR9fnSvL/6yY1LIsghmNw74JuggDr1M3i+A+lSLYP6hrhAbKdWOxdOrVJ
05l3U/vg9Fmeuas+/MPn8r+xhrk3fOe/3gh//xupvCHua/u2L/7pbyTg1U1lREbb9O4336l+YOjA
HUegJjUvbmyukcTcnU7eO0D6Xza4lLKQsPF7vVGWt1dG/MkxwRP53wa9/ug8egTQHjIcn9F/QPzl
6/mnH9aBmcHWAPieYIXtiX+6a82SpbxJsQ+rjJQDRGjUW2wY0OhiIld8p+2et2d5HKLBfaUvY71W
RXVQuZoO5bp+o0UD5F1GrnukVBp8ItYBj+jvBvipfqi9/FNwngMlkS4sInvve2Tiq6KSwwNhgLac
u+c1ekThH3Z95e31hC1DDaHHQzMbv7WwTBMRNrdHXXHE2FOOuzRbfs7ujVgOIoGBHtHA4oQCl9ti
lV0ibFkcNRXpPKax/sBWEdwSduULwekwsU0A4TPsvjfrjV6w1vjLNZZruMU6AhZROtd+GEmBpVmw
j9222MeAZ7HswyTqybwQ/bfxYEGAxnzJIoFqmAQ/hfeHKGT1B191uTeZNSeDSy2kMKi6ESN7FBYv
OkKNogLoHfRqfAqj8AO/24vQbK4ycLN65oRT+QX17Ma+uczW9QKQNz6xZHhzZnzv5Nl5aXIO2dhx
phI/oiWEZQEgv64nuTpaZ4SSb4Sx7ed1lNMOdbXdOdbIGxTF+GcM7OOQLh6bmyo+9l1nHjObLXk9
tuK+aPxTk5e/p8KibyhOi4toidslbezRmlGQQq+avDqUmNvHZfKqZIADcRJxGrEVjFP/LlpqZD/U
uRcGP3fHEKC2PSPnUBJ2K9w03w5jxN7R9r8VVQNtv4pP8QqNHhwWmU8Hxkgbz9uVJMWO6usnsRZq
Z5AUklYDBkJQ7B6EJbMNmUDCBlKiWuINIr9s5H29gI5oo/SLgFT2O5vFD/h49XYc66bcFkE+HGXQ
dNc1bUriSg5bS/KYmzJyqD8IFWKf45eJGmnUEVH4qw1Xaj0j623Ka977uqgua+6ACZRY73In+xGu
Xf1xM0K8VMwA29wOHaZ8kepEepl/r4wHFg/mRIWVJJ9YdMj2rEAKxnYqv/f07B3L26K1jbIm0U1Y
naxCtom1ONXOVxx+FBCOvHS816EISz4c0ZwaRbZB9l35kKa0zoM6YCdTrFSG9AtlVWa+VRXkT52o
h10oboh/DqZHnn3Zt96enzubmMboZfVesRevu/SIYsBhJVATmigH+FTJmrRjflSqmWl4m9Ln2gcP
gRdUHNzW7x7gZqyfixtOn2ZN/Wu9oIJPKuf4wakrPbiFbDiIXHWrzR15R7VpxDIBgeSdvElzzr9A
gA6DsV3WmZb5Wc/iMXAUTH1AmPaQgzlwl/tiuqH8vN++p/1LDFKApEJE+0plr3rjlsNwHbG4bj1L
7j1Fb5UdwHBDqICv4AEq3unCB6Br5v73OCMVkjwKPtNUvzXLUByXvC2YnWW80UJSY5JBXHrzW/MD
fqR8YMKk0EEF76Xnlt/6LNBX7RnW+trJ7nkEAZEZtUNgPGp3rH7dx3aAeKa6xX2K1jn6vlhtSb8M
exNS4vIii7Z+cpkut3Q09VvIqgsZbGJFY0GNgZvKH+XU6AN7++ErzRkACmxaj8InjeUXodlOLmTS
XubEnmc+SzM8D4vtHHIt/LtGjCEhUvtxyKZXy/XfZ2G/iYpTJrlnmd1XNZJW5SvoY245Os8agipG
Kdc5iajUSc0D8o8zt+EdRvGUc2YKdi+UDr7CVjZonvginVMDcPM2TdwcFHm6JKGj6iPUJe5rTH9w
p3TvHW0PXmRPDQJM1JQKNlSkXj7KXtioGnMvsZBI8xkOisrKGtgTexSWwNW2TQf7tVu6mU9WtV8+
+8DjOrjeznbSsLwg9hwGfG5RWtS/3WFxb7Hh7s5H8j/OsV/B2YK/8FMQUNt7FivZMY4ZVefaKXbN
4KlzJpSzbVEokrTLBCTJUmKNqKtHv66XGznCOmUpbT+bzLi/1gIP7U5EJn3VoXFuUgnY6G6R00Pa
Y8IYVt2SCob/x2V9cqIYAEylJdg/oZa9ZXc0VuWzu88Cb+x2jQhF0sQEdYZcxE+dSvvbJ1afTTkl
rYzFpskxDngxNK0xd8v7SsbpF1mq8UmlwUS2o2UvzV2zt43FAOqWgJlc4vyMXZXJ2ZatdXwhFvI1
WTp+65SOdxbv+B/DGOIPwI4C88pazZ2b55WE4xzIw1SXTYKi1tTJ2ozNoyxT/6e1sJlIvWk9zv74
gj8jPecow3eZ8Mi4YglnwW7+IHrXD3puul1AXn2v6wkBU1e70quGJ+368V6L5l0Bt0FRpGmRtwF8
pqWgAjera/zcc8QwyoIrWdox4DGBAY+ZPLavnYVfFAlqRmaJogFbeX/7Dq35U7AIqDEdoibG+7jp
H3O9Fg/VNA14gNJLxBvonpNBuZGzAGhej7wkTVkCzVD19CLDRu6toSCaGo2rfkjj6hmhdCYUSL0F
vAbmQ84dyKBt+yhuZZaLEcdmrBSOsWFa8h0ghJz9XBhderAup8p30i8TskWMeGPcwapVR8eX6ti5
5VehI+9UkB296/G1vxXAniE9kH+f8kSbpVdnu5Tj/FxQv/K3hsDhjFsoOi7DTEqPrvIakpz2sZaT
T191QBVObxG/D77cmoQ/BMY13tfN/MReCfZo7WgiknZ2zwJEshB140QH44gcXQLBqgxvNcnwmtuQ
uCYl+qQ2lvxYizmFI9d1GDYmMrkgOC8Zc9R7ZgH707clfsXr706NM5uwPjbzPupVeW7Z0/70a2K8
UxXoPxSRpXQbNlm3c5tuup+yJTh4IlfPfjBdh8nkCXPvy6SdFoNtNG1X38YK77XjljUEJXGTsBOv
codjxONnZ7KhT8IS+ljnWN5jNEUBRnnPB/IQ6XMbL8OBZSR4OHTter4ZvqLqj/BpchNWZSNzt/Tw
ecXeGLYY2VDHW5bp3IDO0iUsYZftNPbtccTj/ODM9XuFZ/aS++nz2qrwdWI7u+Xx0p790f3NPqo7
a3/YBKLx3uQ4DtdsRFvL+Ws7W/3GDJl0q3JwI7Hqq+yK4zuCS2iN/g5kvoHEzxpu461R9MCbtHxD
MaoeNNlkno59fzeEZKftKbu0cRn8SelsvNeob2+ET2PASyDdRIlzYUWemRNZtsFT7gLWmbzlBr/N
gIWuqOdIi5MZ8fqX8o7c4g0UWn6EKuXw6E64p6Oe7LtXqwcqFDgQWnXJs7t7AqD26mtLb12nvZVb
luLgGWRcC6Z6JYN7Ivz1VrgK970F7sBbPkqCPaycYzK+jhn3nQq6bWyPOJvDF5501CeHBRxj0s9b
HNdfUpk1Ycr7XRn6y9LhdenkdWUWu6+r6JcMIGpMQf7axeh3Tube4+19lRyyz9QLftTYm4MtPxlJ
Tnww9kQvFWonp8mGi2/SOtvjP5pOZZH2ZOFvHXe1MMciHcS+wXWUdCX40bCf5eParC/QwCL27dhh
cKcFVEU4fF7+E99kzepZ3aOIy2dJCRTpCN6gvpE4ibv0txUUmDKJdQA/NZCzFX/tkrOKtLNy2/MC
25RQY5LMS9F5Wy1fAxoDL1WQWthTqz1myI3I+vFka93c16JuTkiIerOavt14lORyGI3cJ7sgZVje
mhemgWy2uw7HzAmnfSmnaE94VjxPs/xNLBCvwQKDu6SPbrBLZEj8v1v6fM9jPdgPTowW2Tartwuz
EFOlpY+zKuZHvyngl9fDHobFetdK5BBAQSq/LLVgxQes3tP0bVWs0LIlxIHV8YzsAiIyvuVfsP43
TzlJ4I0zoOSW7HvPmmBEtLcqNgqDhqrbFuulmufodzx072vd/rQJwSQelLVi44XNvJlce/wJ24Oz
L0bwF3fIMG7UkcuFOgt1bKWKzGkxHYyQ1jXJUuM1A96AU6kVmTmaPj7Gxjou7a2TL7RNS6FFOUku
PUbMNR2+6EwVOyeG1AX5Kii26yB4J44WjjVtf5JdntionsYmYrdA3cfnNI3x45y78S+LLHgyqG7a
dpyQNrHGfueQb9zPVQdNXfjPmiKbrS+9q6rin62yX+ohZ8nYcTcUK2PksFC9mLN3cYmFfcwtiV7I
sA9zE3wb4giZThTf8ZYsD/btSUenBWwYqDiHW7fHrmn8iJ1UzDS74ajfXeLGOUUL1t0S9lsSu91v
bdbmpcLqiS4q7IOfVY81Nx/G4xhLuBLVaWpMCgCfnwxO0Jmf6TNY3tDoln3rdI8M6+6zCufDFNxS
C828PIsONGpUhvqzcyumZFxsB1aZlF0OC91/5W3UnGlpA0wPGIMAwpafb9zb0+1jQoiHfqoApxQD
W7maX2CH1f4sm6qBIceBKC+rQzxzBLbnCxChcq+Zw7dh+hwvVXUPaY1XVpxRsOAG31hMHP1s4EtP
g/VSrEyuqw12CiDuZR0t/wU0p/XGmdtcRi9YTjgZ0l/hzLweRLU5U9eUrLLS76oyZ1YVM2mjfEH9
7zzaUNYoscQkz2VQSop7PWlD2hnlIa1tWJzoGyf8IXofKpJANbPsn9Vb5K/VU+Velf3yXxAJX//j
+uj/Ox3x/6GSaeYeGwHp31cRHzU32PiXm9vHyL/897/saHfpBvOXk65/tL//UVz8+x/19/ZpP/pr
hBHFEahpDkriv7ZP+8Ffb1VFAfIVert/a3T7hxisEHgsyMf6Dq1FJEn/HoP1/b/6KOYh3Xnojzex
+j+jMAbRPyl+ZCI9Uqmo3zZti77r/lO3pFyaVnVWHXxTwvndjgBCA9x8W1XmGFnW2CVlX37lHLHZ
+oYPq9Os+zSn9tLmIUfpyb3JF//3BLqZSMhKwfE8uBge3P6qdd0/NEs045lTA3VkxNlwaIhHu2wg
QeIl3PgrJYRjlW8w++tkRdDbZXD67xjTf9W2dw1lmSdN239QrVRhJbglIu3s9+Jg7JmtFJ5IJF+a
JTthz/l0Ru8qpY/WFtzQiO3Y8K5fEW4a75rV5U/T1d9THPu8IQvKT6foVXWw/ByHljy0B2i2NYEd
5IYad0T5HTPqm9tn39y8+d6Bfbrx5U9uY/3InfDkm/rLpB3BYdt/oLJm78ItOrGQVxso6O+LkkDa
lHQ+mr76WTjRK9zLI8sSC3Q4f/ms2VjRK2Ib6tE8RLpN2eZ3udFdYt1y/cxdFAiWwPwK6k953mH8
Mzk/HeIL2/jZfkszfsy6SV9NQCGwYxXUM3t8WH1bf7Efs5Mhtt9sVtOHZQSd6tAKxQuX/5v88ndo
6du+nd/bJl70mBI33tKRCU9AtE96xV6ygFba2E1HuzhJbLx3rTn6o06/T1KkHyRv872xR/NUj3X+
NNbST7KO8h4HIaWb4cXFht0HFjj/HA+rOsW9X4CHq+QOwZ2W14K/H9y5/BkIKDBGcgUUIXBzf63B
a65EbQK7+G3V/jUOrTMgbD79nN2Q1eXUnOdfhDK+iCMBwqfholsIslQ3b2QWYo4olElP9ky9UTFa
847LpIDPkdnHbJLPIUSzjZaOOC4re0yjypir1scTMPPrcy8QMx7H+6EuFo5KrU8WGOxm5i5vY5T7
h7GzwJs5OCA4UVVntkLVvtWF917jDNxkORdYlurDak9vrIJ4wOsxT3BkXLWfCpoQ6B7N7OCBfRqp
J+n3v1qLwUhGN+lX+tfc4OlEkbtWHXJmOb+VPT93Jbv1Xk7W/I0Wad52A1dRZhYFnal9xanv7kxt
Fccw4E+RBRgN5aFz90DM5olv0ffQyGKAIJs2S1/TvvxprfKlNXz7XclnUEFZpuGIz7yVGqXWEVeL
PTD0WQ6iZZ8zP2EhmkaaWOqLU6A7EiWWuGu4k3ClcyRrudixU7GvnsXBdyGnlx2XrnC4Hi2LNySm
pFPc2lzcXfvUAyi5sjF8wM8H6XCRHxZoso01BvPG68Sxo7qGKg/rOK/d916vbyTyaQmw3Tc4o1SG
TxyrrIahG/fQpVatv4eBWhwQrbjsfGrQgIBxR4Dde9U2eFMwAylHdp4vZU9ugFbAXQ2BovD53ZVt
7rOovqySn/fWUq5d+dSNXE9sZqh053eyYc5s8pwjhJ7s9ehkw5TA/mUsFOUXZnBGkE4nHu7nLc4j
OqBwApGXtBg0MDZ+/9vzr+NwtvFbehdxkgHVtrmK6pQu6WBxtza2hJ3gS2Jhksut4/Ad9/Rdbwnt
CfLMxU+kiqttCZytEVZfipd8TCMkfKgN55kbodjals3qoqfyosF6CH3QIcqSjZSQbfClBiQ1+edZ
N9SndYhoJ4t5eIS9+mgd9UF8HOiP4ZG/gD9P5oWuZyURJWdfP1e3L7KhnZ2kq7ujETlKeKa+4RnB
CKmjV3pv0JL4YTZhqz4MA1Uu0x9+kH81YlKnrubkGeKQ2/3tz4amxpS0itNowte0WrMdwbMq4cT9
c6G7M9FdoxMN7YxS2l7u84kW6GHyDtBc39Ki/HI1pKA1tR22BdN9D+1rO+FUwMpDpLTLKdpbqgv8
duibMW2merr36I/arYrXUuSX31tffSjTuOchwoR+a/OWmmO4HLkQXREtW28ybBXaIIgVBHqaOvZl
aIEx1eWq7mNTca3ZUFymkTlyHqMHwKfXceK+szP5Qh3U994qv5V9angWcC2wVWbJbvhq/bT3/oW8
M1luHNuy7K+k5Rxh6C6aQeaABAk2okRJlFyuCUxyuaPve4zqN+r36ktqQe4RLum5XBVRlmZpVZP3
wjuRBIF7zz1n77UXSs9SJCY8AXFinCsA+jb4tptrLS7MldpEUJ0lvkuV7WBo67uk7ONdr5BBz1Bh
UbaNuuxbidaAoWq7BCflxlf1YcVsWzlhEsZH3WOmbib9kiGH7YpEmkc1NtOVDJUUnRJn8IwT4IeU
biMqul7ifqmb4BuzlmvSwI6DiO8H3tZy9PnLkQgf/ZF/6qvZGWXmrUT2U5eXpRupnbkJLbwjGn12
jGDVHWA4GxcMV6KxpK82xwAn8Qn/tpN77oO7bE6gMnXzZKf2F08Knsh3G1aqOrF6hz0u2XHyrrwh
OybxeOsnBZyhEa0MmsmDBpdsIWocpbYhfWWnqRdxHn4Dfd2syxQFYJKm90jGdyN8zCXCpyfJny99
brACFfTm8ZxJi36o7/DkEwHt8x4VLnM3evZWMsfbAUUIQiban/mQIkSJUWtkhJYbciCd+hEaSKVX
vAURP4EN/jYO/hoVNP0CVhmq+HYjFUm+GQtU/UCdYAP37HU96pgFltDB1eVJXZUI03k++WLZsALu
ll5nkkuXj5iTb3bI08bwlDDpnj0wRJqD/iJ8BNW2mzuySzuVTq1gKcdAaC0mMV8Q/OGLNuLeVwqM
wCi+Fn7PapCNlrWQjTk0o5qvYNDlTtf4KH9UgqOrpS688VB1in6r4Kak88Siy9EDSLmeh49CYxdo
pORYYLZyZFkB0s1HtyMa65o03BK7UcIF5/WLDFWgGnsn5NqXTSgAeU8QkyzBgzGVpuZWJBWe+43C
WDgJgovEzobdvFIu57j2kHnXQ9XhH8DOeTfXd3VIYGsIRZPBLKMkFKsI4wBDIFRhyVFRqq3NEK1v
XrPOoomG8kYhuFKT5KxOiVQYZ4JGx2Q0D9s1dbPbANxbdZn/FMY1tx/LVRyz+stwLValT+VIcFu+
Ifm9Osi5CVO0rNQVGRq1K2mskFHH/6gFtyYWDLovOmu31FXdOdRRYMNCvpQjc635KikmJk8NllNI
wcyJ2744dj3vb5Th9IL/JVQ+7NgMatbIMOByy1r4WKUsO0nKxjs0QmLywL+Es5EzzTPqRWIG152k
tuux4kYFqwxHft5fDM1/ghZ27/c2MN65xA5wmB4aLYSIbxDjEmQE8njIa53As05WoFFOGxneikmB
ZIdzDl/99AgnAHGeNkqPvsxmphf4xGuJBz3x9GH7vBhCI7ZWvqfu6Pcj/O/6FXrzkRYzdVDhNZt+
UGug91q8CruYbZem+Bofs1iqOlkAfsb+Ni8sfs/3T6rFOMuNT9h0cHFMZD6VIX2bkEhkp6zYiaJo
4DKSlLGTgTR9VzT8F2he3j3Rzq/1hf5/FdJ8q//zGd3kf82dh+bh1S9WWRM242X7tRqvvpJm1PwZ
Jjv/zf/TP/y3r88/5TQWX//j37/kbdbMP42IoFehuBCEDAKOPzys7tvsoQ7CiuPqn/8Z/urA+v3H
/XlgNWYGk2UbEAF0KEWcGL9zm0AW/QFLVNZUwYGWEyvqkD8PrPof1LGaZiLYkk00yZxy/zywan8Y
/BDYTRrR5Lqtqn/nwMqx+LXqw1ZtIoABFuBtBijEiZo/fyGKKXPLQGOKuFt0ETQSSacSwIJmiOiR
43rBUxxyaGzL4hGZsb0mMpKeeqwbB0Mtioc5f27VlNm0ZgcT5yOAteVzFZ5hmDnoHFAXwHFusYGp
qwoo77qtGtb4oKLySf05YU4LISxTdAkZ7cBo9/kZnn54Qpgj3EnNOQrVGF3ryVj36Gc0M6MdVIe8
ysRPSzu2+dQAZpc3OiMEKUo2qckxAnNV7fSQDTiAsC9jMiMTrGBdmPJgT00MSs421uY4n07BSpc1
VQ6RLOG5FYuKfT55VEbt0srSs7CKntIpfCTfRlvMv2F78i0cf1B25HZa+fS5Tliwa8ApLdG1koyX
EVZF6BoD9W4n5cSlcRDv8gZzqCiKdc8hDGkk4SlmQRGCsfybank7HZPHzmykaROK+DEYCcKpg/za
NztCAecDXsiZOuw4OdNgmBf+6NGcd9LAH0PXCnj/RSVHp5LyZhvSTr+wmomkkCafxr0nmtE1xo7y
mMLk+WTrq/jZ4sG03Bm8tKh0TzkbCuMcVg2HXGM4FuW93PBqmCjuEYbgZe/nzbDnKsy/lRvJPXaK
62z09+Axi5WKaINtPWMsxFxhqXXSl+fjjaXI3TJTiD0aWduqNDBxAumYiALj1GYcSw22YuxZyCFo
7iJsHHZ1UoV894MsODkzCcgRSa+6imKt9pjvD0zQDjJfj4r45W6Q6ckWFTj4Ko6+zW0ApBi8xza5
t23Y+7ZP+FIqY3aazx8gTRG607W/LyKb05FCrVpOmnIGL4noKUvo5+N86wxafbAhLICT7dqzwWvb
M9PwdTKiJqoZkK+pepVQWj0qWK0uw6m9w1DCTLO1HMTLm7wMHwtkQZzh8uvAaIbzYsjua6+69nTs
CMTxXNe82whNVyanR6UGtzj1Q7CuK4mJqpo+mm38NGJVcnQ9wceOMXdhavVAvi3eN33ucdgBm1ga
kFWFANweuRXUgM/bZPGTmoNT5OBLeZIBpc7jdR5SBsUxO13NIOk8lzka5KTIzLlf4rYltPEsAjBP
DEnMvhmNKBYqsWkGyXegkV9XI8/ZaAffxKhcdlB2Fn2bcNuF2TdRoHdPAlTpuppyExpyhtZdH1FE
cWqrI8AIdgo3MgxQ9dNJkXwqhSTi0uIZ7bJlQAQ5QEmSqki898+MSTTrzhPGqvGnQy+4Z5gWUGqE
lBUALIlg0RvlrBgYcoQqFvGprjmQg3tcFoQUkCsF2QgkilgSIIIehrhLR2hl75SwnZmtcvzMgvIO
0X2xbEfDdwqZFkOZk2NFcN0X3EjlzpPCbx6akueCVzFbJ9WpnfyuFEeTZVFTZWKJSCVHP0E7yfa5
AC2RiCBJeUVcABR7HIa4khhwbfmQ0NXa5FYsO50+0ggRKuHEdfDUhf1hSONvFr7OWzjj+LZBRWA3
pZ6CcOOD9AhS0qibzCUtkr5fAn5VU6u72PIfK1V+sOQO36ZWhrgQ54LQa+O1QtuK8S+th1gn2tAa
qWEs0bHSwvhckQ0yq50o/YpRlDuyInDw0DG7mOnWG2vwyruWk9/KsorsLO2y6rHISW3qQs5bXtce
nu8bAQdlfthm3RKPlF1N6lKKq3EjK9xk1CfhRrI41+lhyLlJbw/PO+//5yUIqkuFrff9EuS6qB5A
pf8oN+qXDfIf//ZHvaEgwTU1S2awb//odf+oNxTlD5tmuiFDKrR1ErX+qjf4EzLoZf6RrFi4QwW6
3R/1hvGHpkKdtAlTR36rEmf+d+qNNzhTaUZY0qGnqHldZlRBr3VIWcwtmpxaZF881XBS8ucyRXEJ
emfWlu/s/qIFhfLiKv1Cg/sak/jzBefff1HXkN/ZJWrNYzPJmgMa0lWh8iysKbzFivT4+9dQXhdR
P1+Ey/byRZgpowyU/XEbt1f9pDt61ji9MBzfZ8cfHj08QF2o7itt4tyC6ZINWfeMDz6hAsTzhcr4
56tTP758dWIylTHUYa7LRHwTdO3g26VbNS3IiaG4OMowz/nACxp9S2lIz7J088HnnovDn/rmn688
X48XF5cod2KcSwmiAcuklbtNFW5Fpyx8n2mD3B17/BZmbDgVileP5tkHL/taqfzzZecL8eJlY8Yi
JTqdnNyglX3RnicXzaeADtNtfmQf//2LvMZ6/nyNN/WwRNoJ0ZHwqLNOcwrdplDs3bG6YGbhkEzk
BDScfv9K7949b8ihCKBIIOuZUfeG5cLloftIEwgBtvDDI1B+uo2TyzLMWeQkNPxuabX64KV//QUi
Hn59JY1JGoJJQUal48rt5GODwFJU/iacPergUIqaK6rvQXE4gaF8cGlfc1v/vLQA7F+/qGWTtCCb
U7ONVXlR9LaDGtFFOOPaPDL64LnepM5s/O9nVo6RHBt/sQLM6+gv7lLrrQ2FvsJolY1lbYu74jr8
SiImZDbmO96n6oB8CSHsP7yab9aa2KvIXI61cmtLEBm1E7ldNOHs59tnYkXzSa3EYKlE2o384QKn
aL9e4vDcvL6eoqdi6r0KhACO2mV4q9xlhzw4BNdoJNfBMduqu54kJiJPMI198Ywdvd3z7NChEdmH
3uKLF+2VYEVfAksk+t5lfRsdhfTQnUkL4tDJb9EO5UN+ToRFu9KceFW6QhykFQeTNRrs/DKKts3B
KpRPScmg8hNdwMUXa1GqTjQ4Vr1pNIRUS5Tzi/Bzc9Vd1dYBJ/YyP7Nw6rn1NlqNG7GV9t64RXnh
6EvNW49utctXjbzWnXGbbXA8e/WX4FCd15sw3TWb6ty+MviJSUEG6im9ktbtRXks0auGl7r3GH3S
znzX6txy4+/zDZmQ4O9WUfmUXIY0CskafdTJSMvOpV0fOoNbuTBBo327qf/ZyojV9fV3ovQkDCUS
UctUfguzmc2PDJMa1A9GFx3N+eDpaU5KIJXFf9P//ugenL/0f12SLfvNkixp/Qx6k9UtgJtFIQNT
VGwmkMiH1PsAx3tODk1d3YcK0jWWla4pjmmouiOTtObDJ9x875FTX3/82BhYPNXO21o6NKicoadN
mW05Pc7MGuAOQkVsGcmnpJf3WCa0VS78HbE0S4kqXugePM9CwSCK8nUg5WbQScigsA7nqenY43Lw
kXiWYYlPxql87IVUxt0OhFa4pkhflWHlsCe2TqkmF5Ikx7TladCrnBjSvq1pzsJ+qTtsIBZMQP+T
OYbcbOPNLHMGsw6xU4M21LXjZ0yMF/Uw60BhmiS+TuyvOIxgFIBflGsNaK9VAtSkt2ma6XnQodpH
Wcu5+zoPaqRcNZ4fJYXoFpdrCLGEDoTiPMPahpZ92RSPvnVP+skH68+vyxDLfrNnRbpmJ3pZeGR2
b6Lyzrb9R0uSnSFsj2bBFZxWjVFcjdbBAo09BzexDn+wib23pr/Zw6DNy52IkTMoXvkYaPhELM0J
NUoAEjxC39zn3IpNpX20pr/zUa03G5deWUNoyKm3LTOXjyZm+yk3+bxrAlm4CtCQ1eFVgI5ninxo
AuYHn/OdAtaa8esvaw/SONV08CVvC7mLcExUagVjx0RzAqY7NjpMfdp3Av7e1T/7Uq03FbOupV2t
iVl7uy1se0e60g1ckM38pc5QX+ywXZUchcJObaj7yd/Z29+/8q8rIAx5rz8p9oUWUbsR7TrL3sNc
YjLa7WtbohIY9wW/nsug37/Uu1f1zRZGoACp3kmobvNRPgaevLPEaZ46t359gyebyggtZjPR2kg+
Kn3mpegXC6X1ZoUeprrKEAMp285r9qiesd9dWVhocTVBRFD2IauhN5oXzx0A3ko8kvj8+49LbsM7
L/5mldbJL9HIOx1ATu/j3t54KDQsNgfMH4gtB9tjaE97MWGJiuPmLAvifZrYFyn+u7I6x+2+n5J+
m5Te50LLzzSVHmHsajYEaC1aSsgRjbVVr2NtV9brPN+PE0uRG1driW9PQQvvLYF+L0Z1M3IkUakM
LCLVBtAQLFoB3yzxvOUAFALeIBs3uRqMvq60ad/P6u9jQZEYuF3nVvY2szaoKQZzM1Ubc1jLBFDQ
eiU0yDUo6MA1jt5+jO809bxP955+h6iyVU/28KnQvxF/k2bXSufGmtuZ37oG4Oa2q7cyiD/FTeON
nLpEovOm62BdETPYbaRuE/hbMmxEwIhwTYsMY9Oi8GjuSYV61lkjBxEy+5ZmJm0iTbuIq/aEqRq4
G5lABIkpfry3i3ILMWZjkIpLR2Wphd06bu1tB8eoK8+HMd5OkXZtVI3bjltZns516xM8/C6npzVi
l4LaME9+m0LfR2TiBnboBtbwpJCqRdDPtZ0wjqk165uUKVdjbd3ozbmSo2RKjBPid6CL6Rcc0Xsz
HK4UhLt0gbZjbayCpCJCWkcYEUPaklbKWH8hZmdtU+WkdeWgA3/4LpAMg8uQkOhxGllz9Js0idyJ
uLsw4mKAk2f6Y8kAd+NTVJrbkaiU5CsIqYVe57h0aEB+C/1NRQfUdpKONL5K6w/BHJUsYFQRzbhK
MijgvbEp0as3qCYGbHcQj3a9pm59qViRZnAcYY9aNJhwFjKZn6G8O/hne6uwLhUMERlZJEDeHLsE
bhegZGe7CdRNV+fXyZBdRF3nQOGgPJG3wNvxG7neUM6X5oIzJRHvn7R4pBuK8o9hP2OCeSyR9l+K
jHleJq+h721Nvd0mRX0wEnk1RsQykTd2PobWV10drnEBljqSVeRa+GTgFJhM9boRz2i4631ABoNO
oLNx3fvmI34tIq/Ii5LVDSyw9YjZFvyPMR7LGPpbKS47uT9TLZIWJ2Pby60r6FdoqbKRvHwrdNr3
prUxgiNgBPBOYm/BZo7aGPT8Z6nweH6Hy8DX/QXlthchGtLj8IGxKLp0OgJQ/TT5jpV1EZsmguqj
goz49yvNO70B63kBenFUViCF0P9r2205bqd62Fhlx3gcoQ4GPDEfN7+R5gcXjpLKmHYQin7/uvo7
9cCzPvLF65qo/nSz1rqtpTFa9r2D3/CAp1gHIvlcA+aRYjGA17toi/MafkOeXoNkcHwKPtm4Lkdu
LWBlkM+dIkG0T1CTjE7YJDizS0vMI+C7qCAVWDbaRCRotIzNGDHQqc4+yzLVzlPYqyvbE0yLdPbI
mOdScmEoobrPHHQgq5ZEoN7G1MFY/io2YTfheTFPKZbn31+CNxSEv4651puSaAoICSRWNCZpm6l3
tveSXaKeMvkzO8wcLERkfMtsX5rtHIDSjzXCJJuaVaaPLDMQHbZythwwNWXEKBZNiCBcO6NyO09L
Y3UZxP4Hm++bJJG/3qj5tpZS9GDSRVxt01HbBmzCpgSHz+9dxEeNfiXb59WEoYJ5eKwCTVHOGH9t
46w5U71mDXdhWYUZ3+MxVA9YhnpuMgJG5XJXFlzmoFom8bJtMXEnd1rD7fbIEJGUSM+tgRzGpemQ
Yris7XLpx5ljeBlkKVJvkfhNAuEogI9MWtUAshlFotQkYyA/pT7pW9My1WoG/1+S9Nt8BIBtuQyb
YFUPuPF8wBIjkRM61KxKXnqsU0XzIPX3RDlipTwrBGN1abxstBEMqIys9DJutkmwVaMLHeGcgV9B
qbkLpQErSniWfxqKZp2r1tpCfRRG5bLsAYtG9RpXwLJSxYK8VQAvxtJuPmeNvEjNk87urQ+PJotu
O1Uf3FbPNvxf1C3k9bwqQCUz87W4Vjg3gylXXHIVZTdRjeMI5RzAHhPIrWiu2+jWhwdWDp/L4FKk
Hd5WjtJGu5paa5k09QlO79pK9hHjhThEl/x8yIKaM16LcnAGBFt+hU6IyIE2nmdORFnankvs14VN
UlsE05alb5Ea6jYVHhq6zmG+6YBhXM6wpx5SbUZyQ4lnCq7uMoK2MCXpLrbNDRgtJ0rZV0W2msp8
FYVEU2Q+SB4Ts9L0wQpkvnNCMN/WzV6lFBajtq1IPnvw0okjOLB57+VuIiq12TC9Oi9D+xKD5FMh
hadWdgNTPqh8cTEOR60Cu2eUl0q11bnNo1G6mIycCWl8Uwf6JzWtt4bfYEhXERfnS4QiS5HNh+jO
50zy2SC4E9/J3pLyjaZi0E8e2hncw146+TF6QMm1IuCz3I0jnH4pKS+K3sAihMoEe2jZthtlvNcR
QUKHWXQDbstmOBQmVpmwAPHmuWmKqo3/L2WyLSvDlYPWiW7LPloZ84k5v/YismQx9/ArwwxXINHc
GATQUFmc/D9aPJR3mk/mm1NCDrYYWWAU7CBUOpZdzZ4pzG8dTctuPzYXg8RvJ5YLcdApa/sGtzbK
3wHfYnMsRxvg7UdtRe2d1of55hAxjZ3HcFqRtlaE4gjB7l4eL+oxV2hnMu+Lp/YRKutZYvYnyu+t
Nl03Wz+29qilWX+Z8ZbNJanwINEnlYDKcfw0JjcTkrDAoK3Qp49pO21p6+9UezFThzBPN1d4KKOd
hhBPtTe92DbxBzyOd7rCBGu9fs7NQhdm0yfGtkQQ4Y3BnUZHqzCcRoFj5HSRsc8a/5YZ5D4f9oYm
kXiFjuz3e9e7L/7mfALlEalv1TGmoSFMNBIKeGufF/ZDqrf7oFSRxHV74GcQQ5ujHSX7iq9VAnDy
wev/usNvzSiYl6fsJEN7olZoHaPUvKgKb69B2meuefQiWsE53cq5d9ULWFfR7e9f852K5bmV9aJi
qWJY4gCeBKFBNjEtmmNZx/lcP3dOEkqTPpDxIP/Tb/dNcSCHcmPNcpwtoNYbg7VZABgtxBPRC3th
ndIQp7wwHT2ojoRu7s1g2gvOQb//qO+c7GcbzMuriwlWQeyhii2wBKcHlz+R1GGg9eNj1jHohvLD
3vt8t/5itzLe7FZqN43B1HBOLMcLBXRLZKU3Mp9xvrLk27vVt5rw3UGJ2CprzUGcyD5AaRppH91K
77QijTf7AFnrVaPhw92Sveymqu7AZlkqMb1yricSUmLuFRiiFqSEDIyG9sE1fm/qMEu3Xl7kJOmU
qtdHkmyJponNu/nZLb3bWn1GZ+4VLr2RSc5QxEe8/h/V++99tW/WQDskfQGqj70dWjLD6QPW2e08
/MdSoy4kYS4MBdUFJaftRK2/I7n+cvDvQKnew7Q/+vSjtQqtlffRcOudp8p4s4olpQZMGYXttkjU
Bw/YJNnk+1AWbuyRzpfKe+Q8e8UTH33+dxaOWc738qqXWsoUuSvsLfmpjxajx9SodiXeWNYrSwsg
bkDAzT8BePin99ebpaoWvi8kiztc8OSEuuyoUOq0/s7zoQep9bEfaRYXd6Xpgu/7Z2uV8abRmwat
GHp8T1Ts3d6fxD5iWtbyBM/LogXHQ2ZYqbDr/n69eK89Z7xZrVqBJLiKZ0YGrb95wch5TomiZfce
92oFNULHA0JAuRDe99f8WzKP0/+FcfK/oczUlC1UFKwH76s8Dg/Jw/iAurQKk//1P/5nHc+/cqvx
4ekB0enm4TFPH/6UnNYvNSB//eyfqlMUnULVhHhm8XGn/FSdErqGvJHmN3LQuVr6U3U6S0tlzJNA
0hCCCoNb+qfqVDNAmHH4Vm3B6PZvgdheLwommlP4rQydTcy+NprTN7fVaMdVomZyRdw5M0W4pqlu
OJhHnFwmGwlhZpwWbpSPH81H3pQ131+YZCcDzBlcOUt9sysZtqKWTaM1N2j0VxXkpUaHQmUTPjJb
a2SYlVKP1nKcugNSgw69JdrIvO7h7qAogyzn9lns1Hq90wdjPXsZo2lcBVTmmdpdRZW8SqLW8eVi
i7L92OePSipcLKFLOKSXBPad8uIxoEFrlOkZEV+rOjVOpEMdbCIwoRZPUFBypGUUe9PgapEBMAdT
gtDtE+BYE8+DXNGujh4DvXDlOjm3J/qsevig+aLddpV18okbRJv+mfLwRtcp48oGHmn4FGTeguii
S6MarjqjpZ/FWrmMKuu8T0ywq+PV/COx7IIc563UUr+NK+uCHCxvkcHsWmOi5eAHXLjhYsX1el50
hjkmgY21wWC74uB8Rsjdl5GQjG3WZ5tMip5A/ERrJHi6a/bFne2R7aNN98PYCFBrRI3JpD6pU7dS
DSbjs2dGx8BnapUEyxwtKrQH1K4xI1PEsrTsicKgKZjUu4I9NdPTM8VCqUxzRw/HVUIsyotH7/i9
Svm3rE2PJCU19X/8+/MA/Wfx8ny74GJGSCUskndRSr/ZVOoSFqkiVTeIeh15EPuAeC+7HJkzCojZ
pKZoRn+hRuEJJt8+sJOVDscqTszzkC4nMrnrojHX5Th4yH/qOz8ZbhNMt01euAHJTLRRnGjyVoHS
OSKEOZWql0hp3RAvzciOtkhz5vVGecy94TYlpCsI+Noj44yx0B2sJnYbj0nJsC+zbCn1CPLmbwdP
8YqzCRSz2T6stEQZzDe4pa3It4fSH3QzN4MgKzQXWCxNTu1xIuaMhm7ZSel9Pzt9W8E4AuVjOxaf
E1Htpi4GECw2kJQvbSM9pqp5FiXDha8NF0VZXtu+B9dW2pexfkPG5kaz1ZsOcoYCfG300iPc5NUQ
kKunVms8IIfO/4JQzDHS9OiTL1YF2TLBclEq3CFKs9agZlhZu+MGPSOnZff771WR5y/u7ReraJAl
BWdwDT396y8Wwk+VZr1R31SyfSoM+xQBFOW0CpQcT5uM2rlX0JcOYlU0ESRi+nBVfuV1bq5DQhfD
RTSCPS+jsxBHmJz76wIunlqoh4J4hD4ryJqXTvrYOmFinhUTUwfNIOGC3pKkDPuqLLdiNnei7U6H
DKx8t2xIqq+L5pPHSlh7BDdoupvxvEXmuA9hhxVGDsGAMIAhckAVPHr48/o5hUKGFlRm/W1lRU7R
arwjJjFhujLq1ombZm2PuQsydw33cIntc921HRQTzL/DfOmx1xDeNIr2UNjdcigMnuF4ZbIK5TAn
G3rsvtZdpBotBjppqTmw608ribCxSOkPKbkU2FWnZaPg16zQGrRkxeX2eVDe6kZ34fXFJo+fiDJG
+o7JaDAXsvWlUvkIKjrtqtq1dbGhDXyMZgE7KaDbQmPl96Tj77/xNxKZ70+yMtsm2G5sU5m5pC/L
w8g04H6GRX3DtQaYzpLiC9cHmFfr2abkjGL3AlSzf4nEmDEXIK2ocBuS+qSBy8jNwfjhM9Ltla2H
xSLAolbgSAAasa50feMZOn7W+NxKW2cAKVpbaG807ab0wi/zU6Ly3Pos+xWxrd5ob40cOJBtf1CJ
zgeLtze1JrOpWzI6TYMt+tVnJNO0NA2iC26CyCxxz0H7mrkqFZyigZyW319RZb5i//JqoHcxqYBi
wKvy+tU6qYK9RyjwjZ43OzTma3NhOlpT0LvfN6W4wQG/HztxBhCMGF9SB1vU4eQABUQvZ6vfv5nn
6v7lm8EJM39gS0HfKkN+eHOw1QR9X63v+hvSexj8l1sJbk4yb6qEzTEcNDB/UGUkuluZ5BoWxaZv
BIJxwEE8T3LcEiJlnEeNdt7gM2O93gWteQauD7RLdiR2YA9w0VG7bJvb7UHt8qNQ7WMoqk/65O8R
hjO9UW9SqbsyGj5mRlRI2kbnGi6/KtHOKnKMCNV9StPS7eiHWWN7kAHxENPxtWbXVo3hoo54EUqg
1MpmmCSOcR90InGnwMm98Vbh70DWKz4TB3oJhroi0Zx1XpVOtWycDVqwLxKcar+/rvMd8/qyGqpu
Qb9TZUUR5nPv70VrBB4g5p+Ay2pI2oZDrasl3vev7m+V+e9axV46xf7z3b/137DSp7Ll0eAufL/S
d1j4cmr60wMwWGgLDy+r+b/+/Y9qXlP+sExNsaGbfOcq/1XNz39CNa/KfE8aZTlf4Y9qXjP/YG8z
EYH/5KH8qObnPwJTApRYkQEUAWr+W5ru+aT74jaBUidAzOrCwqqmCVTkr5cCFR5oTi5Qfumn3xhK
DxSpVVw7nD+IrMpWJN9iJ2dhIJoxYNJIjtMHK9/buv5f3sGbc3EAy0CzK94BIqhFwlC3Zq6QsyP2
h3ErqCAtTDrtfQrUaRa72dLT81f3X3AX/792pOVeeP8eXyX/dv2QdA9PefXy7p67ut9vbMky/5gP
XTK3IUdjyDlsat/PqXRd/2CfxuRowOYRc632162tAO1hlee8ZfAnHKrZfH7c2or2BxaH+VGRLUXn
1vs7dzZOzFe3NhN7XeX5wSoBzkgg+ppXyBcroKlPA0oZQ6yjbobDMKKGU5k/qJUxbRoaP8laxly3
au0i9XCxeRHqwc5SziolrY6ke2GwwhiJAk6XQRPWKikQGNnF+DlX6pE8iyKFlGj4FNKWCRlZrkW9
VexmoCGqZDeKSMJ7z9Cyq9rQEPL7QY6pq/IJLIKQty/ylIwS3+/BTqoDEaTD/JRVpNmmuWk+Vg1p
AqrAnObQBTOiFdxTSMohmfDL0Jfn/DZJM2cr/niXRXUxOpwJ5EPg1ROOiSmVLqNqbC5JchBP8EBK
8u+mAAZGW5eejJEzRNcQdxyoF61e+9FKmSiL5vYyg38+B4HOIjTtDXbkoVmUqco0G5BG+RlO0HQ2
qCCISlPV70Mg2NYSn3zcwxXTc0b6o7A/FWg1HmLQwTvCKIipt7L+Xm3BDDBnQlhaYr+KDJsQ5doq
nqQ5DW4hAHnxlhigJLCMU4JtA7+5SFQC371q0A4KXkGSV+NY3vVF52Y9kYixbUBUtL7JvmhOvppq
MBdqW4MHPqFCgUESATcyrfSgABc4h4p7ZEocPRHIiq0hqowILxceQRTN6WymF1Ii3/jE3XvMD9r8
IR9qJgpqZwebJhuKO3ls7oa4BIOuo1NK0rhYNAXOr4YegwPT6TNReERJEDOGT0tI554g/GfRISf4
5mkWpzYJUU8ZKTexgiaapgDx5mhtaLTr910V3McBOgZM8KEJpdCv96ZUBpCykwouYo++qzRDF4P7
zuzrbN2nWXMIG+nAfPgcVS4JKDGdmGVqgXcBMxlvbEuWxkUKfOfSY95IAAcCd06R9Wkyia0QJDEs
gDunIV457KbcQJb1aZrI1yNqWMHhN56mgOORSto0evAGAXCaWbM6Xi1QJDX1QLeCAKJFBOZ+XSXR
dWfClB/w0VHnBGgzmmSVatk3A6QoRxa1WwF1l74KRvSLoW4fqowBgtw2d706AjGkSSPHSghxAtdm
QLZhDmwf8WB7bwzpDNqvoYgr2mNpkLyhBwZwQ9WW1mZtrtoy6c2FJyzkYwnqL4btBHcEBYN+GwkW
ctbN0NiXNba+tRkp2QkcyVfwz+nSykmbavPqWJAe6OSFUtIy4j4lQ8+f6DLl0xUjOmB40GR0kEAJ
GIJCV4ZNH/vhfW7L8l2lq9PaV3sYTPpYkDJtQP6joL/M5ThfFlaUO1YD0hhPbH/R6EO6BlVwO05o
aZp80B7pYjBoB2un3QGqENxAXkXy9GjhciyzCCl6Nhr2MlWVYwX7wkliAmKENGrOKIBxLiTSGxuN
IEul5CwKtLtbTpak7vzKClaxh103KloE+plqX5ley7C0zJVVNepgSiTSU0YCONe5p+QElMaGRKci
g0isDiZBjFbBOTgj83CFUgJxsIZ68aRD4QDiV4aWDyKRo5E+iglYRIjNpR3NKx0mL91z02vgqATl
zi5LOGAwN6+Hcez1Y25DwSkV2CBk1D7G+kQsvAxDyu77geldZFzDlhKcM3t9OMaQIshVgdq1wS2K
pxrO8glIMhKFuLFdqwLpFOsmBCq5gGvEqjEnlEGZIPr2qu9IW1rEA6A2Gzg8AasT0Z4ZjHqXTNDh
ouvBLUDpKka0LUz5+WM8txBSRrywGMMnUgZJDjfh9kaRgV6cMcVX0c5PGPmwD2Gms2fYQwZYGPwa
g07fKj9VKeZY8vgK4zorzVphdt1Y3f9m70yW6za2Lv0qFXdcUABIJBIY1OT07HtJ1iSDtiT0fY+n
rw+UbJNHEhmKmtQfcQfX17ZM4hwgkbn32qtZPzuLr78VaM/hraPR/XK40RA7irreNKUJEvvycHNr
1ZRMfCS+ueiE/So8HSYa/qF49EYoLGmp712/uE4JkFuVdrSPCRU7kTHGUmO17dxkH/Q6O7iW903h
+UvBjvrh0OVzUU3aoESuVMc6IQdPfr8FqEYNXraAEvn7NMRtpJUWfEPlbkXbH964FT+e87jCSxPk
26bX+aGbtfM8mmTUS4y4/cuSUORVBWfGbBOcae1TN8AlK8kTAs48GEjKblZlQjx9Ut/nRfUhyato
43pz8wZq8RRI8m9h/e0BKctxJVJxqpmnsvdZ9SFixzTDKeIBGSEhyIb+INPhPTFPkN6R5J701nxv
QenHHPUvwXuJ0xXEkQCnnSTCEkmQy6aLuMNgFRaUz3jbkYTfMoG+B2DDlLnpvmZLpG3TxKfLe/R0
U3+rKP5/KXdfdH//k6wvWc+/rolXj2HNW/28Hrb4gW/1sDTfebZt4VT5PULnn7ENfyKYvVAs+6wL
l5bvn2rYRqLLnynCv0yqXqD9f6phW76TyqPBsxDeLvaW1u+Uw0dkUiUWjxJL8IowusGB5HioKw0p
Yhwaqo0bevjpUFyQeJIK0FNPnc+VgfN03OEgHo/OXof+/MkOwYDNSSNrZCc+eXbffrJ/vdwmvn0a
GgQwXEr9RZ38cvsaEvwpdEPgC17b1YXr9+FHKuLsXEZTcW46SbrrXaN6Y286IrZ+v+pTy834aIFH
Xl4V9+HBMMao2hjl3HUwr3Hf9esO0nNadP0qGCOyvpyqDylvQNJnUgdXVQmHkuFIfBHLLvwkJ+Fc
eziqTEVK0pgrkD2VUvRow+YZh2eDN9kIHOOPDtrctOqoCmhDeMtVdGXN5YgDU4C/vokh3wNx9tW6
Ub2xn1QbQV56Oo9j16VQawPtL9YR6m6aJZGxOh7WjZtEDhZvNPKrrneqVRfmSUsOjuq/pF7ZOivL
dDD1st1h+moJBXs7T7IRqy1/cj9N9BSUg2Zsrl5/lk+Tt3+3um+3dRGaO47kAt7xpBmzkjQ2wrIm
hqXbWkSl2XzrafSB0xcXE0Nf9Nlnq0SsmvZb0XzKM2+vwtuqZ5RlBrtC3WkmC2oXcWP8eDyp0g6D
L4lCoN5FWHaSSbHxFv8kHPedwnhrVbw4sb5/enKqpO0sljyL9ezzNnGukrYIYsrEKulJFmnRPVpJ
lO9fv0nLbzm+R7gILVa1SlreMkl+fhWLNJowo4fbqCl3tobkmeb6psuoDrJPsxqIaK+i4q0q4Yer
4hUApEz+ss+Z+9RrP79qgItZXLotjtFk3FO4Zub5QIrKomw3x0cCpcUX9g3KcHyj0YQKSN267YjT
MkPCSrMwNM7N2I4/xJWVPIQTRJsKSHo/upNEKeoFzltLaXnvX9wmPjAbKPNdz+ZQx7DgxW2KDXtI
oF9zm0YyjpE4tGuZ9CgRmK2t7NgtyNUS7nomO3Hnml26iyZBqLhZqnVheeOJbIjqkQaKI3IssCsN
CdOObMCkbJDefmIII4mEyfArX2cLLJzZUl0Q9DBcDTAi95ic3LbzlF8lMXnSk4PT/uvL4Id9T+LS
QMIaQD++xezFL7+f7A1G9d0AmbZ36oNd1wgiKQ4D2/kKSrzxSIV+44pHkwW2WAAahxgzrgYDwDxa
3nQLhe4zrljW9f1UoTWZ2JQ2iXGKxaT4hgj/svo7Ik7xMnE1x+b/Lc8DurSOMJeC/rxunLraULNC
WcYPpsT9ZZ07kQF/WHgMVDOEA9fmwfUQ40fj19fv79MW/mIBSZPTkjg0HDHwmj7eizrCh6fOQYIQ
uH6wT4vMOU07JIepmvUCbehNOJEt3pEeseqqyl8XomJnkarE4SEtqA3n5twkiWZTKAZwor1nfEoe
ehz6GKW0MIVCB8Z7gnehQNOPjUo48NtcNDMNcH+QmvI+G28cL2YmNljGdZYnFWRUKbdY2Ae3TWx4
9z32tvtUl0zr4hoxu8+eKccQUU/besUDa9JcdzXN3Eh2SJSK+Gzks72Pwqo7tQqMsSLFoxsTJGVP
t++3yr5fYvUvarqr8kt+19ZfvrQXj+WTD9w/vnDfnOD++cf/P2ziXgf0iQ2tu+Z5Xbf899/qOoGf
G4sZigLnqlhyMf+GOYX97hsHxsPRHGrLoiv9G8CXYKNgnID0vBOMBPihvwF8fh+1Bx7jFoWfhTHL
79R1xzGFND5cd8ltZJAAZHqsHy7wM7Yajala1s91vUr9obJWZkxu8Zpg5u6uln2PlWdtnfslKvuB
UwhoxbHqP5FwYNCr6saGveCUD7E1DhVgntc+FtItPzZaZbQlnaVo1+MW00TVR2G+y9EeOrvX39uj
g2pp30w4GstQQ3qUEkf7fl2qgYQWw8IqecrQptRL1CpWZDGO1LyJUBDJNCC96Y/fv6zAbUfxF0Fo
w9HswR9LmYvUt/B5RVnkaGQlSCvN7Goe59Oy7y+GGhfK16/5sl2FaMFXfX5N++URMEICFCVBDUz0
R5TXJRnJA0VkVdmfXr8QboIvDtOnK3E3cbL3JEv0eC8060hFRknofERjwIEH1tVvsKlE6BjnvXHf
Tj4xZMRFwerET5vClYDWEe/5ejtGgXtmGJhQ48s/gGImgNGrMiTwajVEXQLh2rYeTQkSRCo1xTSW
8cANpWjQ4ZRWn6Sb17/M02v2vDRYvo1FBcNI0+MllE+SrWcNtdXljp0X8byOY4zp12HJHAH+L6wz
H0hi3DoyzFH/5h1+uioTdbQRKkvvCrwBooPVuvHZPPTWhdb5POxqqxvZbeGJfQmdiTcmmdx42BrK
0CVpS07Rray0RF8LSMhXtJdv6yR2glagREIzd+DjK68sxn6ll7s0LPfLJ3sTuJqb6ORQaKHrLLe2
We5ytNzvCnEkbvNPj2EwhmoLZ09bC3eaqYAoBWZxfZg5X6a4SAhRZOsoTqXwChy2R9LwNl6Hszxt
xvjVGUtEKCEXsbbh4FA9ziRifU3KaMbhN7Nab9XioAx6bC89Ril6jT5I4nh/Tu7VyC+Hu0Job1OP
9H1V7E4Q1UQTcEdm29qCa4Q81wnQd5PYKGTvJr87rYJ43IKeLqYNOQJEy50h2eSmzVwhq7LxQy5V
EaE3szNOzqC7TUkUuo2B9O/DmJCPi9BiIn6Ni8pgAXKm2S11WHESjj1RJRLXx/mznLNs3g5jHHkr
mBzjeDkmWbVkThlRtfX6ZrotsG0M1nBYfdZ10+pg76YJDVHqxHWynhCPYe/Q4jKMfq2GnOUBjp9A
icqdFZnUaK3Qi867JhqJy25yrHFlSLu0ipq+wPXaUzJZD2SQ3Nt6qk/RnWaEyiQNKyTFLXZe6Dfz
AI4omzv6NESAjQ7sr6Ee/WHFViy+FJGU1qaKbVFh3tR3j8xeh/elVQxEmTK6wZCiyjCFjQszWo1U
7Wi/oTttxr6v6rOMp4a2OcvSaavDctD7pDKxyvZqFwVlV+APvOzPmLqNFf5/7Nrusn8PT1t5vuzq
RWOzwXvLXq+XXb9Z9n8lkJf97wzfuKSF67OefcPfApW52zEwI2vl+jD6Vg6UPgjujQmqLNzEv4/i
bH6rxD8mnzAsVAxdLOXSiJMqvIQJP+9JBsbRQ6iCRbCjrpAOf/ZgUUKdoDstuuh87GoOJdv+WnZ6
o33g3bl2zx1Z+0hS+1vU04eKwfTru8tR2/H0mRbMkhm853KeHk3B/70xUaP4xvbTl/cSCC+4vXNP
5NP9SVsDs/RquW3TcgOfPsN/a6//QFR49jgWC+Dv1r6XjxnWvvvH+fF/UUtG5fMC7OmH/q3AXB7L
d4SMvvCfCsx5ZxPVSCGFMR0+d88rMJKpqcBwjqL4siyxoBZ/V2DWuwUptoHWhOkuI+ffqcDE8TEL
rqcYdmICyCeEI37U0+VN6yoCOxFRkp2y6zvUnpe9CLAfjTdaqPHU0CJP10wuThrsjwIyPE4Z+dSH
GtBp3FhhJYJ1k9jiount5ExWvjHtrAEuEuTHuVl14xhfNWKi9w3zgLzWkSNnQ6NCalo3GsZVY6If
1amBhnbKIxnv8wY+qS5dKzi0NgF9RBIUbGDMnIpvddt/F+1/rAXZ/TUUfNLUj1/SFwv2XyhYUP0T
ILRQfmDKf3Nr/MaMoJlAW8myBAUgpZvS7N+WQbxjRUJ7gNeKa/RzBr/9FKXuYOTJp3IVsPDvLFjk
AkeF4RMSDQjBr+Kj/FAYOiEuzEq1NXXFGBNYKdP5Y62z+sYb7fmjLjotdkL3zZdJifJ9juY63QWD
PagbFYY1/MTCxXxsWrBFokgRWlah0SRrV2fy0mr9CFaen92T2WiWOEbJudyOaZy/N5MaLjkDmU3b
C1SteEbhH9yLtrG3ujCqYpcZXkU+iAKiYKZZjOZ5EJNtugmqjmznMYkMC7NqJNCOVTT09LF9QQ5k
lx9kZsYGfl1ZHOIHP1V6WxtF9cVpRNMSe8Qc6gy5AGdcZteOvzfatkAfaWVOcWfjPxScDLCc0u3U
+O2F2YUYROjGz62DZZOBtSNptJ3WQeR38yrILTzQ2lxRXbmByby0SFyrOwijoCweu9jD92KIqz9H
tyOFPRpzySlSpORVl6QOYyQrU/c0cfs2OvEnrKfX6I+0yYkdNYi/Mq8jOjuTCTmUZdrfVHUFtwRk
mqB2Ny2mzZxrv1ujFGuipRImidAccuui0ojGmjJX2b6c/OmTmecKxFhgCNNHs0lX42XyXLTjkO98
cxDFhRbdYxwiVz0AbhMRN2YSlbHheCrcuHHkk4hhEnSJ0EAk8WogBzC6aXM7/YxR3nybiRQ3hIgM
2kMQVEjpYxF554VFbObWKYCc1hg/wxMQk/bO+rolX77NMK4G1I18sNYwbmYMZ4h9wfpJApqPSZ/N
G3tg3a1tVfO9LLOecNqv+aqkLFD7ruc68r/MVIAYGtcB1VgWB8Xnvi+ktyWFyPgEe7iKN6kqpr2q
25A5qPISqM4CCFHklvGX34ZNvQ2bzqwPvp85zr6Zpfex7J3ydIh7QJtwGgJCqFQMebSD337ZxMTo
7TK4N5rI6hiRg6kt4+s0OcU5owNr2jtVOI3E3+a63Ds1VuvEgZGrTEYkhrymtxqx0P6LmEGdYbzu
D2e4IAcBmY66nvKPiVnhlOL1otKnFUlbDbt+7pv7clba3efJ0I2QZcIgWdnMD7p1FszjKSGoZnwb
CwjLYLeI0Xlz2nDCFDhPw4NtF2oi5aZ08vhgGQn2QvXgBXQACTjxmjgT/xb/NixFh9ye5mLdzXaZ
nwu8iZvPjTlHG4z55SEiA/5RDvgrb8x28uyNW1YkvCPJrO5hmNuXeTRG5xVJAMQ7qKHeJ13p7+YK
ZyO/97M3BEDHbTMjbum4EMAx31sok8clWkGXZ/RiXBd+02wJ5oWS5U8weAxt/RcFI43h5PP/+Q+j
xFcPtfqxenGkLf/5txqM6D4X/MtaCipnmWNQTn0/0rx3QOOuQzHlAvs+o/pBVQXRoXD7+w+pjL6X
YJxoAD2Y1SBXc57UbL9zosHVOzrRpOfC8oOGCI2cGKtjOoRqO5nq3mQixyx8Xtd14x6CXBZiTazQ
CR6K6UEXbOmbQFUOE/ixHsKDnIM4fFD+0JNFMoYyvFFWlSX3gFSEahVeXpd7i7tir4OmAKchFbYt
L7PW9OMdWQZBsDeHhhAc3JJCDDpzmalTd25EiPFYU4vqUwfTbbrVRcl7K43YT0/jHPbOe2dKiQQE
Ow6Y2bVYAXv7MA2tP8wx0wm5pp0579raMLE7dYdUX3RB5wzb2reB8YM6ZaJXdqRxr/B6i6+9ukkj
0kThCq38NjUQkQF2Tg8EdWG3o8d5dqG5EQdDwljaBlsf5dFXhoyi2rrC7Yp9D7ENEUTfJ2V1ITvl
JDdVW47OA9gBh9FUIbtzV24RFfgSUggPw6kMdAi3rKTUWRNmiMkLNJTe2WBZGqi9P03WfSRSzsY+
VHkEqpZ0l7jv59UWP4CO7nKcQo/PHOL1kE4PaSILF95xHj965dhfoSzvpw1WdoKwmpYpEMZCRvHZ
0YNxljZOjAHkjKhmbYleop+Vph2hoyn6bOO5qsfgXEYWfvzVgroHhKCXsBfnApFcEDpEuhPjVj04
JH1zKvaFf9Gnmd0gNce1bVt6Rhd8TTPV2fdtiXZsJ1rcsdZTl5KfVXmZIh2xbyKO1QpXFwQRPihh
IJxkJ1unnvBQT1hOQdCRJUMVxKUdzF/CLR6AZrUeg6aM8XrJg4c6GI15XfqWyLaBsBn8lLr31Now
Gn3LuWx260p5br/1/NT7rBMA1K2IyzwmHEy0IQlfdn5LjC1YmKqE/jJ60/Q+m3QNWtsZ7XyIyY+s
1tCRrGyD03TRAJFldsifen8EpmnA96wxa9O5h9yaQ31UezdwWWJ21/twpfoxiXd54nEB4LRhF7n4
Dm9yNWK46Y1GRQq4LmeclSGPssTw6a53Q556t+REqwsxlmW18QG7gFU4isJVB66F9SJh0GQwZWF6
BT4GJ2smF+KPrqbw2Vj5VOAL6SQMRWKZVe1+hDs1r3HhMrtVQ5amupjo7KZNob06OymzvnyEPweG
Ioij++pFHd44kGJHkkXmRn9wyfrVeDaJ8gGj0o5RsiwtY5327XAZxzWWfURuEKVHJqW+cKzAkzdR
Ta7u2ghbnCkh7016NVWBJygcsQJFh9l7jwxLCUnXYoR0WPTIqnnd3ebONNI63mLqi/F02rLIdr3N
MHEdC3aPi6EbUGElhY6STVYassJfp3Ae/BhG0lZ4GqJ9U/tVDUVXZGJXg/Mkm26YRuzWzRCTu1oO
S4SQ017nUdf+mViZ/7l0KjWtTbMnA46l0HJ3k8V10QisYiX72f6QgAzZqyCxpxCqQTn94UaVIoCR
0otFHbrudWou0ViDqxVp0bNPlqEpywacLI2Hbh2XorNOcr4ZyUp1bGHZlIVVtEuNwXR2MegeGcxO
mfmrMWzny6jDLXYdLQMxAHxYHivhByM+dHZIvTw5cDcPWRGMzqpgL//LSRc5W2V1JT54uk/jtV8F
A/T/soGTPQU+3C164uQydQoQvZQEBb2LCN/DhM21/6zQLs2ranDER1VAoMEivrPPpmEJnZjzqrl1
tDLw6mLTAeCMGT1uRMZWuC4BLW0G8J51m9rI4iOcLG9po/txHYiIUoboi5avauOJtgxL5kOnYwVX
0kyrnhB1GF/E13UAtqmT6Y/SDgq0ttw1gTGjsMK1I8jnYgDqsObEgM277c0YSUeLXjYOr3JOqggb
RNfS1DEiCh/KKRKkRKBPm23ER5Hqz3lcwZb40ZtEBsNVqKBBJiXoehokt6PrnKVxVV1Tdd6mThNd
TZnCv9U4K+rwTrcsghrz+nYqr/VQzdSjkEZdr78W0wLZVqduAhd9NQSlma3Z//F/DAWp7MAlmwFR
6I2WxalTmydhQDnoN1kUrETznjMu4QPoW5V78UMyAWzSmmxNPgQhcWt8G7vPAcbgkEDem1LiaRsq
1MJY+QbavbI0cKYv/xzm4Z60HOIf+4knQkjroXdnXlkruZirWO+SxthHMyFGLsZNDKHWRteeVnbj
fCmxlpzYTC5avOFOR7q7edOZWfzRCaJx5Yb9tG77JsAkJbyv+A1WoiWGhJMXBmsdmyjCp5z1jtix
qw5hLS6TwbZWNZSCzMQyvS3Z5egMe1qVK3vqvZ2IMpe8+wlfLGch52p79G783LUP85wsrPjQWIPi
PiqF3dqkClolwr12AaaKeihOoRERGdPjcthMV2mU3aRtcm70UwtMTxL4566WF4mRMZsImBqrnBPF
rYhd4Rddk3N6GXdRd5/1BenhGUGgzhQ/DDi3XfDYcWtShXuuE3yyQvYiPCSCYGVUHuwFkwRVEtD2
vYSpsUeyv7dhfx8MJ3mosjTdaMXJG6VhtEni7sx29H1tZ/6hcpIL7WvnrgGM9lZhZt1YnY3LihQ3
Y11BH/KG/JO0obV7WeVda4PjZHbNaZ23HNX01pctdlLpOvEXMrDEx+WuH0qCZhS0Lscr8DPtwwml
Lnz01hiLK9gCn20iX04qI98UZCw2q8lIspRXj0i4cKy+NIV11diQULa542DKPAXFnVsOWEONgAdZ
Q4otw4noOg5GrEAjO+0viypUmzLMEk7XFlWBFw3XSYlEWYThfT2GH8yyNW4sStW179r4KkblB931
PZZBwV9p2n4ycS4ixc6Vzp0RmMW9C3lup6tEfFaWfojNbH5IM/wJ4UJQv2B8n07MyAYn6mndh73o
McarwjQ5QEb9lFJKrEYMyzoDiESZq4pCdhv5gXGn4pRTr0/djZw8Jk6xPi9tExShnfj8ipo1Ks6T
apCXpGNma1uMF3DmeJtD6cd7lQhxggDjxEgYUoLz3BR5Pp9MRlmQbqPo2e10BxCfXnduYH+WIr3V
w/xxskkN7gyGwsYw3dsyiT8FLeLt7iSUscVQRVbIVVw3L22ydZwmP2FUITv4SlVjw49v8CP4U5tT
aV5D4emTC9vqei8gtS8Z5VfMR2cmazZMNQHxvmp5Rp3TNLc1TgPmqZ3VQy+g7yNw/6orw07xuNf1
QCQzpcJcIsE16bwvK8jrPkz5QfWK4zUxmuKvHrJ3GW2LdrLGbENNIHKs72ejE/gjVAxqTkmu60Ys
v+3Mknjge0OW3MShaKs7EY3G+AcM2gCt9oBSpBSnLlYRUbwPM5Q5zn2dGZZdXntuZo7JeVBEICjX
0AhTr7nuE99O4keyqJndIPHu9VdmJCoi4lkVfKSmdIdPDuOxVQW8MK8R9FiM63rHHfedKN3b2GfE
lJk1vEa39AYOcreHRH1ZG7EhHuIcrxkh7NLc5nZomR/KKHSM7zOO/0K1/6HxfK2rPeuGx6h90dcu
P/BPX+sgkl30YX93r9/aWhLppbvgrWC1f7uw/E3uQN3Gj5CEg2TbtTDj/7ev9d7BI+TXAVMgZWZ0
+zt9rfWkxH5OZ4JEQiA9HH8owiTUiiM+1YTJqZPVdrmx6DSZHdCu0HngeuHUa5NNtkCuWcBmpbDN
x2Fdd+4wYqpsVpBDdU1saT8GpIXnQcJ002sL7azcKNSndjF10TrvdUWYpj/WeoX9fTmuobgCVFLn
4f5KrGtCM9DkTX7gSuNfdbDYcBkaORwZUh1KIXh042lhhjBfPaRzNy7D4lsv8nBEnEnwSdaUhlg3
el3nsUlaKQdmWVqYWpkwxdaCXo0sYFXlJxQso7Gyytq8IMze9Q55k4bndZQ5OT5FNvWvMzrRYl0x
YyxuzyrkOG/qfjPkBRaWQG/tNkmn6Mqc28u5TbxLNhLjgpQ5wm/JMHbim1hP0R/0XJKTvGa/PhhK
4Gko+bUh5t3vmf3i3SqpgN/nLcoKGryle5/16F5PSWWIO+3qoPvsd7FBcHZAiDU9P7PiU4/hbrBL
XbgiW/YUvammgtT0RGlUdl441eS/GlMhqchhkK9DEzbBZdeHs4e3DNVoD+x1gJVgzUBooQhv8tAn
zs0MRHsoHXDH67auRLcdRNaeikB5OS7ZRXk2VlXu/OkS2mWvHKu1v+Y0MECefnxNpexSUHGXN5Eb
uXfastLzpo572uxxnvi3fQ1roPQE1q3zWP4VJji1m7mtnI8SMdOBaTdIvD2VlyjzHh03VyD93MaV
aGWxlg7Kvjr9oBJQl3UqC1gZAcUVbZopt11sDysdOWm7BjWKsMQer9rU55DqhtntN9qs8mDtQ/mB
MJ00JI3FxVh/A/F+TUU8plrCspQwED0BcggF0lrGds/4Ik4R+iwRBJRlEEW7peHZ28Tl0q6QQTAA
1y6Wm1HBIwKq7RG8Mfde5XnuHuQgyrM8LtRNqQpnNXtleKFzNJ0Mn5MNndT4BrnFOQI3+Yh8VpQr
jP1sRkP2EbjptJM2kxQrg8Cs0JrGMR6u1zpqPI8nHSfjKvZR0TFMMNP6UNrNJ1AdczwTpZ34W1E1
/QZXJhgOfuPgPAo4Onx1Wzf46o9SrEvDzw+Gnzh3hAymi/d6bcHliuPiLLTxK8pDNHqxdyEGRTIM
L+IuBzuC59N0ySZA0/7Fn2R8U5Zz+ykDGahATXK4imjGhMLE3tLvM3wOv0yBRsTteOllhvQIPV4l
SrIzGn7FOq3DgA+Gh+m+y5LeXBE6SOf3bFu//rYtvhBFHbHInm6jayol8KZCdXxsXAiBTfVDiHFG
nETytsjq/mNXuQ8J/siHKUjbE2kGeNzWGEihIox3EDrVY2p2zbUyBuvE7aP2QVPRk0reT2fe4nKk
qjbZTYbdv/HIf/JRGREyymZnRyL95If6bHX6fR6WRMd3sBvs7gPNHchBXM67ojPtPf1FhZs+wrMV
r9KbrPCfvBlgsmhAOPHgYBxrtHy/Dr1swmMmGKV7kie1dyBE1se4airvPaO3LkVmM8mOCEllZoxE
uigQFfpMQYp53jLc+6KzwDh3JsST9ML26ZjQObz+MI+JjTxMdDQmNwfOsilgzL18f704HzOkut3i
FM5xUhPSSLKEviu7jrNjnpoY12JwRLq7zt6kru62uhcwdFTy0Q+a4dBHrvPRdth2kso2LmttNFvL
61G9YcNP+kHa7bEup8UJNTrbp0//W8XW/zSK7OK2/OuB9y7K08f88/MyavmB7wwNyBbUT9BPqYfo
mRYTl29llG2+YxdeHp+Fzd0LkwtlvgOoh//q2JZYqq9/yyjpv2Mr9P0nZisOJgQv/50g/X0fgFX8
y6PgaHdl84fgiTxlmQwQp3OsvRCCAFOfMezWJYClJlfBG07ZHcMHHyD15NlN+ckedPRecy2ITRLj
AXw1uA/Hsr9YBinOTRGYCJyVP7sua9wVel+g8QweLVMAfNLnGTXISubpW+/MTy8OUwbLs4VZdVwt
mlhk43fDaL5yjOgsN5JyD6QoNk6vC+J7uXTr6ezUHehUXv/aT6fps0L12/fG8xdKw8LFeXI+f7af
iaY3KqMA5y5FBORpcOxPNYbZcVEOl6QDK9gsOMSdNUEV4qrHDCBIlH1iMzxfd9kw/aa1p/r2gdg/
4BFxO35wIzasGjV5gAQ6znV/Dn4Yns6xbA8syXmn8TD/igMWA2+P7X9TREmyoxX2b5hnWedv3Jul
SD+6N2phrMIwY/nZx1Y8s7bqDMtp4qomAxkZJQbS67DCSwr/73SFQDS7xruQCCvEZ8UfrBnzC6BY
5606crIwXTKn+tylMcT/1Qf5eevZLSzn489H2hnCCQ4FuORHO612g8hmgh1vM4PcQEGZsnfMftzO
Gei1W3tyW+dhs0+bqT6rc8zPGq0LcmbALt64Uz/7JL6F0xc8POogdfRJPIMhnNZeTHJ5PV5VUels
BDs/sHJjgI6SOzDJYJlNBHVynoQJOvnRzftH5abeG5/lx01DMdakmXMFmjbauZfHDx4leL83QbKF
TGV/ho+Q7MZYtfs2qL/bpf5yfzoaXi5L9fml5NG3LnWog0pGydY2KeXwjTIg2xpaf5LZNF13qaV2
r9/nn1xwubvs13CAYL0v+8izlzWy/NgggyXeitAnLqHgJMzQpq4KE7qlD8b6xgo7KjiWL8h7g20R
pzmOMPLoegxGbajlZrythlJv8Psp2QPlhEuComb15KNCwv/G83uSGh2tai7q22j62JFg+r38krEx
GdEYsKrdLM12evLGP7LUaD85VUdWHJneO14FEu68uYzWA9ScFapUdZ1Ak99bbexiL9H58mHuR7Ig
Xr//P64ttgK1HIgSai8CjpcfjR0LsV9XpNumaHHhq4glGlMYPqJy9BuX+vFR4yhHmYnN0uI0dexo
XbDlDXXhLI8aCYBRRtFK88HugyrtN7NSwe/RNHjUXE/h8GP6DCTVEkb8fGllYzE3ICfxNnHacJcz
gt3rDqEDyrrvhNlfvjY/u4t42MGfptLnRh7dxS6p2U+LAPPH3lf09OUiYQ7T3TiM6q3O4qfX8tBS
UqoIyz0OdEucRkVmWPGKJvRU68wxFrKNV5JXPgA6gnAEYomLms6Rzli7ovZbPCiKSZ1EneNfV+TF
fkwbGyKclfuM8ltzPry+pn58x1jtT8a/PAOYGvbLG6+YY/imJvpDwzXfDXBSV1YXAAArgFjTJZYT
ys7wxn352W1xTe6LQOrEEz/aJOckwzckn5It/o32Vyjs3rAqJxVeAk0bf77+Bd+4lnf0PleejSLC
XPKZ/BZBhdffpGHqHox59N54Z356JTjhLCk89XFme3krPXdKLM1ftsGYAKU7BEIbfT/tnArzn9e/
lPXWtY7u4CDLqLa8OsGppUpPw8pAtCoCBCuBaW09JPktDQ2DCuYDxodSagn6P47osqBphKekhVU3
BgYkm2LoynM5TOr69Q/4s/3DRdG5dNOI4MzlxH52VGDp4019WCTbnsL2IIDXtyUpCHdd6Bcf8LzR
byzjn2zbrGMJs1nxXsN4PVrHBbMZd84tvHBlpf6Ea2N+mXryHEAyW+muh8YfPrZ9mF/ng/RuPCas
40loRc6E9C2ZmZ/a2nwceqZSIJ2ObN44Vn52P0B27eW1QVp1bCEwBD7rLeyzrezaAW3+wHxZFpXx
nu01OcvdqXijofjJe00Ji4MxmylK7uOavhtaoQY1ZltyTmPcfcH59pGtkg+t4u/aGPB2Hfe5f/P6
c1/W3cvT07MAuVHwIh3mf0frMgkta5iyNtsmLLqVZ0x6i6FWsTNrr7iSBI2sEAqlMHCCcVUEynpj
GfzkteDy9BFPOxqS8JfLzq6mKmuyItvaXg4d1Sf+FypNAgNgGn9/D7OQY7LirGUMsIwGnq9wiW7c
g67BYayQVzVF35zFbaNgNw3td1jgl0fWzx4mVnkcIHgXe+gTXl5LddotMN9Jt4On8FxNU7UzTM9Y
09ENayvSjIu6Qf7+F0S9yqEspelw9h5dtBeE9/YlgU1h3YW3qDr1Jhrm6axDq717fdUsj+Vo1aCn
4F5CEgReWoxOnt/LxJOBNdjsl/+XszPbkdvm2vUVCdA8nFZJNbTb7tiJp5wIiT9H80yNV78f+j/Y
XSqhhPZBnAABzCJFLi6u9Q6ICRvXSfokhjn1OCuOxSHnhQPjWxTXJc7+e/vAv5RVyHTgfkv27s3A
sTaGxHPF1xHk+5ZrcfetjPX4bJD2HLq+1wNw2dlnmfTuPZ82IoKLBBNSJjL1MdXV8iJ7h1tfAlRD
Mb34JW+i/5YusU/9HCEYVRlj8HimW8MxGgUNogEZ/GqJh7JvxgZiuY/KkvMRYSzna7Ys9ZcmLvNP
Ta/PO9fu5nieCqpK43XPNX+7sg0yLAg+j4pfYw/9XHJZHTqTfDIaljhQC7FjrnO/gxCG5HggRwpv
hyrG7XCpY0Ww4wdgBSHGXbx8xZPIujxYKNOeFZx1slj9s4ytZmdZ1yImJE0MjDQHqgwwZmnt3Q6c
FFk59Z4aB52WUu2186J/AUdGB9dJJ+9jZaAmDFuOU01jWUGqA5DKjI6jY09XJyXzO3aWGr/T1Snq
D22stv/LK/zd/dFIvS9OangvfbQgcAIlY0TdLRLzfIibUoVnmVnqH/PoddPR1HLsZZLIUP/W6hCc
I8hyN9Bqb1dpYyPx8Cw6HQioq8CYjF8ckVcXe2v2lk7PKQkaoebHvJ7qQHNMyK9QQvzM1cLjsIgB
rJCa+8Oc4iHvKviUVmaOImCjIYZQzO9iRbMDRVf2jPLWOhLya1DIJweggUPX01ltAz0Z02T0YlxI
ka08CmvRP1Var0Iu1ayLqoGwRS4D6cXcM49I7/VnGv8K7nW2t1OGvr+IwI2ZFoUk2/BQh1lt/8LQ
ZjNO6BnaGqaJ0YQfhICAegV5aO7ceVufhEcylVCmjCr2OteCe5ILbdAgu8+D0gE6Mtqnwajx4qad
gfKtLtLPVjfRpmqaaPihICwmDuMkTYnsxX2yG9Ec86VQTwMUolNKazHZSVfv7y+Ku1RSgYCjG47W
2u0hGVBEimsRgWZN+SxVo2cwlpMWZ8baDXQFgeCM5tLOumwOKldF0jSpoK0GjTp3UM0xjAKE9zSQ
xkodXzKa39mhXcrs2+hyGJfC2fvyMm7f3mWykP3/h13FdVtRx0mJM4JcOqZX1A+BZrblfHoczrcm
Z5gauZ3Gjckb7XZFI1OHeNQRdpLKsK/WkrXHPhsB/YaxRR++tIJpgkX1eNCVJ5AsjnpsZ0OHHMkz
B5zC7aj6Ei+5Vpkxxqxe9VGfo/qC/C14REtZPnlDwrNRpvYZAod+Vk3VgRqGs/NZNzJ9+SMozaNN
RmL7C9P/KgJ5dcjDRf4ILA+MF9Oc8HyP8vaDnQs8/ZZy+OqA0n+yiDRXkUTFtaLR/DyiY/pkQ6F7
nxlF9t109D1bxPvUF9wGQlYQR5EoQ4P7dnE0m6dm61BFJxmvg25qy3cKzepTMrnOoU5r8SxSWOEi
Gd2gpyzr73wc+fevNx7qjr+4pDyB1k+MXpuiAVILN5GNEzj+1fOp8DzreRi78btidGgiRVqe/tsh
rvy+XDoHFbUwNgNwIMbObbwV/VDTIc0ACWNSTF8thScaWOltHCAWO18QZh1PU+R+cSPUDx7PenPR
2Q+/6pEAclY7kgdeYcyQMAIq8dZlbk3z+0Dp7NyNagqUAnUGH90k46KVWvwhHCb9++PxN/IOGkSe
CyuYCeu/upGvNqOGsK4d5+QdgGkrIN/hT6Ms+7/gifQXp47Tq24n6XFs2+ifxwNvLTHUFdom6F5p
vHhul7gJK0r6RccSuwu5QITASj+UH42w3yO5b02RVhxsHNmkA2lyOxLGFbLgwUigrdUAfBsKEp3V
+p0O4Q3hPQ0g5VAFRlsWO1iMrY8rbamg+rCPuNhvR1aWTksGOccl0ecnbRTi2A1IG7lVhWWD4nhI
asD7b96T8qDKXaSozb99lW1WF3UtFBghC93+Aq/PK5snUBq4jrD8WJnVF3tM/jPn6TcSWPrqnFoe
k0x3zQaPFSd0I14Agbkso+8uoU3KOmPHM9AY+urFtoOHseZ+7ApYKr8zS5k/UxRFUXp9PScgg2D4
ZUlA87zw+6IycHRp4wvqd+ZOZJDncR2k7FdDrW7HssynYuiLBHMiiOowSMBLoex+FOhSnzpYzDtR
ceueRDqWDjPFKDrNqw9IzUVJPA1b+jAnLW6RjXxfh7oBy7QRxyRTAbDN+Xh++65hKDokZKJsHXmi
XgWFJuMCbKcSzGnXzH6ENs2pqxxgTMOQB4+Hkuu1Xk/CLDEWHSLNtVbrmfVp5pFF0SOk4nbSIbeC
c2e/Ph7lV2fnbhipBcRTjsaKIU/qqxlBamiEyRIGeQu4DCauuPTF1CRQcZv6krvR86Cm7XfNcetP
jllpcNtq8Z9olv6sd01zISccfQPYHv7sGl0qPUx80yjGAN2jeickb31yKYyKXAjoLTAyt7/VWQoI
WXmTBouLBIrSlJZft5YRtGriHoe6Ws5mYRt/Pl6hjSAJSABZL5v6F8dole/Pk1MBiGmToNC98lkH
m2OIZPkyh3C1lJkNrigYcDltWb59tvSqQQ2YyKEiNra6apVO5JEoaaDrSdkHpjotQB7b5OIZiumj
BJ2c1aWadgbdemdRqQGFRO9XtzV9FZlR47eiuOXJ0Vu1+KqG0GoOgxM7R2qwgqbUkJ0WzURBX4jh
g6KVwJgR/k5PYEgxD3689PIIr/Ymv0W6RWAIxCKsVqA39WIqgHUHmCqoJxj+84szRIiOG/Ow06WS
23w9FBLa1Jmh15EMrw52nxdepxhVFFDfVpugCEX83SggYoILU7VzGcXZT0Qk06c6LhOFtFjHI/3x
bDd2t1Tv5stR7UB5dB3QzDoSE/zwgJaT+Q56u3Ed7T655pH2XwPfAOrk0O88NjaCNrUx5k3aLSUm
Vl9bQ0VKSeMsCxINpX4jjYarkvTuFRu9/NLXWfzl8Rw3DhPqF4CX6f/Khv76BE9mWJdWyXggGAIw
9eXJFvDvYr/70dfm9JwtEKEej7mxi7giOEEUx2zgFqs5epYypRPGgwF3MLLu5midc0NNTsZkZR8f
D3W3nDxbVO55mtoWikTroRoabQtv+SxIFbOX77TurFYEydLEpRiYdLMztfvTyl7lPtLIE9F1Zcjb
iKipMBsaFD392OyxstdG6K0GMAgAo4P3kmTafBXopAcIN5SXqm7jr3HqFUGDnNTOAdqYOg1sHa0S
mkPAa1dntRutZlAFtapKhbhlql0ZNPlppGVVtcXp8TLfXY1y1mheIpwrC0Lu6qSgPas7kcpYhQrF
+6DZxWwj6FjjMfE7AwH1kAMB95aTfnU5FoIsJh97BRnWIbqG2gAeONfmnYMvZWFug88vUy4pBIyS
gUOp8XaYStVEP9Oq9c0egrnVujX0H1N/joco/BsbMecAoae/ejDMv4AXEy9mPJnfC7W2ThEKQVDP
velghjGpuld0LpxSpfo5DG2/s73vTq/8nWQ+UpER7MA6QsHbzL2wRrg1TKbySVeM+N8ui8KvbggB
HgO2tv0OY6sOYOIqO2t0d4jl0AbQURmgeR2tNjrU32EscdVB+jF1Lu3k2Z8noZlXKFTdX2/+6FBr
SL2kN66UBb/9GtPiZfZoKrKDOkdPfZ5OR+Q9ki9vH4Uu1q8eHqLuawTMAhcQTUAkatxQr67e0vTv
+rrea8dvnBSaSzRedBDQ7Cx57b3awMiDpIvizCEu7Y19gRYHuAysyfXNc0FmgWoVz3XUTdf1CZhr
Lt8G23kvEhA1GiU9uUPZ7jwwNrYAbygexoh40Xxe2/3iM99Tu0KAMBmT4hrFwjhBmcIcqO61nXN/
NxRlcDCLsrthAWKQImKvl82u8QiiDmT50TwhfWkaydcsXkrKb0X04/Ha3Z0pm7oS5wlFblhLGGXc
DjWaNda/0chQcGyeWs1EqCizYjJvzQZK38Uvc4iA8Cj0nbtjY4444fKS4Y3PoTZX12Ir+kykQCH9
MXOTl7wMYdSAMAzSRXd39sfGULbspvDQ52SRwN/OsY7UCCEZzUMDekKpQQwVAY4n8LveS5FSfvOC
0tej4QdSz7WIGreDDbbdRFY8er5CpbE9Mjv3nT2n858xzjfloS+7+qsVZemxN/Mof2uYQoiEepGK
5D3gmjugSIauWw1pOfRb4f6dhBQri6iAjRQCTnn7NCF1UdHj2gWzL9f89cnuvE51hxkAKEr7w6ET
0+zjNRZ/Mvslgl4hNPedh9PKVyLn8O3x2Fvfk6c34A+qgLxPVmMniJan3mAjalCQ8xet4wTGQBUF
nvseaO8ugLGgUgjYpqNPP35t2hyCM0UqD+eDbvS066Quw1Ov2N33xxOSIf0m+5etJVCmBqUEuHpr
sWF30qIRTSjXRwGqfLLzOTqidVp+AKClX6Kps9++TRzSfJDDKi97fY3Bs0AStFWrowuW1KB5Y4CX
dMmVi4eozM49szU1UPbg4aTq/x0mLhtB8qoKglIK9eUnUaXFBboyJNwKvXTdN0cxJJfHq7k2cEQ+
mZyS/IDPxhXKf9/uTan1wEXhOb4jqPsc4PQXuBnMuRZUczR8KjR7RB4M9UF/bgwXE3RU3p4Ub9GO
mZGZgWdXRoDoaPL58e/a2Lb8LA/IEs8AmpyrMCRNbjvm73Kxx+XfKlf84EfRMJ9Bgi5/vHksev9y
3Skio2O9SumsygxnjHJx7Mig+aHP4vhFiYJFDJHm9Hgo+bNXm/cX0A9+BPhR3BJvV7uNnTAqROj6
bTcUpzjVelQ7dK06umqZIQTQDl/cfvnYIXPx8/HIGwvKyNxaOkFAxtrbkftKT2sXTQ5/SQUyqHBH
LzXI3gMGDc3enpILdjdLMnA+HU9kdA9vx8pS10RUw+aIFmAqG7PTrq0JtT4bTXhabgMxCU3jc4NP
90F30vkUeWb59nsM+x0iEe8bKrprKGu6aHi2E1j9eQbuNCwjVgKlpiFrMJjfHi/t1kcFNkNBjpcd
Qqer6UajN4o5aVxfNx3lZUhm99jTdT6FJno2appavGaRDjWRKHozFpmyJrYtUHY0eUzW5JhWFwDM
vNb1I8v8X6ej8xO5qXGmw7Ls8CC29g+5POVUAEKgRWXwf3WHNabXzFEvXBIPrGEWmwbjkFX/2uPo
7Xy5+yhI9196hVMEJxV2V0nBCCBvokPm+mkBcLBKHARoxtY8uHQBnsU87GXE9zNjPDqNMtSQ8KzR
ar1dZRgMKI4vxu5nG7r5ZeiTl6kxp/PjfbI1EKUU9NTAbkAlWYXaqikdS9QWaiAgYC5qREwtQWhg
vLN3kWyOJO1T5WFXaSncfqxy9pAUyTUbIIymH9iL1gXtg+k4lq3yG5PizuKRD+Hau3MwSLU6nbW8
tf14yOcrTYUMWCP2S4mA6/729SMhlRcC9zFlm9tZQcSSpdDaRnQmjf2sM2Oc2ZQOEINuB28eCvoA
rzFkLXjFrF9JNUIsmhTG8q0mRdG670MN5m5ZvfSzNf77eKyN/S7LbHTyf2kFSAm+1yerx8e2gxdk
+/XgfAMyi7NhpEEtVYaSJrZh7UTn+ywNVCgYP+Yle5bSEOP1cDm6Z02pjbbvOV0YpOrgBViLJW8t
MRH4+VR0n0FkcbJWk0Kc05ipOtuUH+hUFph38pna7hqmqBUBA4T783gV7+oyqwFX0zLNsuM7sg+1
DFapZipuQJGjOaClZn5IRgOdD6+sd9ZSntjbi46wy/UCGYe7FTrk7VouUKKn1mMt+7JAE2fp3FPc
iOHsTjEiW5RPj80yOVdIR+a1KBFcejznrZ0DOZO6B6kEAuirmMwzEOOHxLR9ZcIfR1E0E1GIcfoT
ZYF/gPpqb0VTscTIYgC3lYZ4PJ5uZwvhn4NnzJw/tbW+pyEiUCgWjUgoFG61V86TG+RuabEAArkl
G+zrumHD+zQzOuY24TB8VMZoQjG4mpG71dKdBvfW1uFIOBA+kbSE03o7r9LpxyJeGtsf1UQEBeoL
Ml/ofDV320/c3wgyNNVv3HKSZyPvHa4d6qO3g4pIGTpshmy/QUb4QndI+B76gvzRovshUvXtwZPH
H0USGofSV2y1VU2X0KwnTLIWBdp2toN5nWUqV0+t4p3n7n2lm41CKcuR7jkUZ9YhpjRw9G0TNopt
Kt50HLQ+N4/tsIRPJm38D47TKJ+nlrxIBa5xmTRED1vo3ueZB8bOtLeiHZuHnwPmzSWnuF1mnqtZ
OAwG067nlM6sNVKVjI2d5GhrB6Hr/QvuyKtlLWCqNF1sLe1gIV4cuT4PKnxrY2NAPBJzDDu0Br9L
Smfn5r1POyW0kS4wvRlyzzVWwWzcFnS/zVO+noqzM2M90SSKfVlSmjRox40ozg3D1YuzvVi7FXfk
QwIBSyBo1NtvF3UuuBrRNLF8y40L3NZwKOfhiF/NgW7yIA6Yd7nZTnzf+pC8UKXEukmF4c6bzJwV
HM9mywdpFJ1mHUFpJxfq0+OIuhV1Xo+yurZCANlJmyxU+Eq1D2alwwds8BZc29FHfftQVOcBDJBn
SM3420UcjUZ1l0SzkGc2wICp4XKMI3D+ZW0lweOh7hGDrBckZh6dxDdXW0N4linPI1eolt8iyaD6
05Tp7iGyQvdbZiRlekUcM/9PF1b5aQbrl2AY5IzfMax5M05C/g5dh2EvTa9IEG7nnJRGX0FNYeMY
ECUGIZz3ceEuXx9Pd+tWlgkizVLA0SSmt6OMYgI8W1MRLmZnLJE8S5T/NV1h/Ou1IyLyXNC6CHib
ieSQ9EWJvjbCI79xNZMVSBo/pHqcxG9/Qw7T0KvmzPYLROwQuS09HEqHPGvwA3exeFaUEhHxx/Pe
ikJggf5PwQAI8mp1c0yRmgzNZt9NkG2t+m751izaR4F8/3Okq586AONvNCiUaSsIBIxzSUPoh+ur
UFBW+oREUY8OTaXaf3Sqoh7GiigemX0YiASG584kt+KAxBJDHUN0h7fv7cIqCnqgbSJsnzduesT+
vPowelO44761FQdcGWcQeIEn5shf8eq1m2qQQyeb23JWvcgfIns6jQbGrmPkWJ8ff7WtYCrVxkCq
oy5A1nw7lKFXhTGMhHE7DiHeWooO3VZJsRQAtt9OfMnH492LPfDJXg+4SuMqROpmKGf4zuOZ+k5z
G8830Ck72r2bH5sGV0XTGzMUbDr3fVNnf7vYqAW2F0ZHW/TJziW29Wu4nanCg5yhFGmvDqvdKm3p
2by0lqZs/k6BkHVHGctm/O2t4ueS2h0xsWmxTFycUlNPCUD659mcwhmKrsIumxfRvRnNQncHNA8p
vcxANXO9Rh26ue5EYj/DZwwmQSFUYGQ0T5WzE5s39vPNSOsD5EyxmlSMpOkI4SBfDXsUDYmd59jG
fmYUMhTZDGZGq8tGm8MF+dSJ5xhN8gsKamSbeTj6XZTsZVybQ4EtxEMeFgSvhdv9vFhIefdIhOJ1
kQq82+viqc6avxYkpXeyro2TQ4CnsQIUh5Cwfn2NqVfBkKce4LSmQG1Sd04q6LYLrhFO0HTI6T4+
ORvxFfgNDQ4CHY11c/WpUI5za0TceCc4UG0wmzKOs1aqlzh1m/iYI9f22VFj8PaPh92cpvR+pcAC
0WBdudVGTzhTSTaNUJv7DJxl/oPiBE/LbAk/mK217BzJjeuTZqM0VqKeAx9v9QHTZm5LM1p4eWnY
Vk9KtQRWix3bgSNRHt2yL85tNLvvx8TsjrGH/MTj+W4u86vx5QZ7HXuHXtQLERFDGHO56JmSBV2u
u0+iBcZvACE/WnO65+u4kUzT1IVLQXZC02GdM7gqOtfmlDt+WnX1JcYy6phVKmiCxosvXYgLnaFl
NZdqqe8EgK3pkhORxhNruAHk/3813Tmt29whrqDyHsdnrqLwYPSJccRLvf2wZCgd90XzZpwV8Y30
hHIZ3U8+9iq+Ad/IuKU5pKlLWZC3QuGLvEyfiaR7ciVb8YACicTkUKngNX87v2Juc2OYqXoudgTv
eLDEEYHF7DQgHLazlFsn5fVQqyg3D7aGP49j+9XCUrpNql1yLQQZX5tg5LXYOz3eqfckGAkCYLF+
3afUQFfJiBPhnETljtdlGCo/m9E2n9wGhx8/XBDhO6KP7CDCPg/Du8qQ5nzZnJBNpGMbKInZfk28
KfswdL39wRgV59vjH7dxsbCjUDqVwiFAV1bH2DXmJkd0wfGjIuyf2yL8MUZNc308yMbH5Ubh+v5V
fqJYf/txTbXpMX/tHT8cIfSF2GScpwyL4zpx9tjJW4t9M9aqYpLMYvL6EBUhe26d6ui1i6P5il3O
P/TY635iqii0FyXRnCIARZ99t8fOjLBtajLlmMW24h4c+gpOUExoM4lasdvLWxdD6g3RBaJAzd23
jiGOp6h9CBwGAyZFPI1KO6GcmEiPz8bdeafef1weFlxG8Juo55Dx36670i+Z6qa55Q+KpX/AQHK5
1t4idm6e+6BIeZmEQb7zZZKySk0VWxjxoqQ8UUnQTu5U4/dpR1R0snya4TnW5V/dOBq+TqvhrQAi
Xk483ki96MnyxFidrFbARaGFhz+I4BLoEHdGeahBPl7kmf/Wz8ZQdMmI/DzYeFjcrmXYhHh0543l
O16Zv8/iVL0sYV8ceb18+Y2ReE1IkpIrB70dSWKvJ3zC+GqeIgBK45EJPVo51ZNm7GT597cKfz+p
EekCycodVUCtKiDjeWj6ToiNVNQl3wll4uRIxzgDjuIhb7I9fsJ9+L0Z01x9s2ZWEPHoGHO0lMFX
3ShBHFfHIm2q41OSjXuKoVuH4NUc19tzmTwx0sRhPMTreB3oKPfHhrdzqjdnxQUtS+y8OZ3VVbm0
zmKUoQWMfxhxl/UaADv1YGMct0wXxXaj8+NNsjkeVRrYbKS0cOpuN8k45vaA8pLpx2qaf9Jmegqu
PlmHpqB2GVndXtVg85DTj6QcQ3oJ8Pp2vF4UeUKFlJ0Ck+2kWh0aU+jJvUAqj4+63rs0Fuz8rLdG
unN5bM1UcjVJt2h93T1K7LZLxy71TN/KRHRp04k3qCJKEKNqe9Vm5fvjhd2ogkFWpVfObU1E4R10
O9OmHfQGNLnlY2cSXsHZVE+hhXBymo6IT1k5EqQIHB64u5V/kVb+puHEsBNrtqYMWlVSYnCRB85/
+xO4SecWYVje3rWTBfgUYNuSuIp17VCcQPw/28P33F/QzFkD+eXQSudtsJqzMuOPVUHP8RU9at4N
vfMNrwDthAmL2Ik4m1NjMCpBvxzFVsGtyRO7b2rqGGiH1YE6JCVcFLS8envK31UaLo07n1PePrcd
Ikbjje5S09QtBC5u19LQ22ms0E0hbktMVjSop6KwU6qoWDboXlJfcyWyj9o8mi9omnXnwovVo7RG
3vmocqC7H0LtSxaLcBdbP5hQ/u8EbUaLZNoJL64b8YdQNX9oJLKngcZ9gamjiJ1ht/ezLOsiLy/z
0NVmQnE6zyK9t/y+FbgyLm2nfxoxirgKPSl+GL2i/M+aEVbIncT8AzOc/jyNyrBXkNvcYcAaJPkN
iYU199ZOsKlcotryJy/rsQfK4u9h3v8Z5Yt2evzFN0eSlQUwaxi0rulOsFApBISkI4VwjU/h3HvP
val0V9S0jZ213RqKfF6eUEqNtMlv91ajosuuqAylz+Z8wWDIODp92p7mJN+7qTeHktEXdCiJ+ppI
H9WK2Y0JUSnlAXaM4VJ/W7IM82EErX88XkBzY6NK5Am5B4gXdH1vZ4U5itsulmb6ESrS/+h9wv1i
xntkz41AgI4OMFdwoBKctFq7dtGE1tOM99MxbgO7b53v7tQOz4qtfxJ9NO9MamP90H+SEF7IZ1Rr
V8Pp+TgNmmKafj7XkL8y24EBErr/4OiKVMvjBdwcC+YHSF6GvFOAMrsOk1pMmn0d8kegVbrzJCzz
X8Nbss+PR9q4lbmPeb7xNpeQxNWnEiWdQwcLAj/va8M89ZYRfcQROgOb2S8t5iyFm4BX9JQn2Lvj
zu7fiiwmuGxZkeUz0sa93Sidlel1N5MTjKqTnsbUbN93ieCijrz6T2fS+5Nw0i49RMSlpzId6gDJ
+Ozr4yXYWmx5KNhFCCWhqnL7I6YK1c92IlsWiinUY6Mn9VPqwi4Bf1B3O7Fla9NKTdX/K+xRIr0d
jJa0Pqo4IEvzY9KslL7CYbRGcWqhC2e+tTTK/Bub6fWQcgu8KvxMMQ5VYu4s3zMHce20YgqEFrsv
oZbsKWBu7ibIfKi3OrxN14BMnGbVOG94Lk5ViV4qz63mPEFOCqwMb8YDRe7sczg57RfFHrWdtGtr
bHQLkKwn4HBhr6ZJd2OsGgKGXxWJ9uyRjwSRrhVHz26NgLLmGPRR8U8S1fnOJ93aP2weriY6rBTW
vNX6LmIZKM2aftk66tlJYtzXqsZ6hmZTnd++VeGPwwf7xTq2VzGoNJE5WWwq0XYl/lc6mfVHYefd
GcaLtTOprX2KJTmmNnSM0IZdvbEUw0qRvMNRrCC4+kM3mH8MUwthcValxI7z7+OJbUA5oLcicGPA
5KZruy7wTGCG01xiY6hrxf/khL1r3KTWuynUy3896rR/zRDyfKWCaZYoo/WxmLEqzqpkr4OxUf7h
lxAOZbVfTn4VDhJv0HtMWuhu8lo4KK0yP9cVuPWl1b7jblFTlbeTd43ZRtcyBM3pqYXKJsNIZa4z
JMGivD8idLoHSpSBYZX8ESKhIcA+AlW3ZqCFlWX14cj1nSnoq3jwBn0V75dDh+3kcZhgpaE52e1U
RzYu8ptBV9GqztE5DCnvSpLOcKwcvTuHQM53roGtvSbxOwbGw6SY6wpigZlcMo4JBou1/qV3Euu8
CC8/Wmr6rIVq+fHxVpPHcb2Q1CtkEZwBKe/cHldcOka4cZrtq2GlHdQk0g9tYY8fEg3Th0itpyBK
R/VgxNT+xrBI/ng8/Fa0sCw2AGghSB5rFDCWbIMDcgY8VoJmZdglCEW0enS0krj8jWhBh4WsBZoH
aCH5dV8FfswCq86U6Ny6iqcLoullwIu/eUk1cy853/yE0EmoOElfyzUSywqzukBk1PbbMaGXU2KM
2PSj5qPMl/t2Xe2hdDZX8dV4q42JXmPdjR29Kq9W8tMC7eTIE24JPMXd69hsTo2uudRYotm4fv24
7pxMHQU9P8Ja9h11ihy/lQZ/zUNeNsN7nKHerDWKrgHFNCh4hCG4MnLyr76bXVCwiwXVfmjczhFP
ef3QhPZy8NLwzazp1VBy8q+Gajov6ZkSKIdltA+J1vd+15TDThV568hRYKLzThWZqshqI3bdoLUp
B8o3FA8b29jDxjALNe8p1yP1bMUkgHnthe+qZMGp15u6PfTI5g+QMEhZ50V6dHWb4UQwd4jY2z5S
IYhPp5lpHI1h8H4Wlang/cB5t41BOSlKlPuam+xpAGxtV9RZ6YNxlaK6s7pTKhMhZBI8GeH6cj54
dY23lBu7xp/TkqTh8XGI2ZytpBix2ihXrA8jnNG8tEJG0ztE+p1w7F8WtDT9WCBTZSf44upULJ6d
WrPfL9a016vZSsToFFDqpmVFQWi1p+gEamVvEc41Ly7SgzqW33s1Vf7UrFCc9JGPmw21wHK663YC
3uZ7Qor5U/ni8QTw/HY7T07Xq+0ESsjT+uXHYE7iRCG+urjVgG8pkmnPOIS3B1nqAJUK14NqSr3X
zdi6NKWFAV+ab45l1+2PMJQORjzu1j41rJcmDxHEjMJ975KtuES3E5FXqV8Br/R2mDxFFiRVAaJb
avefmXfaKa7r9DDlpgioVOyR7Tdn9esiARhJr2a9hbHsTkIxW35ntulxmeg82cu8V3rZ2royA6DW
BqObZPB2UkrUednU8/Bt9GjCRVC08/s2R9jyNI9Lmxw6ZMjqgIOOwCpPZC3yeyfHW/jxAdrcR5Rl
EHNCJYS6zGqyqAC7Y6JRaQu1JfqmctMchnEsn5TKyX2MqR0MRfr6pLqVcTCLvLoYdR/uoOC3vu/r
37AOmmraJFkHbjOZaTIrS9w+a12hX7BUxFMWKPzl8aS3PjARyoHLBkHpjqZs95NpO3h9+WZVjZfK
EvrFw5Dgz8ejbEVCSg2I98KvYZzVCR1jqpY0HC1/xFDjRygas8AlOMf72BvCYQ/SshWKXFPW4qHX
gB9craHWO2IuF/JXxUhb6KWWpz/VyZjHRzc28FwSWgKhoLRFGh0EitF7FdvN2ZI3oEdKMEC18HY7
m+045ErXUlqwRvdUF92MIXSZQmSYxh3klVy4dVrLtpQ8IvIv0GS3Q2XjbJcLvRt/sdQiOmiZ8I6O
Mpe+AMkZJEix+tlc7LEnNkf91RnW6a/cbRr0iNMeOCFRQXjTFSfuvyroZmcVNYZ3yohEoBCm+hv1
DIpwFIJ/YUvW7W/Mhof/K47F1dS/byN1+azhyXeBarprELV1KGRCS4PY0KjDrT+gDr8tctAUw9q+
OlW1mr0ftSraOXpb21S+2IBBSTXZ9YyGvDV7FISRHKSF8p+Flerot6jNn+ekNH1oT8mTQF0NpFA+
7mDNtnYooRZ4Pf9w8FaXtdlHemzBePOnPh6uXZzrh5DVeIraaE93ZHsoyAtkQOhprXWlPK0Bsod0
mI9aXBHMjvinm8IhQBFhr0W0MRLvSeyhEOvnJl4HmXac8I7KwHo6fWIeEYkJn4bRtfKDaffG+c0B
DQl1ut9QgCkerkNMF2nDZFSp7Ys5SnxhagqKrO78Ps54XT4eauNGYCjgTWwR+mxrEq5tQoUyUmok
UdUrP1PsHQ6Grsd/923jAKgt9sCpW0UZ+l0ygKJwS14l9+2r14HjRoZZjlQOQVaV9mksFPWvhizj
m0iN8llEIcaQaVLn7mlyWxPO4uLkB2Ua52+iCIu9CsjGWfxlhERRHKAIj7HbX+PmkUHeTBGoN+30
8+D1S9BB1fz5eJG39g41fiie1FjoLqyu/nbhIau3oeXPxew9w8nw/s7T9EetFOPOqd8aCa4QFQhe
zUSz1ermldfhOTiZvuvF7cVwG/uPMiLHsdVdSbfNobgbXJRz6Weta1qzSp15giTmO0O9BJEXxtes
h83dO1Gyk7ZsfCXZsfBQi+dIgNm6/Uq23fYwSnETGnBTP8VJ7pwT1JePj7/SRp5IWsYlQC9LCv+s
HnRm7wIukYghHssiGOvKDeZx5rEzZfiQDGPxw1O6f80ws669Fb4dagjYBasDah1QTEgsbufYuk4e
VtRc0Trp6hcMk8Zz6fVjoGvjXgaztZyIkMgeF35Z2hqfxK0kLG2h65S0unZxm6EPmigzd5ZzexQT
rq5HssJD9XZCYZOJmt6uSYpQlTgbu/qzC5nu7Rue9zcIVBnEIJStUxRPYLLW0GiJcFgDGjAsPPsH
9f3gpP883h4b+x3JHdlk4d5GJn81n1JtK4EODSX5zjQ/qOWsX/CATY6ZTevz8VBbOxFRP5QK0Ejn
NbYaqihLmjwdKWap5drBiGq8ykMlviix881Q8tg84KyiXtp+Ss6D1ZHoPh5/a6ooDMK5JEbLnvXt
pyuUFC4Wdos+zGD1DKvzc2VW1DRjY5m/PB5qa5cwBkasyDNTVlxVTrHFzooCEQHfhCYhZednxCYa
T893prS1pK/H0W+nlNX62MCN43BjP/zdEUZyXWa3gfSY5qfGWcR5KGoriJUqxMW62zP52FxR+QgC
tUxBeh1bRFrbo+i4AZaxzJ91HC3+dNRlPlih9tfjBd0aCSNNmV9CSLkTsMOem3ZKotOZw6z4UuIH
9ynueL6jl2vvrOlGos58EA4hyZSYQPltX13lkzdh4NhxlaNBkeNOb6pPllCzfyKQDk/onRUfrMkY
fuPA062gsYtzORz9VfbcgZ/IUyQ1/TnNjEMs6JYMZSguHhAE//FSbs1PotopuSD+yBZdzc/Q6nYx
IE+2Saw7x8RuIz82nPDUCqv+A9145T9PzfZKPRsZGc4EiAAzoLRqXI3a6no9KHFMvzPT9TNG1PWx
dJbswPVgBOhrtjvJprxYVo88ELIUfJBt4l/r0hru9GK2SdjB8OvWdUDm56BPYeuXRtSdq2nWD5Uo
2yCJRR88Xt+tsw/Xkc6IFG1Df/d2fQfoCc3CqfMZrzl60xQXB9Urm53AvTUM+a2s31GEu5P2agoz
TXCV58GcFeY/FQYL5xpxzZ0cZWuzkDz8P87Oa0duJNi2X0SA3rzSVLVTq2VaM9ILMRpp6L3n19+V
OrjndLGIIqTBQC8CFJXJzMgwe+8Qkqx0LFjR5WLaGF5JFCJOturNS1VkxrnuCuls1VIJgtuovTSU
qoO7sLsyXiKOKMo9V/O1+lrrVD1hZXQKc39S4aKPq/Pj9lfaWxjvEOJvKLtTo9t+pUqKHbpLSMyo
Mm2YaupdFDs7z8mXzk3yonaHKhkOXMvOysS7JxDA0PCv9HvRu5YreZFgQxjDMLpWKteP7ZzMv9+L
xIyAGBP7gzLcrC2JI2ZH59TwbaWTftaLkb8qtbX+/jkXuEnw7sKTgGO4PBpxodGoyODxW7Up3ZmR
tKRuMwz6wQncqzAi5C1m9lFqA2O2WU0BMTIRomQ+80I/lmqS35WK9L0Y5vidk8RPOVCt9307fgO9
kNwZRbve3z4pO08PKo80mYRiPeKEm3UqNWiJIoyEHFvkPJZdg76snpmz2yqzbh2ckF1jSPIKrhdv
0Lbl2qBY3eqJ6P+QU73IYW8FqlHQR5aHupqDP1gZO8onhL5LBHj5BccuihbAl5ZfNfVPPGTziQGk
zDlYk6M0YO/gQ3FlPZxLEEQbS2YWpZk6OZwVXu5PTplVyBNohw3rHek8oLUUnwR5F+exJWHkk0xN
r+FbyS0SlvWixk9jXXZBsljjXV5B6fPzaSXjsqiLeajXWa8j0vynhJp95LVT3sCPNBHy9m/v9M5r
ZKGfBXyLiwmMa+NGFbT+pXWA+aPyvH7L2nh4cMYcZHMvTbbzTgzKQgFOk7PEM7Oibg4i753HFxwM
l/VXcRfy++WHrtKmmfKsBYFBCvCumIoBmFEtu2kLi7qd1MNQe8e7gs8XwgJC/BmBiEuDSmKEg0aN
g2pubN9XfSWdF2NoPZMT9xfygbOnRkn3B8eZjF2A0wjkr9Q3ZHjJllQANsw6c/miTsyxdZR8+FaQ
z/zBNaVOTWXOZogbEKrL9bWAn3OkpPEJKgLdbqiG1n+ZmhfleWhaWT/dPj17twfFXjiuYpQOIIVL
a6MeLWkUcXpiQNvZS27XSFfrjbX8AX2DfBN5BoBFnJKtQxgQhJFIoOCOrfV7q1XsfxsEf/67vZq9
w4gigqA8/6pLb1YT9abThiEuTqZG/IiavfISwhD04kQdmBk+J0dJ0p5P1ak3ivIDlZut8BUznCMH
MCGCCE5rnrQCeF2a9cNpKMPs4KLtmqKgQ1xNY5TywOWXomU9KszQANxh1up9WawlSgVReKrs+KjG
J+7sJsBFWf3/TG3utNbq+NIGl0rsngW9Sf/CnPuvPWM1kXieHXdalTWI9bZ3i9SqD3ooe0cSEJ/J
aWDGBq/i5UKrPjVUgzaYr3e68SGDiXLCrfQHkeDedpKKES5Rx+QTCjfzNhXLSaGnFMxFtkTt3RIu
TFwHuviEvvh0un0qf1FNtvsJz1iQ635ltJtPl0YVWPomMv1ORmbVU5spfO/QxZ3vkjAEHFCGsMjc
2MgAhY72EqoMtQKWNEeUmZ/NNWKGCuM2qsY1F1P5CvJ/PqtlM/2Yel2qDn7s3u5Dewc0AP+JrGrz
7TvITrmiif6AXtSvSwUWBDDwH4BrmDdPRQ1IlEgXtcvdj+I6tDMFcv3QKmFg6d0/ldxId5Gy/ok7
FdRJgkmQSlTRLy0Rpc/GpAKhRKCY6RZm0aKBkMsKE0szqlcHIgW7p4rKnaIgvUWmJv7+zalSx3Ku
lUzo0hlN/M2haniX5rL6OQtz8wDOs/cOCkkUCgloFKC9emlKhn8R94VA08A4DVSyYJ9BNN2HubVf
JmuaHyQzll5vn2Txb14dZF56ZoSIIYDbCqWylLEO34ar2fbx02zUlounrUu3QfPar7vxCDy3a5AI
hVzqF5Jks58hwxfsoprRvGPIOhohivO9seD/jJ3GwIxKO+oj7W7qL2VkDoawe7mp7dhKziLTiIsY
bPica73xqkjFcBpXLUcWpUlkr0cV7whIt3vp3pjdOAgDAmzP8CYc7iSrXpvkNf2y+oj7t7+ZPFWg
Yuh4bJsChWZKaiykHkrSDpJQQ2GurYEGtQcDJhk90kX00W+fmL0LIdS0lV9pHA7lckOzNutGwEB0
NmPdfO6WQguiSbfeof2eHDyQe5sIZBT2AHETLdyNqUhm5MhMa8o3hiSL3UIG7uWipmD/QbsdEAEN
X7AxhM9bYu/SDFKpFNDgu7FiAkhl9uspVKamDma1pPGRO3bgDE3/9+2t3HuVLaCyFhgGxpFsCVED
0J8oI9PyYxgv59Tu+3/WNgWyESfao6FJ5skEXuGpcHCgx+rOgb/ZTYAswiqhXEoJZZuUI/JmluTq
wN7VaTA8eDjVixGvcuoyfV1pfVMbzM9AiqTV1YcJfOYEgn5y68HWS88cjaR1mZ0ygOaW1eLgNd+7
t8DW8Uwi/GP03OUxQ1Sb75yLOKzKtScQ4NGJXDrznV4uU3e1GsXXkKc62JJdq6A9+A9nCCz10iq8
/HEaesLNVJNFvbHSfqbZnD4i9rg+VwnFudqZjlRI9/rBuF9FyOLJggq58VG0qBg5hf6eH4MRO6Ho
1nld2cYvSMVYXgza+KsDqu+p5NljZIRsEjWEyV92h1jX7QO5d+EEYYlDAUhL34YKqhWbDBai5FSO
cXgmi0C6SdaOEsx9K5D1kRum2LrlRklzDth3CDl205rea+qUP5mpIR34KeFhty+bUL/hDNFhBwVy
+SnnVNK0VmQOzpR3lGNM85zO2XyeUnW97wercqsQlXwzreXz7V3c0cQSnXRoV2QtgPq2Ca01KIjW
1pmN1Wx4UW1J9sK8WL4gHT8NgQQ/fDhnmabW7mjY0xPTTzM0/cQHL2bjRW+U9Aiou3euSaJIsIlg
qPJtQosqbBCC6CyLKCZcvmuzrCbAw2yGuag1KrgPQCPmO5RLj7SI9uySHFIzpbxN939zi6WyjTJG
sqOXXzRJ8b5xmGs3SJbxniRgiVxUVwbrhdJMfzRkedcwCYcqU9wRMyQvvz5hVmJ0EwuewtAx3uV6
YZ3HVDW7j+rcqC/Z0rdBZzTaQaaz8zjCCcBjgdMVnF5x9N9Ei3rdLik0NBAAdpQ/qwzO/a9rpb9W
YywPLO28HQw9IElljIYiBIQvLS1ZlTWJknPGBs18yZc29GdoqN/MsNQWbxkd/RFpG+WzU4oR8qt0
JEO9E3rgJv+HlsAR3+p5LnkbSWqu26I/G9auNCJy4Gazk39b28ERkZW9/ji4VyJP3FxpcnIwAkIH
zbi6V22xIM/S9pY/d3X8pWtG9WxNWfQCV8f8kWRD4S5mX1duYkjftUXrfRT81QMXueNW+A0gdxD9
BQu+bYF3ZsoQhnmhDGqV65nMHSUC2Gt34WoxwduEqAd33SpOWVukBx5t73BpUC5+KT1A892c6aEw
TGDVmF6KZPnY9LX9BZ6rfa+sjv3fwVaLf+tqq0Fa0+sQnZwtiKbQKITESKH4o1Onz0QDzs+wFZMY
ilxaHbe1rF5/TSJ+jlvKaVcFCd0lzcu7IsartWp9tO/i5lz/ID489QPeyG332JSGuBiyBHXe0Fpy
BuH0xRMVZO0g7NgzQ81MoEL4nwkGl9eqMapCrhKOmBLGceUvSQWUrsnX/NPtDd67Pmwu6C8QBuSW
m0DDGKq0dzT0yiakjiJPGdLms9ypoduToiD6En28bW93XfBekHdgyjWvwOW6FC1Dt9QmlE7spfwb
xIH8wzKHI7zL7qoEFgokMmvaimJ3danLi4XEU7Gu07NepfQ9UOb2G8nqPwy1c3Qjdrw8wgU615Da
BtCJzY2obJp/aTpbfs3gwNzTc6rFJyM309iL16GIzpUCsj3Q5ST+6/Z+7lqmWE0Wa4k/Ng+bWdvG
4nRkDLaUpZ8XPYw+8ypwMNXa5IkvFMqGlbQceIA9p0+vR+jK0BC8qhiODaG3lCJRXY+ONgCOWrt3
daZG72H3QclVUk1qTkmixT/jNnFijx7s8gflF9SqgR4IeV4gb5s9N1elRP+bwrneKQ0NJ7mMvtKj
cRZXn5sjys3egaJ2BQwIGK18pVTdOcZAvEYk1edxdmLuZuaG5tI8lVH4fSWNP9jfva+K9BfVZqIk
OlCbR9XWpkmlu2tDgNWe1lBr78pBfm8sZXN2FhDt7dAcgUH3TZLhohVA6L9ltej8kyicM3wmNpN1
dEk6ocr39oJ6IxBJu3fK71FE7+D3j6+QDAJbwbZyVy/dgZrbDIOLZVpMGkWJQoqlQDKi/j5aU+e7
yYwTj2lRh4ove1/zjdVtXGyiNYzSGa0JaenkFwd5sFNrjzYKtZwAj0hnUt1hUKlemIn5LKmDfmrQ
c/SVflpNVJsAPpqxrL2yjd2nKK2WZ2YL9C+3t2bPUyK8hRYMGDe6Dput0aQl6ioQ8n48R+u5csrw
uRvm+nzbyt5bjpy3uMw2T802B2qXUM4MGkE+gxGANxel7smZKfuEbP3p901B1aCsSI+N4rj4Km9i
UqXC7esLMWm29vm5WiO0GzMETxlGfpRz7e0dWAWBdkTo9GqeRmESk5WZDW0hzbMTQ6qkU65a4+9j
63nHhN4wzhcogfgVbxY0pxmTsTVRWyuWn4Dyoju1Xb9RAD7Clux9JDJHgiiVCAjBvktDtawMdd6A
WJNaumdhpk2eXiL2lEXk5b/9kRhdxHLo25EmbZtp5Zql+SjgjhWM0UeE8rNABZTuwWNsDyLYnVUR
0hHesIXkKFuxA13NdAjuIOvXJAmRqx+yU0U9/fuKrPwfmCL5BhdH54HewOZLRSOSAhMsX6Icqz5T
zY8DK0HyoEuVozrvXjGLTE+QdASIBZWcy49F2hMrWVpbfp7K1VlRG8lLGDoZLGM0uCWVZW/OrCbo
GOTohksE165QmnO8zqUby8Ny35VGfgCt2fF3dL2YbSq0wekAb56TxS7zVi1Zvjwkjd9TMfOnSiE+
Vs3EM6bhSIp21x5QHgg8JszpbfDKk83YtAaIRjyhT+/qirEGSztrXxYt1O7CuFUPoti9o+RQTtCZ
ag6Fezs3Y+g0NBERJfOlqZ5+pmkV3U9EAgEDHpsDZM+vts4mAaBepItSsCIS381mZlMegt7jyZKU
ajS9qmdrnyWl7ZDoosH+Ic0k879E7drBl3CnobsSWSMFg6BVA5kwnUd3McgPfcaowEueOqv+SCys
WEG8toXsdoazvtRTQ2esXtXxNYUXUbprlEN/h8wTt25OLB97hS6Vz2ku5EhkeehVN4qYHvKjUmbZ
cKMckYtTTFAfwcZtRsp3TdN+yNd6+KnObS65fW2icbYspdx4cttXi6fFTfZhWquhPqOzp8lBWneq
5Jtt0X5KU9X4d20q82NcRM7HNg7b1e/QIjvqJFxHlqJxp5CaAorgTxGmvPGp+oAyiaGMYBRstf67
axYG6SRGf24Mozw7FqKdtUN026ehwnMof77t/a4PrrDO60QIJFRYNk/UwCCksM7E3e3C6N3s1H3n
kn0a70xj7HRvilX7xx9YBF3EaDBUjXmBL9ebLZwbxYLRbOOQn02gIN5iatWLYsV10NW9feAJr8M8
SqokKkjLslJqGJf2KseI1WWkt9cz9Q2Bk7g/aardexUsPzJoZTmlkKoOtvX6emKUvhDK43B/wWpc
GnWyNCo0vJ5vdmb+pV8TlbLjaDyHoIcP3mThyS9vJ6YQB6LGSN0YCOilqSgdpGkJyS9jLqNXJFL4
Pkpl46A8v3dO3loRv+LNKU0WbU5Kk0J5vUrWQ96UwxO6TrnHWGfkizXEkf7ks9F5AtIH94Zn89Jg
aCu5NOHhyWD7PqjUNfcAl8/nPG0BfkKBvU+ZT/nbsQB7KdCYAgAnOkOXRkuUZwxYPnSj+rj7aOpJ
6A7hWLxMzSFBZe+EoBMGzwK9UqoRm2Suaoa+kwyu/aCXSJnoY+MNXWq6SMccSR7v3QDmJwvVFOBl
PNWXqyKzEKoYoLyinknK5Wg4Hq248BXp9vqduU6Ga9rFEe9978CgCENXBaQf1Y/N90vWRmtXla1M
lrWezrOStB/G3FYDhASa3mu0ErGC255ld51CYoRXEbkue+NJZcQ++s4GVdg0iXrPXNjRh8jYPBUL
xB+NyRxnRAuOBKz2jZKSC/YupdHN9dN7O0EgCexLl8sVzP7+2+AQd8eS1HvSkk1eVipHC93uLZRo
QY4htIMGjtvenB0UaCq7zLI1COUq9E2jyn09LGOvLurZVwtnPSjNbSuvv+wRtMIJwH8Su14eoLIm
tZzsmNd4sYXTzNalRu5kaR5AD9rnOo3kD0Op6V5Wz8s/tz/q3lpZLi+jkOK58qRWPcSlas5rkFnx
Nytt5w8JfHPX1Kf7Qounn7etbR9jsVIKPEzIxHcDJt7sbE1ausb0kIIoVHWGOTfxQ1qXcnmqu6X5
JEt1HyjK0n4Nhzl/6mdb/Xbb/u5q6QpDvIUaR/R+udNMA5TGthvXIEcfGU0KI/P1uM/fmYOiuNIy
RAdu/Qq1/WvBlLaZUG3Tddy+/5MzMxZIh0KZ9aVyt06r9UMkZOdu6JWA3HXypVpSg2Fp5EddyeJP
MaC1g4hg6wr5DdwbCwgA+rfgUDeP5UwDo+Mjr4GeO4s/AZzwUiPNvRSOUnB7f3dNcZLIDYBkUaK/
3N91igq1oj8SIJoyPOtxLp/6Uq5fx7k84jnumOKqcEHJLWksb+GMa58YdtcxAgRco/nR1ArSgilL
H4tMOti/rQti/6iWIFXFOwKSyNkc2jFKJQAbkRyouRn7krwiDDgv0veIkP45RYNSc0u96A6Ozt76
TBJ0wlL+48m83EqN6qdaMoIssDrZ8kLkaWgqNvF9kx6OItw7pWCIuBfgJeAkblcY9izRUKQ1GB1B
+ZiteaEokJp3BU2Pr4uW5f+u9mKh0muoJ2WtbRmVHKQaf/OBYaOFUKpg6YKKuSJsMA1ksNtekoM+
m75IkS49GCXzbNKpXE7xOtbIQcLZOjC6s8/ErqKAhEIipBTx928ir7UwclXOIyUgNVHOShRJp9iY
k48zWe/59u3Y8X4kUvQQQAZQ991S6oqSqrtiZkoQKo0d2PxxthXUqJNCXYIGRZgnx0Y7kQkdpV8N
TOC4bf56pUJxA9YgM86FH9hcTk2qZlkySiVomXfiz0UU/x05eesv0XpEFrn2s4LtTMIlxk1QsxB/
/2ZTk6JNW4aLKEEBAMmzinx4GGR1fahrp3a1tutfby/temcVmckFKsVNDvKO5FoLmxAF9WCGDOa2
8jTedVb/rzbU2YuhVPWj1DnKg8yXdte6zP3b1nc2VuheEmlCzafUvXEQapiHUaWPU4BkfPkoJfF/
hdFEL1aXyafblnbWSWSCTBUVDuaAbeWqFnNY7MXGFc2tOgeVo2YfUeVf7iOjpNi99N1jFTHsUlLT
ytfTyTkoVfwiaLxNhmh+4WtRbeGkAlLdQk+GhiZ8V45LYGZqrJ01M8xkl2xPRc3cjOJ3HYUIx2N0
l/qvXSvddBLtwNRL5D79kJM2Fe9bBnSmbqyi1+v1RsKMH0E3WR574vT6cTCLnvoVKlbJfd6lYes2
jU2VK7OG8JwXU1kffLpr305jgmYwLSzWRqfi8qDSCG+UqK+4/aFdnfXWngOllsXmUTPJozrBG4aV
+fP2Z9y3yg1Uhc7i1ZCjos0Ru5axmhSDeoZqN537ZZifnaXs/2tnUnboXvFBpLdzSgEX20IMFIlt
ihKXS9WNGJlbOPDBMLH3WuKY95ZRzoFRLlVwe327pizaaDZ6hDJVy0tTIPq01uwtOUi6Wj/XQJ49
fLDkITBZHHzA69iZjgW6LYCuYGswleLSFArMRVnFmRwUpp2xqnQ5m6GduLJkm++d0JECM2kfqd23
f7BG4jnw4MDpCGo3UdXEZLWlBt4XyDOcQjDw86Nmjkh8KUZ0cO123mduGw+0eKLo3WyHM9R4dHAy
KREIrJp7UHRfl9VpT0WJ1HYmz81d3/btw6wBg3fLNm08EJb9wXp3XDo3nswdEDw50RZSmViRCZey
lQNDZux1OhTDQzKm8b8tyK+nqjEL4+Bh3jEoNFWEwi9YIFDxl19Ws6NI1ZpmCQZ9rj5HVUp1m4bh
fcJ0uEAi/Tywd30pBbORZhKRC33S7RCOzKQWR9ddDmwziR6l0h5ArWkhcgyx2Z2qfB4/L52lfr59
Va7PL8GOGKBnEffQtRQe/81LqQ+9ZscV2zqALfJEUYuZ9FL5JS7b8hFWyfeyAmQmGdJBM/D6iuIL
6DCxuXxOUs9Lu1pGULe0vJiq0Tkfsj6jOZsl+UOS5fHBFd3Z2AtTmysazYOeZhXewLHTAtga8pV5
ZNjv5VabTmtY156irf397X3dXR+IIhnKtlAa28BCDMYFN8rA15y0MXwFa138sAzeEzIK7eBRvjZF
PomTE4JxEJq30fNUm5HRd0sbDMR93kKR6N2qxh/12pL+wBKRKqw+0VYHn3z50RDQSMyuXQH4hW3u
FUh2nqrO1l0rkaSPt/fvOtIQMAx8DXdeyFpsXos6QSsR4hqmLHW4r6exdyWrLU7KDASl5jy6S8nA
PIRzYMAvvz99FekhWUfMlqoPEBjoeJdLnYZirZhy3QXymjT3fTmbX+LR0lwKRcpzpfalR5DU3ZV5
PXzgEV1PPUxKf2TMWe5FM92OA++w95FBsysirhXo7Y03slF8bkOk04OiXicEWwr5lcYIHS/FPprW
dn1fbIV3k5QWp0C5dHN0zdEMC20NyyAytNJD4fLHZNbOQzr2XVCN2voxXvojqbVrNyRsElmK+FXE
l5fbLedW2OQEd0EmhZGfO5LqmtK4vFuyfPATMSKwWRb15HTx0ZjZazePGAb6+3xtuG00by8tr8AZ
o6JUq6DKY4PIVVHu69SezwzQVdyVQOnD7YO9t7ukl/h6QgaBZr20l6dlWPWKXgVGMdlBIluZhzBY
Ethrp9+lbfYXlcyjdvveGikoQi4XWpk43kubGUE7IZ9cBWE1q15qNTEYo5jLJM+pF1W2+dvOj5vz
xt7GT0yG1TlVolTBrNeJqza19a5a+vIs27V5EJvsLo2qHsMbeDjJDS6XVklZV4fdVAV6ozNIfKYx
O5a1BAw6ErLFzu9X8Fga6Q9qvQQiEIQu7S1Vl8fkKGzlnEV3dlb9HLOqPM8tmpXtYDgHO7l3L34h
CpgRQdy89bidarZaZg9lgO6Z8SWi2+85VpL4FUPB/K5RrHdG12ZelmpFcPucioVcplo06BDvZzHo
vdFWuFyoDtE5zyHpBHEYd+8hpy9PZjFmB1WmK3ABfvaNGdAgl2aiutYWZTHKgJZ+gsxzH/ma3nZP
dhh9CO1Sf4itIg5i8NBeG8HEilN2W5+G6YkBcz1h/awf8BL3ThS9IUI/+m5o7m++cGvX5Nq9hfT8
ukxBk/ZNsHZF4cnNOp3suD+qWe7acwgRYEaLUunmBHeDyYxTuDdBq9rZj0Ierb9rVZ1kb1y6InPj
pBr/vf1p9y2StPCCi8LixgWZadeTpvNp56bT3ZbaXjAkYXNS9CUCdW4f8dl33i6UhgxRVkM6hDT3
8hv3iw7219TLQCls1Wcwsu3Zq1Pe13XTH5ynPe8qyqQ8JjSKkEK+NGUP1YwQic3Hs2PnnT4tk9+U
lfUp7IrpCfkvfN4yAHy7vaE7VtHdoiWF5KoQc9ps6Egx0ppHrQqQz+3uq3mU7oqxj7yKgN8bKlPx
UjpVB0Z3XIMQskC28Fd3aqv7mILMTVcnb4JesUYqGnr4Liv1H8aoDT7zVaaHDB2+j92k5AcXZGe1
CDlRa+IhIZnfylp2qBGtk4aKmTKFg1c2sAMmJ0IkXR2zz5bZKl6iq0fDH6+oXDzQqMtQ/9GEru3V
HpclRTVTq20ffHBtBjRRYPX3zWh8JyzW76NeC5egYJzc+2IGLvy4pH34t1NFSe3PpiQdPDvbPRC/
RjhG5KVA/qna5kgvOl3OIlNtMXdyuU+7YQjWtkkDo2+7YMpQNg2r4ndBgBgl7IbfTtEGJMBWPwSF
WMmIszz0rTguv7Db5V9Le8gCF479reP/ZQXcEUBdqqdX2DwldCh/jUWI9k2hPWl9N39DnV/z9Tpa
YTKN+anTasPtk6R6LEf7wDdtfYWwTjFTlId1oTkgNv5NPqoNg8GkeN3xo6Fen+JSe9AieXyoJ+rU
ty/tniWCIUo24A8E7eXS0txW2oQgBZBvEp7JNUqqUa5tN81XuVzLAxTHrjEgOIIp/YvFtDHWOMa0
riqodmPNOk8PzdabaIqmnqauy+fbKxMv1PYLCq7t/ze2eboLzRlLvQdIPoeZ9S3rYvWuXxbz/AdW
RCJIX4SIaNtNKM1FU8JRAG3hz5zUpDPuYru3Pt62srtx4EBoTPNEcP4vN86aamauApf3UTgsPoRT
9AoMbjgtTOk9WM9VlUscPaGLCaSH3POqC4XKhaWmtQZFFXAqtVAt/9bopePxfgyPdRsrXhOipI0g
bXfW2tF+IUb6XdD6r9/wC8YBpIly6SYYmOqmSOwOWD5SkcnDrGaKKyuNeY/Y9eIrkbQ+SL0+HTya
23gAowRe8DzArQtIx+bO9Waqx3KS4szMeoBhMsmV289F+VqMS/NeIps9+Kh7BomeRV+RmimKDJcf
FTZLmGQoPtF8DqE5NZBH2W7Vt1dTelDSwzmkO4cIa6Cn0AAlytpqMYxRXqeD7kAe7JXqzqqL8SHW
F/NkEbAf7OWuKV4oCj+4FqZxXi6tDMfcKSfb9kN1Kn1Fq2W3oRJ9anS4fL99NSiFChFvwSYDoXlp
qptNEoB8ZFVpM93HdfS9hgPwQenIgW5b2nkSwPmgcoOSFONRtvFNn0qjwjwY5ALa3PywjGr7F63g
xHNio/xMBms+luEaeXI0hZS7p+jA/I4/Y8o0t5JOCRp0WyyVOkZJUioAnJolTD9r2dI9TnZ2FMTt
WaG9TtmD15Uq3MbTxMwqsuYZf+YUsJcbXXK+qplTHzwEe0cf9Bn3DdauABRdfrTaLE2jRXrF79up
+NS3RXyfROno6d1g3yl07Lzf/3QAP0VzAtY0Mh2X9gYGjlqrQb8178bhXNhm/aMxavUFBXg1dsE6
ZydztMt3oTk0f5VWFx2NYbnK8IR3EdqYgtHK5buqMCcIzlHfdXwI9nJ0mow29MJmyL+DJpdf27gu
T6kSTZ3f16Y+M+Cm6wOGHzqf6OIWCGQ7ifUlcaLx4FDtXVSLjJpBAiINupJBCOnr9eXqIPW6aico
M4tra6Fx39AIPLiown9u3mOuDlBYJsaJwaWbb65Hsp0iP+H4a4OyAF6udj4s8WArrhEZw3Oddlow
NMb8/fan3915UE5Am0XHHyDH5bfHx2p2B6Paz6s4eU0bNb5DrKp+38SReSYhqiZXm1UxO72WIzeS
jfI16ZneDtB/XKnqykP1XTaK8Ag6s7MfXDRqmcCCeHm2RY080vNhCBvHt1uFl4Z9u1s7DMYL9c1a
6avEbZnyerq9HTsfHL/MxBFR1xTFm8vdMOomi0iJbB8i5UqmoCHDbhgjg4Xn1b9tasdfUjMB1GEy
N4bzL37KmyB2MgCoKwXv25RIbcDYbeAOZldDn856rydFuDfz8lVvijwoViQsb1vfcWQcM5iT+DHy
0W3jqoq6PjWd2PHBKGp3LTPdSRGn+MCx7G0nQz2R8hAyMuQEl2vUR3PVwow3FXL8P6VRRq8RZ/CR
sanJwW7uuEy6IgIdKPRvCdIuLTVJE81lwR6OANa8qkGqpkJZ1bPWTsz2btK72/u3Zw8qPI83aSYM
1M27KidN0cpa5wBR6QvY6Nnnrouas9RUpVfn+VEH+UryjAPC+FfR+EOdn3rTZn3dGGV8pNbxhxKS
bRInI3LMVuc1qlo/LJ203sWNPbot4yVdMfbXTRDMfZdrHFtn6sy7wTB/IKynerNJ7ZxZfL879+F/
fiDAKMrVDPnbBhrqABzVcXLHb4dE4zhH5oe20HMXvGIY3N77vVOFp/pfU5u9yHk1u6LE1JTLxX2q
WAW9Oi15MVSY47dN7VwT4nyBYIaAgSbnJkuKo3hIJ3Q9/EbPorO+lnR6V6k6uCY7h4n8CMVIVOKQ
5drKZUSgfPuagaGIu0p813K1I9eKOiWo9QmqUm+b/91e1rYsJNwNsIdfdTYZBMRmWTRc19A0EacK
mbz7qtiUoawwfyfVyfL3QtXvGTmF3i3XJD9Y6c6nI0KjuvcLmAOT6PKaohtXqM5ksFKEPhlXpRau
Qw/9WY+a4qACtbtGIayEQTEwUGz6G/8aLwsVUzUK/RFJnZ9wLpBViyW5bFCQbtK/FyNSn61WCu/b
pm9Pt/d3d5kMGBZsOMAlW36LGHajWaiAEOCn6pdmAV602EaYu041HnGH9mzh9wTmAsljILyX66xS
S1vM2cQz2IXqMhnVfkiz7MFeYTT9/qoouogskFYyodqlJeYxzOSZdYjeWdJIgRYNIBKHsagGL87G
ZDl4ovZybbAOYKDBl0Lh2wL0ZCNhMLEdh/40VmrkOoXRfzXVdGACmC270prB4gnNL2vf5IxkKXSv
LLv64MDuOAB+g0BawEoX9ffLNcdhpMP9KlmzgugTgs/Na9O1R43bnWCHoj5dYQp3v+h8l1Z4OKXK
rCyKdmMhp4FdxBVkOkOIdCu+jnSQcZKUTvndOam4AQomnFHKGUScW3VFWa2yLNHl0F+V1vhqyJP5
OZ2iz799ai6MbO6hk8blWisYmbUuhGXCZVOrODoVzTQduLW9YBZbglaLajsKhxv3knUFxSxtCH0D
wd2HLJqd1h2sPn9V1Wz9R5HM5GGR5uzcTFr6JVLT2QNZV8cPnd1WhdvLYODHcamODpFY4ia2J1Cg
ckIRGCj4trchTbE26KsS+kOspGfKt/OJoXmVGzZh4+bNkYrK3mkS+mHkqKJBv81a7EUZDcYLYE6N
4jBzW1hGg1sD3m3v+yZUfiKTE4ZPICe6ozhlxxmB2yNw575QtblqIpf67EDQkHw71MEjIXv/KWny
hvlZ2aIfhGB7tkR7HOlwATfZVv0kycqnSYNFL+VK5XVZI1MKTppgUork/vYZ3vuAb01tvIACn96u
ukny47LQ/Hx2hhMypOPJkYbeK0nSDuztLw1fztMhor1N3Kw4TTg1xiKhgNPQIA8V/YeazH8VymB+
ub2y3SsjyuiI6fLsX0HLRyuOekXliy1OtfyzagiBuprc/jM0SBLPqql+Emk7Wr557JpFZN0jc6K7
jQwotqOKRA1Sb/zbv2lvtwXOlTqcBjN1O0xcC3sptyRZ8jvLgbUF2XB83yCk4JZIOtzD1B1+d1a7
cISWgPKQbZLvb/EdS143krxUkt/2WU8kbTFlaxjrgCFYz6tjFH/gEql2IDxEAZdq0ubzJkNIM0FJ
2XO7LO7SYmCMjA3tJRHzsG/v5d5JskxU7OG5AATd9joJybNsSvGI8MTD1zyt/ga34pwUK/qTMwv0
Ek4EHTjirY3vVZx0LRJzlvx1Vq2/lzH+0Ort5CeJesRXFv/S1p0CqgBDDxgIyKlY85vIbrHirF4c
zkc2q51fZ3rnhtJ8tHN7p5AyMIwkNs6+0o0nxVyp8nAHdXNpz/+PszNrrlPXuvYvoope6BYWq3Eb
20mc5IaKE0cCJASoofn172B/F1+87LIrp07V3hc7J1qAmqk5x3xGpqfpEarAKveEafesRY/0+1/q
zadCPhidF9AKk/MbuecTu0wbiNG2yt/NpBnu7NJAh/7+MK8nBC4yEBFAyYQerld5FX8Fi7ADxahM
eKoexQjdcNFDXX3X8rXXH0RPbwyGqAn9TziM8K/zOTGbcIYNp2LlGsi1iAylBx/GdYUj4fRBuL8F
ny8nBahksF6AJmNDup9rRHoQBtB4EWNNTRF5QtMaO3T95OscPpL2xCHfPQZDYpN8TWI651W0TB+s
6tcfEL9g65lB68p/zWwvpyWcTkI+DdTbBfMkLmcjg4umAyz//e/3elpuo2xdtVs7+6tW9siZRTej
YJDcMDCnvFp+BzRUNCUfeu+zF3R1uHt/xDc/IuJScI43Kch5oqpaelgytYYhDTXSU7PWFfAPQ1xy
1Df++UjHw/011Pbwf61su7BJ0Xhk5ahasTNJZ676CtemkKXV/ftP9ebXSoGqx6QJEQOfJRFgLRBm
Dbes1HMGI+pA6wef0Y84um+9O1SVtr1+S4qctzPZIaZdygFyVfVIDzzpfzHJ3L6Gp8m/r2tgxLcS
6xb7vhJcjFW0RtFcMbRp1uyUBpV/3/W1VLlfI4X7/rt766kg8N86cXFq4gx7+ZmCrG782Xjebkh9
u+PQ0h31oucyhaDvn0tlgKlsl058IxAAzoGPsYx6vniGb6kQeVxZxI5jMMBqKpk/0sq8NSNwIEPL
+1+C4tz4xU8nFigb8hKdqKaEpCHYAHbD/v139+YoSGtveX6Isc+7T1Vm6ozwkZcVTQ3c46bhuh2z
9YNR3tglNuEosstIL2+9oS+/kJspn0bT1+WKNXVlYKSzj7yJlIOU4gAdUvrpn58KrR9IYqH2h+6L
c2luU8FJt+IpxxRo02PYNfaB2+6jneh1SmfrRoKLBZrnNunWWdLVQprfdzOt4a7cs8KOkSuyxtO7
evZ5ObG424cNq8s2C9gHbYlvvM8XI5/tFqyVA3Oc1GU6KgVhQec+dVrbk66jgeVZP5sPBnxjmgCf
jH4LnGeoRZ+bdtgp1GHIsK1LraMC35OeAHT8yOvojRTLRtrbPDtAosO8P5snjdpQE0Bsl15LBnDD
WoDlyViVCttJkTZeeHJdxw7gVdWXI43R3RK2U/n+3HljN0HTNy4fBGjVzdf05Vyl/88bjwG51fm0
SP1+3Hmt194B1Ey//ftQuF5jM8YBDS3D2WcUGvU39AU0gCbI8dTPXp2vQb8WesyyD87pN+YqLvpb
shPdpSgdbv/9r6MMzXyhVFzAIQMOJBcEZ+cdHEfag8Fxejv4W+7BKVHjdUv1r9xGPB3GhjII/4Pj
0flXBR+XBCyRbekxLy2jdVY5APJBEQ04xcN++ggE+tYX/Hu8LSHx17MOrJJLEmM8NArros/SrqDe
qC9ALPhIUPQ6t7GRnTcNCiSNiOfCl0NlkzS+iGhThiv3f84SFf45Fs3dUMekywVSgT9wvZOH/2He
4IaIuiC2nlfNsxaLPmmA2yiHBJpJ/DlxhFokuKCD5f989U8QnScbpwglZ9yjXj6gr7fbyEDx7aZ6
2lWsqb+G3jgcRhCWPxjqrXeJ4Afd1siOQ6S17UF/fTY1SjFqlBtLWDp06JAd1J758D7hi4tv16lV
hxRNCh/EXW/spBAY/P9Bt7n016DEJJEH7w+sC+L3F6lhQdHXQl0oa+uLzJl/Bd9sa2HbQHGhQuM8
WvZfjhdzYHzaiosSDXrXUk441C0/IP5KDxV6kwtFs48CibceEYcU6unbmYHr3Mshm9oqIclUlxYV
yDoHJbMqLEDsrHA1T07h+iHf6q0FCNnbJqLYfHnOF3za+syj4VKXptO2dCPsGjxKzJWxye9/XwkQ
X27tgBui+dwY2msU9IiVX5folE+ODTDVRT1HtuiVp/+HRQd4PQRgkIW81l6GthodGXRdirFmtwnr
xAny8eW4uOijsj/ClG1dnd0fsVkiMMPtCsvvHGup3aRZW80gXMNtwkU5jquA5VMPp6Fc80CC6VP5
FS+qaF50gUwUHXaWDSreeXMT7hiMUuY8Muuc5kPjDQ8BclhV3qTRoPJpmuKT9Gw6FB1amPqcQPT9
Z/Tw3cpuidnTQiBHLwidqcy1ogNcoSnI9XkfEwPLOrifTcVSw8QKZB9eY5yaz9MR4teux5Zkoh9O
tIM8za7Kpl1obGQK2+NPYqAWKEIuoWzLp7Fvjz5MsXQhexZ+q0F3HXfG8OUG7cesOVhmvR/JktBj
l7JW58Fc19mB4anL0NZorjBqtmGBGwzXZUyxrnYU7my73ms0+mj0GKDMjFd48rViMkdTPNhZE0V7
fa4BmLnWNY//NIDzjUUHhOgzmeCgfGqlMrdVzKZ4F8dL9JnIpvFPHuquqA06BAf5onDNPVRLJh4c
CwDJmolfX65ZHcT7OPT0L9Ti2+3OaMSFbQyJL/shq3k+hambiir23KntoyG4yZbUv2pTf4ou+byy
rzgzwju31tPPTtbiO2Cm409UXHvUYGsx/mBe0MqLxp/ietd1XP8OPBSdCr8W3eUiqsoBIYhDSAf+
cgvl3dgfrB34p2ZoPZZHWtKnHtodfxebOhWFC50cdm4AwjT30S/L81WO3q/BQ7Ccu0qPyyVFs2tf
eKBQfDIRys7Hda3EVBhhI1LOEemQHILHGuDW8QxFiAZNIsvBVjBfA66rm2BpTb0b+9h8a7g3b7Ko
lrAim524HnCCPYcNNom87iEePToof558O/G2GNQcRdehhfFnDmYnMG5J1nZ2F9RKPrqRVqpY6Oou
Rs1Mv0OXqjq5qEtjGM9UaN3qV9t9EY4BtaKHajZFZQa8fSYGuNWgphY/x1i7KCeju2zMU8vmx7QC
dvlCYrBfkFdHsgAtHDVoRFFVkqMouzxNAH5ctt2Q/gZwBaqollZrX0rZIPxswdFoy4hY9UnTyCO5
9uno5yw1fK+RASF5UyX2Ty0aiPvnKDvUZLXePhzs8jiGYq0LT3WpxjupfGxcsNPZY65WBq+V1UtB
ekEZSMherfeMu3ncTVIG9X7xXacAoAxbWQB6o5a7tW7WtBQTSyUAMCq9GsVkszz2PP8nm/wOpRco
r05TFLYqD/u2/QXUNNS6i5TeJY8ce0Lv//KQmBDRdtzMS1C0wcyum2AdVYGerjr+5ZOakk9LCx5U
j/SM28VkMGjujPt5KNZqjZoOPt2q5/sFYj2Or4FgrOiYQ3XU2hQeoqih0u9x7wXxXRXOEaDw2kBA
khsyTeLkwqAH0cnTAzc5RMzJT2kNIfuepEL9QTUZqq8Rrc9+2WPrv7VBY/0OrHdexQV+RKUusEzG
Nq+J4dMNawNgtFEwna7I2HoxgJsK6pPJG8fmW+LFqL3NQddNxUg8cgJpYXS5DXytC4IFpT+7OY6W
gxqZbfPJW5NnWL6xazCaUh4B9Rksn1gLTEYxTBprLOunmQ05EbL9SdFrMOagi9rm1gCLno25GggP
7tsMQWKxpk39pbeBR3MS166Fy1PgbI5EvA/CRe9N0M7o2agdZyKK8mzhS32gkbOPScKqNCcty8Lj
vHpU5e0wEb6XSz0H+3VFv/V+Af04vFpAdpDPbg1Y9RCNvNP3qlLxwwrlIjDfNDbqJmnCsL42WTvZ
38Krgu4SLa+U3xB/FuE3II7C7DpzfRvscPfy7vue9wIbAotTaH50JIooncOoiJe2qQ8awsxnKoi9
SqZ2MschwB6zJz2IgkdK1CAPQ235AHjJoNaiS5sUH7H2dJQH6WQOEa+mZg9zWfQky4rYZx7UfnQ9
pVL+meHpvUJ5nZqhaKvOhteNXMWX3ptNdZEydL/t+rTO7on1A1kizSrHPbyo1J/Uki5FbZ4vXzxj
nSgsm7z6ipt6TvcUvyfarZbCeChegp5d+GnlsnwWiJOOwosBX4Z1CzbLlWl9GcV1wn4uxqlmN3bJ
uu5iIfo+941uw3s91B3/hAk4tEVqIuENhfQx3W5I61IgiGsCBbJYREgPad+mQ96McWTQycYIuUfJ
y/OHItVWwvHT1N68c+ACAkuj23HRe4GHGa57zSCW8mvbGlmgs3mK8nq06SUu0k4eqVsJ3de+XLBt
erNFA5eHs4PsYVrRz3foRcZyrNdkxJQLlyorlU2iL4L403gFGi1I4HkYNf5jyoa12XVxCueAfESI
6q5Y5cVKFd6wknUGx4LqFbFIxnF2XjvSSw9iVLixUgZKE5/pnyAS3L8VIvDdY1B5jJcNgs5hPyMh
nUT7FO6m2X7U6SQ2+VI6lkD2oXtaGzDDyH6SwTJ88xnIb17OUaxu9572HFgvXQw34oNpmrbPYygy
m2eYWwCKh1N5nZ4GGCoNB5QrJvM59fxxKXQ/cGyOYMkFu4l0CjpKvrY476LFUqz8QEX7JrNkgJhj
HPtcoWI/5WQlvf+D1lmj8g1kEgE5O/cUuR30HxbYxLopB5Vz7osZkGxdzDAhIYUfttgIjA9fFpjT
wf7zCkJpsBsWV/Fb61K5lNxWC78O515djp4Qza4eB3EV0NaTRwngq18Ek2BPrsGnBP8nawXUlyiZ
F009hAimhbEwW/GqZNlxK+l8YWLsdfkasmktZjHrbwt63W9dt1Bo6kYyI87vauvnFVTuJwT8iGl0
WxvscS40j9ZxasGYT1mUN7NZbjtnEu+ATq6QFQt21q90GmHaAbMFcQsULnZeiQo63wXYEdo8sXFY
f6p94/vY/uH+nbfM1HQHEa1NBmxlJoyLMQ5XuTcwRm13xpu6cL9UwsIpG3AZsYuiZbnVczdGRYD7
Vp0rns4xCLhGuAJJiTTMKVkdu2EQU/PfWjZmFoVyVQtVI65tXZGIDOFv0AC6lmNdZM1eqDlZruDI
oeOTjnkUHkU31/Mx0YHpD8yrDH47io9yAU99lDT9PPRLOrQIf6yuKGSMA2F53CQdvR5iJcx13/DY
4rf1aH7KQ7IucZYvMfGGbwhOh/6RDL2qbitJGbZCH1H7BA+8pLX9pZvCFbmOcDbmGFSpvGEo7rEd
GVpuTnGVaTbu8A+vhoU6kwlSI512OwfWWFemHlyx8qbJEJlhj5BxzsYAJRZ0i+s6X6gE4ml2NlPH
CHl8bwcgczTdw00z/hLgb1sPK6p3LJ+9cByBFOOy34f+kv1U6dpXeWCg7zkOmgFcbaIZhtoRRQR5
OcVUfyYr7sFlTCYCnXXHgMNuEm3G294Iz8/nlPyn5zQwKCDYJnjeiERjQ/KAcr2ea+6BVYUTxu2C
sap/JTPJFqyXJvkRTlUyFBOh7E4jNAl3qNPFRy/1galZBBVRgcsMN0DRB/DINSLWV5h/lYd8H3qc
cooM1q2OqJoPncZ/6zIet7sWqro/AObDw6xHNv2+jqf5u5lkczOICHmEukVn5VXbixhhyFCxJFd0
ssOR+5pBbqzQtxRWvHK7NGgjXgJXE4uS9i74krScjLmJF2ge0ELY3YLfrqfCE/FIC0hcw0/DDA1s
Di0+NQdcuIbf62rkJbVZ1h9nKaZvHgre181CmxhLDipHBBEB/h+po4s+1i3Z6zbybru4s9iIeZSd
LPzofrdw9OvussmGt5iY0Yg7A/MeUBEjHJGeaC9QFKu+xNKTOm9xkbiv2oohrq9H9RmPFfNLwjuG
YerMv529hQZF5wXmmqazHyLu1Wt1mao5ftQ+glk8SrWYY7OkKtrpKEEXN+5q6yMw6ljxEbVLfMBt
YKxOQzYIks8S32eXqWq8bZZhJHlrG4aeWuXwtn0ceZf+FPq/upi1OG4B6nqCUUv421MMtLDF0OZ6
NgMOuMw6v86Fw/ZTYinE3xoxmK4c0DoJP2STJKKoqQIJeKkbe8CiM2sesDo4ZWPIVBFOGQMJJxK6
oLPvwiKKjSVlG7ngStWYo+CxJpXMGy1WWeDqXnVHOsVxh05UIFXLJGy8C1wrPLZP1Zj+4tZDJXh1
o6xxe15FixOmxxmyRh3VNwjI4DDOOp0Ee40TAB2YyFI9m0XNsJ9yIGQc2qStnsxqG1wZbBMlJRSd
aZqrEMXsCLdaBi04D8ecLl66PEQ6CxB2ogv7sg81/m7oInwBKGbXpQVgtuKw2mqCd3Qto+beusD/
BWOu1BZsIG23lwmM9HA696zB+q1TjXMhDX61hAq2U0mAWL+t0i7A9T1BvU11is6FSUUodg3MVds8
QHvFlPO5c3EhFJRoOdEwAsnTaYKE0etiCLUHnf503I5ziWObaRzMYgjygPpDfFBw8W7Lbh4aV9qE
oDG+VoYWXueqBR8YIJ4jb1LV5ME42qxIY8bHm7kS/Y0EOMXkgCjQ7LrCPffohIweUbavbK4mrTQw
+zR6aDj0b2Xi1euOi+1siGwILzvfHxHdhw3U6cVsib1PY42mIJvyuLnoBmSgc7QGxp9h1aWXo+4b
+rgijLxqRhb8ABm8E1drDSwNztR16IupE9Fd2ME691PTpf3PJvZEt18R3D7PKw7jQuAn/lGQXGMn
WVZyPUmkJHMEi6Y+LqGyeJ+RV6scsrfQ4N0mCQKIZFyvE0ZWzNI6RtjSrekPVIocuxC6g8FXOmWx
K9COkSClGieSgPoxa8xVmMDiHEu1oDe2mxaCDA4yLLeA+7U2hyJV34VMVut+8mf1LNsZruZZMlOE
VHOVIA0UxPxpu53ghMO2Pe1x9XW/cRoENXBYXQ0AkbB4K2k21/tkmOEwOy/TupNMefQyNjy8hUYu
eOh66vPCd4s9Ie/NcYMipLnr4mRxeR8CcpOnoIrGeZYI/SWo4vopjMb42cyGooJR9eowGxBqClzf
cC2PcRNOsA7pcNFmq9O56TLw1mrViwqberA84wDIVNGOdvoRKd8T+ACWoTRg2uxWbuQxVNy5/KXi
yUyHWFI9IAGyAvucsjS8r1YVBvk8r5HMPQUq8CESCAhyvOPxZ+83nc0bl9oZ4W2mPpNMmasEulKV
d5gOt6NqxGMNUM8zkqHVEeGsN4FfKBsEIDo9tdM6fJsc9MRQLFIkDLpokFXOYImH/D4xnkTU2AYX
phZ1fYhkyJBOG9cKIYAMZkBWKMNe10zjVJ9SWNj2BVKIAy+V8XEr8KUKb4wkC6wguHUjHjwOjngZ
HYOxQxT3Jf4O9wCfowTHrIyGdseWSWHqUz7OiAVM/4TkC/ERkLD5vmlY2MFwAuyKvJlS/3eCAgjL
ed+IDMJ2oZ8kGgfSvB9H3F/ncc5uxnFUIA3KJniIPD/4QQWfgmKGn8YvI6i6azDr1yIZQneRLawn
hWcQhpxSC14l0pGJuoB7Ec0KrzHxni+44+bAiJEpb4NsTkvSV5OHKG2SC3aovv6WoIr4ONCg/aYb
H2kI7S8s2Zuqn5604+qeNrADzzVNdbhL+iT9XvEZdtkDEk8ryg+R/1THbXQ1QS0xFT73YKCyEsd+
Z5NCUGhxj8JmECb+9zTiPXJazDHET9Ogr1LAfTxc2tv1KkQ3FS8cXVG+D6lKPwe6iU9h69pvXQJk
S8l1kj4j5lqwGr0hfdCwme933F/aR2RtmyeUKbS3x/RMTlNFTF1I+G5DkAhTYg7droUYAHa26mkJ
IOTLW7zoKa+Qb0z28JqI0D82eD07sl4FiKEqiYtcr2d3kFUoa0Cdkvg4kJr5uWjVggRJZj2+a6tx
27dhs3gb0KyDG4nyh98zH/SzQweBzrssgyVAZJCeLghoFvdodiKiWPQw/PI19t4S8yp5XrA5f4Wc
UH3FQ4RIRdQJ4ojKU9hGhRj6sSB1603lGgUwFlGkkQZLU/sZMhIQFAM3RZ23m2k6bAdi1p96N2Ev
mGxU31KPAXWWEjPtWgewWOHiGkfRhGvRc2AQSqH7p0tO0kpYQuKyE381Deq7N0mL62GBY9sQrA8j
Adg1XMxg+wFgdvLreg4/0WAVyxYVhj2WX58tqA9n2DQjy+vsOCLFi0ueSmN+ESHlKErDG3HRR7Nz
e+l7huaB9JO5sABOBkUGbnpb9nOcujzUKfmJIt2IpAhcrxF54keBMoy88oE2wRQVrFpn0BZa3l4K
mOd411GDO//ORdTr88xEyOJQlsTDgTR1VYNN7BIkwnUzPEzOb+udVfFsciOp5bdI2LMfJgTNFVLr
1nwyMglMnq5dejvVNpnuiTc1v4NMV/Wea2S1c4azHh4JgYrHAkjp4GC0bUQ5LE4+jIbglmpngji+
QsAxooqb0msFKioYc8ZMN02Uwpq0RsUeMY9IUFZvvQhu1kjMxVDjBPV6H3aTx49UN813BEG4/HlV
T4CXpUjIoPFH6geFmclguzcTu2v6Rp1YF6nvdRZXX+wyT+mWQVb9pUEVIiumBjeaYtU6uSBd2zss
DrTOlrSDa14+I0CTh1km2XxSSNh9h3lGfMc80tbFgNOe4nH7ROz8KQgsjMYre82imYCNghxMkKMj
HYm2Lku87zOuF7d8TcznwS3tJ9X2CK66TGWfsaDwdfqsai8VlueQMx5kzQVB4mosfOp59Qk2iRF0
XKbvtttF6vAnPXepGWosSyDQ0qtNjJthjKtE4xDLLQnulrsqcyQuYCDZNwUVTXKImQvh/9G1eJWS
pOoO20f3SXVibnAsQGi/G6skKKNk6CIktVxwjSDOYSlBeJ9kV2OPhOnViJsbkFHAvhyTaXZ3yRQs
P2xnTX1BjcY+yKwOj1qmnBTTRsYvVJVkz96QBLcMew2WcM9MWwoy0y+AMQRIytYd+b5UAxQpEzUZ
5ldlyUOrx64BpDxFJ0cnx57kNQXTIM9gtsMP9RTaYO9nyApgfQ0M6pxOyArJvQSpoWgkVm/BbHYQ
Crm83dwMwWcbx+JLwmx8A6fCBaYrI8iqhWLzAgN7ZAlzeGo0PWBxHgV9hXL+bTS20kfophhME6j4
tdQQz+ZILOFaBM2pL/fZWAm/TDua3HbGYm3wGasKR308I8uJiNPfuZT3dwSlsD9xOLgmR34GkQlj
SLrmGZOWFmJlyZOITfMEjyNIYlbAFI4M9l7tleos7pshzgBcYFIyXyAPBxDryIiu77poa4RIulH9
syIJclAQYiCx2nAE6VkR1uJ1aLOSpgRbovsEio26ig0KaO+XQ1+XelEIjSDSBxcj3tqnX5Z6QYl3
ld0wiMgJ7ID0tvs0w9tgyn8aljr6YLStIP+qRokyNhxjkGZDW9TL0UwYKMkHuKqhra27wr1YfR4i
Wf+zkhZdpjBYhm4Rxwv8fl+OooO1o3UPdBPpOFLIq8j2PfNuE4vbCuFuOmKTFCjvmOoQxfNHXV/b
M7x8RiAk0LkDN7ENyHrewsPtJG0wgyLZVqgFCeqWC9jTq4eYIotVpQOCbkXHu/c/4+v6ObzrQujk
ATSCQ855d23WNiTuMqpL6CZd0bZaIyvXetjQ0X/wz0MBHAflJMYDC+zciGeuKHcedbIEQNU63EAY
bIeZ7lBXCFPSfICg2ubf2dvcGo58qMpRFoHG4+xbbkXadGzhw1dFw8UEVsUOoTKuSQQ1NZl197KK
ohO62z94yrfGBS1pMwsHMBP3qpfjdiO4r7hJiTJqJLl2vmhup3RNdygGPHAZmkPXhHjgBQvm319v
hhbFkMKMBx1gZwPX/rhu5ryiZOM4nQLXrqeQWNsA2iSQN31/sDefMoMam8AMExriMx0s8nhDavUs
So2dFS1ONtC41Ut/39rlFlWi4XNHUYxDPeIjYMYbExaN4JsgG6p6H60QL99vPLsQPTseIqrEh4ZM
uugwIGY6daMvP5hCbw4FkhsgctglsUReDmWaBPFtrbc3mkVonwNnMvFGdhsPfffBMnzrfYJIgFwF
djc0J5/vPEODQ95TAgpOcFWBHNWH3nMKJOEw+OqiPjwsYWJ3YMi5D+br630cEuNtH8fAkM2eG4JX
/jAO4INjvtoYN3XK/X3v6wAulTz53DA9f3l/5rwhvMSAMdwgso3ZCZrZy7eqhQHKAJ4ecOTslpuo
0nPR6gGRr4Y9VxW0KMEgEXWSQk877jm6t7L5iNT8X4fc2e5A4GYCvTjY5eiTPjtPEBoZUAO4hGa8
Gi9XRBQPlpr2d732xJSAtCPxwBmQ27lbOW4rSLYMbJcA6XcBTguKe++/lLc+AiC7+PpIPgEfffZO
1qXLWuZ8WQpkMo9olFV7gqL7XkASuNNp9xH25vVxivgArf0xjnDkNM4/Ooe6ZRCMdiUVjuaW99Ml
6tf+B+vnjQNta0UFlACHKSwWt6f+S/CmpFmjbJay9PWIgE4S8azWYfycVCnaT1f4143eMD+8/yrf
WLRoifRBH9xaAtAW93JQFBonCKYyWa58mAqVzdExpqraa666D1SEb07l/7YhiheJWXT2gB6Mz1bI
5rsy5uxrb5U7RM7pAhqN7gqmG9UxBCFxD8Cl/qqidSyECNVH9NC3PuXfv+FsJrPQY9FkKJ53BjEI
d2PRXXFPhP++QWGaQEW4tduDnHIuziSwPl6Q3i4xVpojp2NZnlQoc5rVxU+os+O217SOf8eh+BEv
+a3VgTe8Mfvg8Azq7MtPilbIFftF05WdiO1VTQYIJxc+QhfW9z+MB23Q+1PozfEA30khlgZUJdw2
67/mbd2jI98TI5CzvlhKVF+nIvHadO8S6CzsxuB9f7w3OlER1iY4RXHSEGyN2zf+a0D0ZTJ/SURX
VlL0/NQuGKlQYVJdLVPa3IxzZO61hvKig5EN1OITBEFR661pHsYuK5mSyYW0bfj4/u96c2qBZwaQ
Z4hPfg6+s8Ba1hXIkuWsSfvDs2gk98B1/iCUePNtw00bkm2cfEixvnx4bmeDhF6IsHBFSremnrpt
gwmiIyTtrmHT/hGZ541dCbYuwGMA7YSi37kSnqfDkLiYyBLup/QUWmv2UKwkqIQgaPMrk9ytZFTu
X58SkSiaXjCFE0CTw3M46Tq0QYxMRFfqrq+eSdK0X9EKtdz0wbyelhhtuB8cKa83p/9GRCc1rI8Q
2Z/3inIJBEC9cFWSxDSg7ibx51hQlEOylRQ1hN1FJzC9l8WgFBMQqOMkFI3vz6BXYc32G8BITaGb
xcXmXGdtRhc3zeJhYvskBcBqzS7aeOtvc6ihdoKF+8zvs6IZhP1XkBxGRjcOXjnoDvgBZ7MK0ojI
VI0GiBz22kdrBlZCY6jzfplgBOXij3jgr2bxNh7atOA/j33qVVSDI3RhyyoVjG7C5mfG017sCPJj
TysIq0MRruNHFhqv5jFG3BqONz8UKHLP0QqzpBB2QNqNdioH8zmS6lvHoTus4blzCdUauYE0jnyw
Jbw6XbdBoX0noDHhonxuvF1b12VAwKnS9lmXUwp9t4IaBYG+4If3585bz7ed3xhlk6K9Jqx7YYzK
d1fWxBdDnnhykEfAwoIsj1bfHJAGan90eLkfjPvfwngRG+IZARGGbh4LFbCgs6mjHDSCUHr2pYdu
sXuDdCRKHBTW36KZIqDRQKj9itJNUw49yx6RUOiQx3UVu+KQ1qLMzJDP4riTPnAeVFkuQohY/ofd
BP1RW6SI0jIyBi/3TKQ+IsfTSpVZr7qjh9pIicQBnO4pMvl8Xdzt+9/irdmN8hhU9ojntmP45XiM
DkbG09CX/TQsRbIIvp89Hl+CVNeCeNV81A373+Q9/wY4DbdeN3Qx4F8vB+xTCXWLNH1ZTTGqiH61
fkJwwebLCm5Vt2RJV1OOC4++Gy8kN43fyU9p6MYql+Ma3/UaubF/f+Vga26Qta0bE+Z5L3+RM/3g
dFf1JexuZUm16o+y63kJHFewJyO81d9/5W+stAB8DwoGBkzno3NSAjLQUcf8Ca+8ierj/7F3Js1x
I2m2/StpuYcak2N41lVmD0AMnCmJpCRuYBQpYp7hmH79O1Aqu8UgW1Gq1Vv0pkxZlIgIwOH+Dfee
T7b9VzFb0caBk7P99ZVeHfPEc7jhSYPAuVExPAjtFjOMzUinA54SLXeepSbGN/h4x7CGr8+Cdf3A
3uKRrvWJgzUbjQxpYdBXs8nKWt0i3gQnbRjKqbPkgBYFmrsmtI0TUoZjTKrX2d5qECG7ZifBEwbs
8+WzY9S5W9mj0WwM1CWktxk6O9uOgx6K1bCppWmd9NUoN3pMnGP2bn0VN7L7TIp0bMLu66fKJESD
ihS+aN6kQ6p2NlLFVNHYgQVwwr0yjdOzi03neuxFI4+s2DevRVxJkk3/Fq7jy2+NjsShgMG1nEbt
vXwywOxq6eJN85xtfr2E3roUTkqXqeEaJpJDqlopRV0tjmg26tyZAUssP9HD4jbTmvTI7vx6sa5v
IawD6MFgKg93IjrfBrYFl0c5ZUvn0eND7R93UR0duXtrBevlDrReiFtHdYt682FKjkWsGU2ZMjaq
ne+63rpRKF8Gy5B2G2ExaHoxaCbYq56sUZrsyCv51v3kK1KaWCE/HLgvH11XqcYcL3zLUcndbUvD
/QSBabLP2qU+cqnXx+z3EYCMKOf9J5Y4eC0pG2o1isd2Y6ei3+a1al3PRE4b1Q5rtJLkSALlhNse
KbW/+U7ayCD+vu5BHU+3mljNmKeKNpg9YWyG6KQoHG2rl3W3LRk9GYA3bE+K1HU5Yfr242K2zkPJ
gOpjO/sbN5tEjwoOMSHVkMMS+GJGYIazsmXeh7R8PEXqqV3UcdC07jF/3BurlyXL8oXUbPFoD252
wTiEmAS93cxoZAKaHf1ZRcvy/rffxpW5sLpFuRCFl5erB/KoxvnYtBsGdJW7epjjDWPqdG8qtenI
KfU6MMBRTEZD9kajiS325aUq1dUip9F5S5q83Tg5Azmjzii/TbxUnjPBxTnyWr55QeY9q3wH2jSH
rJjYmTQ0fnaLZgCI44iFOsgz8YRCDP+YyPIjb8dba4PNE5YY0BgcKwdnI6OX6ecWVQcZITL8pBQq
VY9c9Wdu6pE34q21IZjZiseQ0wHy78tbiRPGnnKX+Rgtd/u9NjLuK3At+AJHHtlb1yGqJm+A1WJB
EHt5HYbB1XGWRYB3e8fZuGF/iZXv2JC0t+7b95GYvFY2fciDi0gSWiUKx3Yzxi6QWFq/28iWSyBK
3vNfr/Y3NjDmdq1TKggt+GIHG0mniX5op5rRb6axzvgFsBcmHbrFIZkuoM1bvkyG3wZCsuxpDFBg
xPFAkrJ+/58qNszViushHbuNVpC5u+3Y7jEaXtdzpx058N64k+wDqrPOTSZ+OmQEaLQFy9Etu42T
MuhjzJhnl+IV9kenOZZVvLEyuI3wgOwVSEBH8OWXQuNSZsRP3SZnfMs1mgLbM3sxHFnnb7zBHGsa
gQnQTlccDvK0SlBf02KyzvNs3qRxFe/LWm+ZroCUg1ryvxEG0dGlHgxLls3wsFGth52h5bPsN1WM
zVsyD9ZrSsLAtGAm7Pel+B+P0/+JvlXXf4UH3T//k/9+rOqZ7k/cH/znP6/qb+XHvv32rb94qP9z
/af/9Vdf/sN/XiSPbdVVz/3h33rxj/j9P64fPPQPL/5jU/ZJP7+X39r5w7eOwuP3C/BJ17/5r/7w
j2/ff8vNXH/7x5+PlSz79bdFSVX++eNHJ0//+JPV/tNbuf7+Hz+8fCj4d+ffvj6Ub/yLbw9d/48/
DesdecWff4zfvv+XeEeMyLZAvRxcGrWwP/8oq7aP+YvmO1Ju6P/fExGiSdZOV8nvPzLeqewka4ca
egwHgPbn39/2xXP57+f0RymL6yop+46P/31s2E/hHSQBh3CVTjMAclrRh9WFth8cZFwZ+kMr6Vsq
Qln0lON6i33A5NmFqkyAiNM++1LY1bxT7LlNAzlnyr3ttJazydOoepJpgrB6AHoNGH4Mv2b0982g
JWy9DkMbgVxZKiGS17Io76OMGFzPAVR7tNezc1J7tNVEHkvpFZ0mF+SJi5YjWlrcgd+ZhgzKtLSx
DlS0Uc85E3JuAT+nNyk51E1YDkhlS/iAH0lszMyrBrM+Lwo53jBmPLnEwjQjER6S6Fy2GDC2eZuH
cWBY4PA0ZUJbOoi5/dwzoib0e7d1y8ASMrqMOwxJPluAdYtvR3WCVinLabfUsq7PtGEKN0yUm7FV
y7zK0OTKml7APGZfmCP1lI9tlgYN46p5hoQEjbLKzMG6OpFvNm6U+biH1HtzmY0L25qqT0asXeai
FPFGMVMNEVmYzVvHQFrP1Kw+2upx1QeK0ze6F+Z6NnnoXQTCLLTBlt9Nqnpa50NpbA2Ey/cCC8FI
TXGYXc9By6OguW0MhfHADm4PLSrTPuD/bR5KE1S5H6EdsPxYy8ePQ+qkl0jI1CtDVVJ8YHLuOi+v
cHj7Zs82EMQzFNed3Y3iAyfLfO84WHB2GsceOLV4SXuvYarJpsgrfGxRJKNrcnor89lnUQ4jOxrV
oEHd/GWSVYg3xOoylKLT6M4+eVul+JVdNHvJQNzHvBqynbq4WNgwU2TPBYi5pyTO0+Z0aTtIJlkJ
05n7hS6qbaSKrBn7au9DfT0x9AnLe+3K4itOvlrZYnehUwCY1J29OoXxtW0TM04D+PfQCzA9t++T
bqF134eJIYIIE/KNaizNc2VUJlbXAdGxj9mgu8HXVnzM7TzNAyXVC82zjLo5bRfhfEbWLcxd1En1
RxDxW9vp/7hJvthYf7np/v+4na4Z3X/8vYG92k6vioeXu+/61//aS4X7jookChq2SPZORCZ/76vi
v/dR3Xq3Th5YGSoEDWue/F/7qMZeLNbEktIxuQ6t9t/ZR78jtn/aRmFDUslZy7MErpT3X40d722M
v6kj2FUcA1A1BTT69xE2iMDF1H09JIvSnwyDMzQXCgArzCdyciRgA6D5uGxx/XvKZNTPtRKOGWPh
6/ASfcwQek2Bc85r4g4OZC81Ghc0TsSj0/Xj7BnRUKsBYvCsPgPrgDxrdTh8xBIy3KlzEws/qdeJ
5Harl8AV3HqU1LUa9X3fK/HnclmE9JwY8RO7rqNONPkjsnmzqvVsr0GEzs/SpYrJmLp2+lIUrtYG
+tRCf81cu6FT0jStthVCQTbRMzNJwnVOxamInTTcFQ0lbX8EUbGctkar6cgaOy3D6LXgrFtEnmR4
sahj3LhVNkBLxPuFccFI+fOUOvRmopn3tY8QXXpOJ5c9bQUNb0M4N8qpXcGhCjKsqh8HjS/pVzOC
Zo9U+Qh+7rAES6C3gqKo1BmgcdcJAC+jwTzElCVTy2QkuFuX+0Eqq9USIMC4t0LmHKXskEFIWT5A
Ymxfqp3aW76VJxiRtNF29vzi8vqnt+DHMf7zsX0QOjJ1mW4WGQv5M2VeOu4vP5KW11ERjwzVoNlp
XAK1npgbMDr7NJ76U70JnSPZ3xvXo9YLOYdSHe1nY009foryxxClh74wA6+YumUrkbt/CfF0BEVf
dY+anra/F+uvU6W/l2IRT66aicPEXdaMNqMDzkSaiK8GS2M8NasRHW0SHktsD2L9vy7FNgImb0Xo
i8OsqXI7+vyGEyhz6mxKZaoek7FezCPp+qvLsP3QKOJ/0VCt3YqXdzAZ+ypdosQOIkWnUR0vzRbD
qH3kKvohw4a+KqUAoFGkzVzuVRKYjRP0kmU0/R6WwuBurEnghWFukjGfDkafNLdSz1XxJcfGrOxK
W0+eiQh0+gtpUzmhX8at4DDPTQEgQY2zaboCZQoWwOtHM/yy4jGobOhVNpWQbWqEi7NejFBuRjUq
95molG9uajXFhRtB0dnLabE+mUxhmDdLL1lAGZtki5oc3A/uibYrEFj1QlKHdsal+AKklWjJj91l
LrZopidsa9Wg2AnsQiP/OBoKewRpblYGKcYed5d0XWi+L5VmDVhHak2DFxaxUQSLGKL2DA22MYao
FiRKEK8b2ICFHxbCBheuIuyaTzO4wcKPMsvO90op5mhbagXGe63E4H+pLUWpBb0l07Lw1npLeMbo
WIxKYVFA7olUrU+3g53UeYnDdJzD82JQrWQjmmHJL8NRra1bCxE6nrESGd3XNutKbAQ6Rcxd7FCV
OlOrMvxcoOTrAnepEvl5QuTyuKRq/l6A5odpzPS2pL9eykxJ7wo3Ttv3xtzI4UZ17TrdO0lWJRcL
vYTBw1tV5NLH2GMlqFBQdmhbswtnue+XemjOFzB/2R2AEzP90Og9bTsfSEVyCb1F0c+WdJLzV5GH
JR+lB0B2NUgrnIOmcNp4yxUduBdTnTiYhU3xlZHr+cWo4I3y4qEWwDNgANVPYZRnKaLWPnLkXmCE
NbwF3Y8lPAfWjXKryNy1bzPeuMpPEunk2wpRurkxW6Pob6kKVuZH+BnxdJenCZ7sLnKmaYcNEn++
5ih09PJmKSMFXk6Th58JzQzrFLlOi+BeibTynmcBwGMf96OtRUSbYtAf9EjaCn5hbSqax8jJ7XH0
o6gbMx/JbzL6Y2QMCkDgRNMDe+AA7UtmwXqOMmZRwHyEoVxNKA7MglZiccxsxc1PW7exd108Gtau
NlG4e/Ukc3opPFxn12ETVz0AqWB7ej536rflwtiepkUota/drPoy66zJYJEZ3nXZM1oDAwb8Ii8H
ORFuYL0xZzQd55qYdmzD/tTpzSHa5LVY3I2pKlhJrdCZb52ZjqtamrmzmQyRLDjkcN5seqfTLE+M
ZnvCGKDaDDCvMatICUssLVLR9DgodHoHuwnA9So3qXE9lTEzUzyrNtTo3DCbKcKboA3zPtZrcZb2
iV7uaFy590llR/U2bls7ChSdaZjbpkls68TC9N4Dc5CWegoR17C83lZQEDLIp7zA6+VGV0MvW3FD
h1hX9pUh1cHXMrW87AZh1+xHNdCCtgijG/Q8vYnzVuFwcThnigxeQWoUy8VstnUOGX5xDea+4fPk
4fLJc6YbO7JomIRNLnk5KeBKvGJqE93dT5wb7EDmErVE6JAh9Kg5bQy90QvJOKU8j7a5kzRdoNhL
XZj4MspQi47UGw8KWCQ6CD9o+6FQIOw07IOqUlmGUZy0aRzEY2leYaAuAtJQWn6L9ruyzu/XAurH
ScAR+rqUT5xW88rR2VPbodwa6NW8xBnHwNQrcQfeK/lQGyAJEtAIl6GjqJtqckO/pZh3pCh5EDms
H4T0bw3PkXQCGTz40i6GToMh6Umgm7Nt7dnEo68mO83kJUhh3HOcJ+YxPvbBWQtGlAN2nSNOkLQW
dw9q1WmIJ1cxzTHQmnEOcL5WNP2qY62+11ch/KJqgradsiflmpcn+jBBYANZMAfVOJgb+m7pbnDV
Ywj6N66iI6lkHOL3aO9Qg9FURBR5kcxBiTf7fduZ+snIMJjHX8eT3/VHP6Uv3DKkLNSiVhQs9Gj3
IMbldOvhsYUIjadUkpw4TIYyMarifkXhYrv13VQoI0J6C6L0TlUi/b5nB3fPy6oZ+vMmYxDJrikn
1fGpsszuZZw27nD76095UOA2QRkzzIThvgz4XBW7B2vJ6PRxalaGCz0WeyPcxvRFjejAxWi/A00w
IZM2k7/e2v/Nvf9kGN9P9/9V7v2e2mb7ovS5/v0fybf+jrSbjJeuhkMj3+QnfxU1hfoOQTUVSn1V
m7H9sKB/FDVJxhlBSzJONiXIJlblyI+ipm6+gyO55hegt2mdk8z/XRP4F4qaB+8MVgyEMq5DXRVp
44qSf/lmAvZURq0Ou6ADhHfBbLj0NFGP6YBfXYT9BdE5ezqGgVUY+vIiknRTYQweZLhcIeNtNbFv
mDv7e9snZQV+PcxZbiaXeCXPx2yr4FemKcDQHvWMEu1NjFl6mwwY9nHta/ufnvAbeeX6mv+0Dfx1
OXTq3DpUinSRXn6pzkxCVKgU+sI6a4Jwzlwfzgf4sViMfqrNySmMHQcapVHufn1lquhvXHkd3A0i
H63mwQZU9aE6E3Zw5XzIz9Mmck96MFwbvTdWscFQgfcx9hh+5hPAOPPvHc3fvzfKQfKmFX+Druvl
9x5mLUNxzNXdxrC9cRyKgLpK5zOoPDpSTjiIArgUiheusSL61zPqIHVPolDmQ+fIIKJA7FcqcVQD
N5N2+zwHv76nFAVe3dVV9sLYjdVIwpDeg7takFt0HVzRIMd2PUJ5lMVpotvRx0SLrXJDMNjeQ/cb
Oyo5hpYwoW6UJ7mQxX3ehMZuEDFu5BTX7QXO5/COZkJcBe2cJc9O7kAzKEv789RkVWDWk7oNdRSs
usPR3hrMoITQVMT4ZDsYWUsefTKHcLiHxZPchMzDMXwM6ADTwrDv1UDPOzP0uzDWBZLBaay2TtQu
foG+9Dx2BPMmrCXsz8k0rRKHcmO2npYqyx2WPu0xXFppbgY3yQGWpjqxBfpP93mq0FD72AVnivFg
l3C1Qqg/s5FT+PUACcVNjeghlK1713d6+IwbeIXV5XX5RNGq0U7GFPQMdNS8uKXwvOSBQ1LIzFm5
3MJ0c25mMZu3cVvhaqaXN5Fz2zpS9Ijo40vqaPOjPlOaCgoxphqxLnikxBqV2StSW8u81W1fbmj2
RTIQqLsFv0RMvWdM/eSXWLn7QPQWQa1pLZ30sDAnD8xolpT7YFOgAx0t5Uy6ZFVBWffzIyOjo28q
iKyLIUsbuVPbJv6sijS5UcekA2vSCutm6Y2RiDe18ycnGSnSU/ZSL0ZotZd6Oi+b3lYReYL+Kv1l
ieOrtnfVU8ABJr5wRVFyr20dMn8iiSHzsfMpgP6MftyCLaFPA6VVLP7QzgHuE2XP3FrrUjO6bgLO
lrpPDMzu3icqVu6dqkMK8Kq8pRoaL5Aoo3wpmSFYL+ldSDMl3fCdQnczpmUbe11aJg81U34sr2gm
cZYZfRtutXloESCU9XSld4PdbQaU5Rs1iXQmoVpmFURgxaBNzTLb9+O0PM1FWg6ovpa+8yWt0NjD
VTA9D05b3eVjOj+AMBw+QbEDIAbrROgeO3MHa1arrc+IugCnDm01SD+1B/0TyTcsxlrLiy0YHutk
qFtIuUxl/SrBE3xo1ZqpBNUyPPd9l+J61BCENXGpvsfy3ZVHesmHdR+2FVdbT7x1kK+GVGrdX3+q
0NVyqYye+mowN4ufdq7X4Bof3dsygucmpw0dPGQh3A5pebL8WDePEHC7vPAb91K451NxNaZNQEOK
zgfFmlxXtlOX/7XJ/28s9ef3wYn/cx/j44N8Sv74v+3D1+Th55Dq+z/7EVKJd3SBkQ6tulD8Eev8
8x99YoIj5AFUeRkVvSrc+cnffWL9HePKaOVzViP5+G7u/RFS0d9Ah8hwLFesRUecbb8RUZGqvTxJ
SNYJ3RjhZDDwngnhh+KSaLajvGNjA6AB0mUXRlHxLTHd0QnK1hank2Cj09tlUX1d0VXgtEY/3y1U
8bSTgd3F9VWryJ9bMJMfYQYUxlYHFLCXjp7u9HjpMkAEMfmoPULxATzY7GszApMG7QyPMCCpJyZH
NyeEQ7eMxhV+66jlmUaLV/UNI2w/JSmvug5t6SkksPlg16W2HcWU+tzoL1QAU2ycfQqPhyEIDHcD
OXBSA4x+mPTc+jIzWJmqgZ1/YNMuU2/FFZ5kEfA6Hsk5n9tFX4lZqfXbWhfPUV9i9c3bYQwaWZrX
uPgK31A6hmiFxvgeoQw8lkxGduIbIVa4zhyY7ja4sbmbu76naUyrg+S0X4r0BHbEYp7h/bSN0yzL
obMhBUw/IrjQh50xTnMd2F2Y9ReUYpNdRQ50kYJRWTxoE+KzSttputWFbMsT2Ez5mU099BtTWPId
SCq1DGInnlqU901+O8UVlNdZc+mYFGnUROO+BM6XPWZNlXHMFEMm8+KOZvHsDkE4hoXV7BwHVfTN
sMAhErCBOBXjjTkMshmeAUCQtqYe3fG6ayNfFDLUlG+aWynyWm+EKCyXBxbp7qYkrKyYLwjw06nV
i5VEAkA5WijwXSYUBKvYZ3kr1WgE8NtkhmJA10pXu4DEWDbeMsg2CVRphpHPgBD5NHKK8oFZQRfE
Jl17MjbStfxBINw+d5ZOzzzbGoZwo2iT9QlwB+VCAFzNEDTLFHUEeI77IKVYNK8SmXtmt4Poz2sM
uQsk2rZs5TaMe0zcwyQjjAzUa30pDT2/6M3cHD5YZjGwtArDMr8IEc8bsRKXvUq2g/uJcXvOjUNQ
dGlBsZRbNe6z97Y1OcMHQhZIPGNYt93dqDjWXbi46VOsloZ51VRDfT/NWZnsFluhrjUloNAaWtYj
04oLce1wKmYw3RVgeRTYs/i2G+1s3lFoBE0LanV8tFoB6SyjNkhVIredR4jOEc2/Wu/jM8DPy+hr
dcsRDXO0c0/zMVuQPgiiu1jrorNFH2s87NQmc8+eEvCnbaksMlDKaLxyYmQP+6GmPbiQFrpbAynI
+7qQ+q0QlDKDMGnmL6VkCHCANyZex3HKbDuMhbsB5NJrp5ozzJTr6Hr6oRiMmyaZw84f8BHdpvGi
YyNhIvRJW82IBEZYTZTto7GZNkvUjMuD6oztuAFDDX0vtsFincZp1nQwWgDhw0dfI84y6usrh7lX
TQCmOVtuSnhUulfNrEVv1BrNvCoosfeeOhv2UzuVuQVacgATqI9tfSMRs/QntZNYi9/KIgb5ChKq
2BSZxbwuMFcJvQUXh2nfVvHo1ZoVP9RZYe4rbYyvsAoNJrAUJftCfpTOtDdcU+n8UdN5KKE2dmdR
bfL6p3Ziflsosl7X+qSfAqSjYVxFTfpsO5Mqt2Ne5QvkFn1mzDEq34SyRp5UpzNxSDBHasuAns4G
X6vKugrmKirvqIvrnxcqoUywXZzqE+0uAaxH9ioVayuJAq1EyebVIuzkqvgHQFMnSdfTfo4gBRsT
5C6/hPK1nRtTRgRYjHheoqi5opTrflLYWGtvpFPmbOPeLE4qu3aTrdNofegXayHeK0bXZVZxCisE
4BAF82ILGzjBmJmUMGNniMTGlgJ2FUC8pRF2ZjAgwD7RG7fqYk9JzLwHiqnTJfGGMmT57Aw5hqEV
JAociS0tn3iBkVSo1OmTcdZazUNWtbSwQaH7WOd1ZaUVFEnqRtpKxe3Ge+Y1uZtEbwwr8aWudooz
BEVa1akuvCaaAS5d26NuZObgNaJoBgE0q+Gewratx8W0LkNTzVEKe2oJ2P+mgURa0aQ3lVihD6JJ
Z5MYRNJgeWyzy0EeR2QeDdyhNiNHVZrU1zkWtfNSLSdd3SRS4/ci4R4o80PK7kqPbUfGgQ6MEI5P
nkXFtHNMarWhp7YytIcgiqJJyo2MbWM8K0QcNq2XGJk1ZdeQskNHwF91i2aTdpryKGh7wacco6k5
N1MeKJIl7V6MVCo+zrZCV0c4ErRA5LQlI3nBg/tWLFFjjQWOGl8Ni759n6IGk+chSuBxnwracHsx
dd0z6qTuRpncftr0NMwjPmBdfIuLmMp5qFld70MKwxFVGZN+TwMmXm6UcSxKv82LRcAsq+cyKMjx
7Cs9M5L6LDL1NvPTSQ0dXgv6fZ6TkC7yCHLUcL6jdBBCmo4PDw4rKTor6ApnEJ+HAvAugXuLsPuq
J4HMPQYHIK+qUwhUW5twPKGZ2JQLsPiU7djQY4JzY5mt4jxWZXQyJ2wk5yBmVLEhcx7EslPLJDcv
aVtO+vWChcqA7My8w20zlRb9/SnSjEBPBv0eSbdde7m2gKY2WiftLkcURHtnnJ0rrLtkknS9Ksh8
nBLiMs/DwTxlSDAnVAYKf2CsLtXy8qrH1zt7zqiKK7W0MyD+si+YPbBWTB47baWzOEjYvsBEh55V
yCm6FMM6JYBJiFs7Ntk225lJGqRvOqg4+KC61O+1pI3rddMxq3so/snnXOvB0tUlBEhvTunEMoAk
apL3bh2XH7UZEdmdQod1Vn1lyHL9lJ2DRlzeWGOP5k5z22ez4kvdVU5RupsqLYY46FChCWQWElja
WZsjed6l9ZgvWwZKdBld547iiY+jt0smP2/MxjiNTDV9RKBm1RtniJbFi1mL8/VQTHF0L/slv0/p
Uhv+klp80BSNB880L8G5VYS8yclsDJ24iRiaAUK/EKIvtsSGkEuLSU7busdceC5dxLQfNGeJtBu8
vgxQX5rKheXuuo1+X+qx7K4ZUFVe9/Vk36e5qTaYuTPd2IH8YqmUml63G7pldFFHGpEZt20Z0Sga
TJIe7mWKmYndocvFdnZcOexjaOIMZaMT2Hi0vmfsjamRf6aFSIBTxEUrdtCdl/ikd+qZ3qdVcxRY
wKgAj+ZDz1c0mjUXE53bDhsjEtqKPZzNLXFXfMH4UP3TSjS70jWluAGwNuM2DHEgbPpmBMnaWQNR
eK9xBKsV8XAXz5SrLGegt97kpkEql7ntJ9Xt69o3YyklQ1GFrWzyJbOyq0zUfXbFND+YzzIr3f2S
zEp3OsNe8QsKKMl2QvNyGiIKegjrrhx8NC/OPVO+5BgULBrrIyNyiixQQxvR5ZzNcks4mz/DKI32
IYBfVrM0u+cK/N9tLQdtN9Duife5XtQfFl7VeWvMHUs0sdk6Lb7CSaQP+YaRJOr7kB7pVcs8zicb
YC6kc/D7ur/Gjr6yKKpg1Rtm71elyXoB+MaqZ2KAyhZBxcf1OndUdVje5RLZCJrCyNpS8jTPFgpL
KuaIwYifCqb5ia3Is7ADHRALTtqi6NyTZjCsz4ja07OqH4zOi0J1BMW4VA5Ut0ydHkTbzKZn2M06
PYN4Mfa0Lmf2x6yFrX2OhjG+ULQQdUHVtciWOgF6F1yVtK+J0t0HVAPVdgW/g2YzUOejnpC8LwZA
0TEgyh1u4mW05X4BXnxtDZKNZ47MdI8qR7L449ByN3bfTl8zFSvfCdBDtr6OLnNDF0QDwKyKUVan
/STXmQwg5iqvAazae7+uLB5Ua3XKc7S8qA2xXa3IswPRTNVyyjdlXULjzzO4o4uIPqYlPo08B4oY
FxYYgYFI9dpI+mq/cLAfmz96UH5fP4GNMpUEGpcI8wbWn/9U7+CwbBZGIVRws9XwslMKcwt8uHv+
9fc8qJ9yFbpMCKNRGFp4og7tZy7ifXaOovCZZ9c9t4llXIs4Hs7UWFo36jIWj7xNk68qy5QdKUmv
pfafSvHoGlnE65AquiF05Q4bf5mpTWj5wWhnjFnK/Ixo7XkSq5CYvItl0VPFn+hwgB05Uoo/dKR9
f7qGRXuIOjUOhcOq8YKXOUOzU/hionoLOr8ral9aicvMihGeK2QKsGWwpnj0BJDsZVpjMb4mpnl3
g443ro/ci9cPG7wVVQcHfAE+Of2g8dcDhApzM6l8FNPmVrOoHJThHL3/9cN+6yoGvav1ZmOqPLxK
psXVYMckLsJRlxNyMpPoKiyP8BgO6v/cXBq5Lj5c3IwYZw6HQooJKv9qMKEgQsmAs0PXHRKmZr5N
5yiqjjzL19/JXr053D7KQ6hlDxoAzCMOrT4cS2JBl6Uzo+0C7VEDhP71vTto868vCp4c7GEO/hIL
ftPL15FmieSkZUMA0Tyk20oRhMrh3FK3NuoSQnyfHGuNvbqRXI9eIkQy2igrh+HlJStLrV1rNqkj
ZDkNjAihG6WirmBsBJPM9CNWwkOKyPo+0okz+WoMS127my8vp9dJXSRY4PxkMDh2enfiYEjzeb4V
Q0GYxfXt96GIxZ3TOGG5E60dXiZ1lnz+zTvN52Db1dA4wLZkuODLzzF3aqobiij8tKfr443lQgqh
tcRSvtpkluGJ3Dr6eN/YjJiJZxs6Q4vpWh0+3iREd5M5IztCL8RdUaGs0vwkdUUR5KU6RDsXmEoa
Q112o+LIGNxXz1moBv5/ZhqytFjDBzdeS9s1B2amTM48gTNVLLSgEsXpnqPYJIX5rbu7jv3DBQxH
BBcnl3MPFtXcWfiiTC32c/LTMykHO/Max/qSdzg6WofK4JELHryg6wU5vNh1KPjyDQ8vWLspBHhZ
QTmCKrxnkMEQ5Me3toPXk7IxPCWOkrUcjGH01abjJHlcu0rs91lRb1oIywHGM9i21aine0udjh2c
Bwvmrwuul2Ox2ivK7+UqtZhwjna9BmwWGfp9TsL6aWIfoGIiGJlIHSimY3TMEnuwUrgoYhwyDg3d
K7HJ4Y5Ae6Oli7OKGpXxKaQE47sVM7Z0IGu/XiVvXEhAKKXKhfj6tT+QuWBarbcpE3t4LQB4RzNE
MxosqZ79bmd67RNbOBRo4DID3TxUGY3qOKsJSQB4/BoY8vqlcsLTwF3/9Otv9UrozrWQTXDCriDU
Nfh4+dDyEMFtZ1ixXxt8I61OS4eC59gPF2kjlvQ0XOzovVExZnApSLU8mn1M7ANst4S7wcyt/AKB
Zf6bs6F5qqtHCH8G6Ar8btbB+1/2g1OncNxBB5HWhSqjKApHrlBf/vTrO/D6uZo8TYI9dAhs+Ic3
O1lyhnPEUexrzXBry/F2KOStyp9//zIEr5xdjBoFfHfwjdIkNWt01pHfQ6Qm9cyZTJs6puf2bb75
/Uvh78MiAEGIe3jwSBlEZTtDhu9s7KCQxskSXmIrmFDe8qdfX+r1Kw+tkxYUGzV2HM6Kl6uHAkue
tTqqSQKOdE+1mfebYUnLSZGxx9DfiC4EvpTHX1/1IBNZVwc7NfsmyE527sOTCQ+gEqZGF/nscC6a
bnLNy1FIeeV2Pes0jkdmkbSIGhzaOYiaiyNB4xtLxmZ9gp5C1c/BcfAsSZbxHyvGev4PtX5tq7l+
X+VrbFBYBR/o19/29dX4qiiCMCS4GOQPs54CKp7EeKN4TTvfKoWyzpfpb/+FveD1hWj1rVIVbASc
gqul6uf0SkuR0w0xIzKyZfr+JtA4+7feBAysQBPWyNSBp3Vw9xjVNyWr39JvrGUIEp7RXTPJgbYV
f/rdW2cRogK/Ya3wvQ4Xytj3TmRoNbeuA0vPtynU5PTfebdZCKu2DXkcO/YhYScXgkStoU/qmHF1
Rr31qTDM8v9Rd17LcSPpnn+VfYDFBJDwtyiUJylKFClzg5BaErz3ePrzA7VzhoWqrTrS1W5HR89E
9IyyMpHmM39zxFnnx/X5nAUOBt1+4kCSU1IWUpLTL6QHEljihnJHpCnRTtP7zr09mwuDIMRtGdBU
EXQ7G6QxcbjMI8tzEjXLnjQ9qH9xorTNH0/FmrP4Wc6Y7ugyOkn7HOAcZhlO3Kn+e96X7Fg27a30
7nxLI3EL9hpssMpFoc3//k3FgPg2hPPZeI7I0Tx3NebWbVstIny245oI/vqkLg4HPBIcIqEIrJzT
4bwRjSxzpFQq8n58TsCf7MuRUkWC/P36z4cC6kwkSV6JCsPisKooyCq0BiS8qbCvxjc6zI9yTA6b
l6F1i2J0tiXIxNET1MiSZZhZy5II/B0b1IwtYbAraxuJMsVaDth816d0NgpRowYYgouB/YAM/Onq
SVNcdRrDOOG83Woqrm4xWn+8cIzCos2AR55j3qzTUdoi6nDCjBFfJ3/FTHsmO5CwpuYHYkmtvJH5
nwXhjAaIg0uIgJ/QcXFihxb/MYw+PfoZcfiiqjnYBVktP4xKR789MvwbqsOX1nAWxAXGyb13FmbI
+BiWtNRt57WkLBmicwfbinZ//KWYF4oS7AYZ+ezF5vNIbXKoY54TYGY7HuV0IB20vKEcbwlRnc8H
nSCKQMRnlFAQzTj9WmMzAecN4ZqJtGzh0A+iyZ3ISu3KuT6lV+2cN7U3xHXRuCEyw3cadA3/PB2p
9vs+A/I6X3vc3Z0dD/eh54nvqOWXd0WtehiL90X+rrBpdsI0UBMYdmMEvqOSI8uZgjgyYKwSq2Jd
JUtHeUzbO/ANNbXsBrchREbbh7bp9K96bqgwy4OkfjCVdHoJbGwItxQ+x2cDs+DiWHotjSizBL9F
41bDLSMgxIEUq5P8I+xf+vsYf0ZvR//yU+n1anRIMaX5UusN1h1izrKeB+hDD9TUcf2leZN3K13O
6ud+Kiz/AeMfT4PpL6uPpS+sCQssPbizBwUSsqX56F9pGNVTV4aP+XPqBgOPL0XDR9KvjGE3+WNu
PTRhrXyN4ETRtjJbapPXP8eF707ZgZScMhYP6/Lc1IlVQ0owkef2iWFr3OxpPN3cx+enExG1WUuN
iAT8+jJ59FgO2RA8D5qVU05Sk8F7yOyWGLKXZl/1Ytr/2bRgE5NoAapC0mYmuc4/6M17lFd9QolI
l4CNxPWvwYZ2lCAKdANuvFw8RuEipdRIhYxq+bKWi1M8UFXgHg7ayYTiIWHWBFX56fpclo8doyB5
ZVMin81CzqJwLwlFWwdoMHRZmx+hAfoFZESPDCAFt3sj0bgwJTI0DiihP4HwMlyIo6IN87yVnLbH
XTxPeRZ8Gpe/L4E/wip+zFP+XqrSnAgu/M9kGbY/81kfpl7+UfOv+W9VnP83BG7Qwn/z7c9YIc9Z
2Pz88Qpl/F/rNKy+NT/rE0Tj/H//P4jGWXxh7g5ReUL2mAT+34hGXfkXcR7lYmL+WWDJZD/9hyRC
t0Wn1E/wzLGfmUr/JomIfxmInbGfyX3gnej2n0Aal7vIRHyRciaVFYrwFJAXEYZhp2mZiAjHOzAA
G5os2T708C1/sziPv9+Mt0T9ZXo6j0JJAb0lXhGYf4tGmaX2oVpUrXBpZFWrGeGGfHibw06VwzvF
NElHOqNyafepMwT5lgPS8lwyPLwR/kIi16KCtBg+mcI09yiSuz0Y0bWUyvTLlEB11aqwbsx0Xq+3
b+bvoQhsGIZIQCyGUun8CSENmotCz0ZLp4+9kegr8Dbg93B5cjoJhmwjwi/XF/jCZ2R955cBFhJL
vXiqq66S9CSVmGEQIXrr2dIGkMStltjycZgnB6Vo5uDIZKtLDx1wAsZkebruylIQ3o1Dkn2VGBdn
wFS7k+O4/ef6rJYtOE4E0AZFpiI8M5jIvU4fB7soc6XtTcRDmm5YoeyW7qVIp7gyeSKHDUSs1a6M
ODU3rRDGL6jzX0OY5Btwr8Xzjd8yL+Hiy85KrSBlEf+j4Ln4snU48rYEvuamHfrNOBS54xDivY2V
j9d5KxWUL+5o9b3Ob95TpXG4no2vPnafriS3t+TcL2zpk18jTlfGSms5BFenurokZpZ//U3GiPkg
E1wFN7b0hb2F/CAvG/VAHuhll7vR4gYwVTWfHqAB8FyeEgSVb2QFF+fDqsypPPqRS5OyxByVNstI
SPHmMA6E2ICPzCjYIWbyh1p9vzfVm6EWm0rzGuxBI011QWKgemRiOme2xX3j13/Ijf09EhoUc7mF
Lqe2CNWhj9Ne4EZyC4RjgPHI5bFXsSS+vjPPlw5iHKeDe414ncT3dCsgM9BoBd6yru6p8j5Lp3EP
jinde21b/8VQpLwkHSp1YWXpgAS5nLhcMws37dPmBfi0tJusVLz4tVf9Ydo2c+/IDrW55k8pfnnX
NC3pVGXLQD17GPFBXuH8i1za+vraLau1/MH8+WjOvT4NvA2nazca8M/VHEApr7fy06jV6K6ejBmm
X8vbHhrC90h03u76oOcf7HTQ+aZ5E/JimVmmpoeUm+EpFqDVslsZkYzEh5LYxvb6WOeHd/5UFDDZ
hvQzlsKbeVkOml4ZNV8MZlIz4IRcao13g3dz/jBQHqUuxu5DoJyu/umMVMXCrrHTa6xCIWOqdWHu
ZoVxR8Wzetsrkn4j9r3w2eA+z6x287WZt7iLddxAA6SUWneqS9zTsinvV545FEcUpcZDGRktQqbY
LF9fywvfbW7CsIhAfdQzFIGZB75qpwG2W9iXrAys3Q4JQoauFSnVjQleWNBZC5GNCe5bpq5+uqBB
UHYDpXQmKLcdzthV+yRPSI7kxVButMC2hhtzu/DU8soiQk7Hh64+leHTEWs/rgdRhpULpEoFQNBk
wAiMEo2npIcMCqxdYHqdV/q3AqwbtvZN27y3lb58j/o2sLDrSz2PdvrYEtyyxlxpiAtoSz+5sMli
M02aytVnwRFnaBKFtmnTxLRMYcB8qKMRBOE4GAo0r0iJbukUXdhg3MtsZlSpZpT44l7osloAZmd8
XMC8jZpJhQu6onEh/3xr0ZTdly29jetzPttegG0IIWgBcCnRDVi8Fij/KBMkudaF9BGt6y5EHC23
JOiE2c/rI51/bIaa3W6Irygn2DOV6u0NVGCRbhlgRNw+U6rETU3hbS3Zs/eV0ajQDsqeIk5O1WNC
v91cCS8w9xby5wcz6cvQvf5rLsyb7NVEbWHmxVM2Of0xfZagiSQQ/sF8WXdMySw/6IkSfKRGc8sE
8uxYUd6ee3IkTvM2f6UPvrl5pwyVGEAjjVvIebCuwggKrOQPz17gDRt/bK3P16d2dvsyHqVHugYU
9REaWRxj7OojPKa5MarAtv+JhwmVhqaS9tdHWcpWgDQnHuK9pBpA0/+VM/f2c0ad51He6JlWEXtH
pbbxqcuhr7iNRNP8gFJMtY4HTHSjQQ3gNvjR2oRHdegLq3lMJUCEDgwf7W6ymnB9/bddWgFdm3Xj
qFnNFdLTj2uIhNpyhj7ADG9BeksdNlOeBDeix7PrAkgS8Q9/MwTVkHmLvfmuYQuvItGn2u3CMKxW
GM2nH8Ip9j23KFuxtSU7+wgk3t/rIGNv2YMt7brm5ae4OQuHwJwXZyY4fqnESu51tesHsaCqaXhu
6WX5qsey69gmZeOkCZYEOC0N5jPb036s+xZ/K5DirpgqZVfAT77xIs8n+OQCnX8ToFAWZA7bl5cJ
0mTCjLOWQ+XlIZqfhUyaMPYyLue8Y/EO/MKwQxutQmAfmaSxUCTvxn12dofyEyhX0g4GI2vROjv9
KBQn0Vwz510ZKeW7gtVwjHiM9y2NiF+TZA1sz0m5ETYq56OCycV7jzxCRVppqd1gAFyS/DzpXcxD
PmnVQ5Y3kHklN6NINheZ6cDtVcNfDcGIqOOGzvkeElSHJlTdB47u07H2pxt2ORd+E40pyisIPAFE
XOoqBLYyBPCVRlev1PYu7mvxUBdK+YiFAYK20VThYGMW36+fvPO7boYGv8qCUtEFIne6/GOZ9S1A
bNnNajM6jr/ieq0NRYrMO27z14e6MD9eS4BiPJlUI18bCW+OX9prWWtNMXLuUVi9h+HfrmmUZk9x
Uuk7qqLW3YRQ342S7vkO58UAuUlpZ346loVjRQu8DEzaSL+cVQxEFh38qa53yVigGJZmVrijNSer
OCe340Mjblauz98txtWIlXhTQOQtixN+AU6oicMJcanWWyG05h89M6+/9FUibtzw57forGdPK52c
ixVe1s+KqJhDsWl0h0T3fqSZF75krfrl+lc8H4SK/1wbR5dmtouYv/Kbr1h4oxXBJB7dcVKUn1Ie
qP+EGQoN10c535aMMrsLASIFNL9snPYYNQ5KEI2u0lbJ3qi1QnEkJeSmrmGSBOFoW3/8BM3vIhLz
IBGAqJiLe6i3pjGH3zW6Hho+O7UqpXvRd/qN2+7S6nHnzEkWGj6E0qerB/mlatUi4YxLMUqTkQ6d
KUpvGcFcHIWomD4QhSj0xE5HmeCV9kNYj26iELGkdWQc2wg3mD/+RkD6USKii0Epxpy/4ZudECNH
R00NcZae7uI+xw4YypRXftC0AJAtsPsba3d+kmb/X1aPNtBcEF+ESUPcRmkIKw8f7lA6qJEk2U6l
JZkJt2m49TJe2IDUzmnd85UIspdWv/gNU2uuJfi8XhO4UQBzS/Z/yXL0yO7Jbuz2C9+LbIr8Yb6k
5mfpdCUxQ6mMcrQat6xKm0wJLb8GL6nd9e91Yf3ms4RBESBaqjOL9YOGQGFSwg8aXdKfqRdqOz3E
Co3baPs3A5GakZVSll1ucqlFCk0p1NaF+p59KPsMRB1Frjtvam9cRpemBEhFBX8lgNPPTZO3W1Cy
sOuwPLl1cZQpHtVcV7Hfk4qnoRjUG9/oFTp9GivNFe3/jCVOx5q0QPiWSbJdFqZ/1yGrWK1Uc4K5
x/3nvVebujM2qaQo0LTtasqIoIoBWmZmEvPB38rtlQk0HNl0usrTauwFAuyZ0lmorGTQqz/2Ulb8
rPROCDhi6Wi66YTWgHv92yyh+YShSMOBIwOCQASEcvDpNKQqiIJOyjsX9VZ5HQRqfY+KVfN5xOJh
rdsQ0E3PkyIEAybpTtShtxtNrfiLrTgv5swQoGa2xAy0I2nsKKrOzTWl3PqCEJeGcrudITs3hrpw
kOcQjyAHZDVR1WLXj8DmQNSBuSmTMr7PVBXppNGXirsKKV6nCNTylqLixRFpJCAtg9rYmR6znvEJ
urjpXI1iyT5UjXYH0l9LHB/Nh3s1LoLH69/0wvWhEaPQ1SE+oku3vD4moDKaGNEjtPPctewxR3TY
iG7snAvTovtO3whgCe//EnzfJEiJdz1CkWWEinrUJ+2hjKNqN8lh9U6qkT64PqtLO5ULHyIDRVVk
xZfhTBqJyBB5M7io5naOj4zvZvJFtumiKP84lon0LVURY3IBu/bvw8q2v1st8c9fnHvCN0qWvAQU
m5bOR9CMjASIN4KzRqOsqzjO9hKVdIDzUEXvBi0J3qmZ1R1HEYhVbuTIuMLUXvXSpFGqbYtHaJwy
dUeYkHCG003Q1wFOUH4Od4Gj6CAr0q4mS7Q3nucLd+PchQKeQSQFpm658Uld5DiXerewxlB20Ogd
dnbaK49Z1vf/XP9Wl3YgO54jPeu+A285vVTs3kdYIE1Zo6Dy1kFelDApdX/zF6NwmDEDB0JMj/F0
lF6yrUkUSP/St/N2SR3lh8KGZn19lAu5IVUCgO0EgXTOzzz8xizoZUIQRGdS3/jRJyUyEOkU2GsR
wyjdy6lvtytBOfd59NIsW3Hbyg9dLSd7fGN+yT1qEzoRyWY0Y/9RR8Whc0ZqG7tBkbuX67/1PKXi
p86isfMBx1VqPrNvQrAhBJ6e5Kw7pQ0MoYswvUv8KkItxvO2fYJqeKsU2vfrg17cWCbtVtDBkH9m
PMLbQUtoLF1u5wOC9vGnClWilSyXvePb+LxfH+nitnoz0mJ6NXVN3OkZKesyhNvGKLkP8P28UQS5
PB9YDDSrVZB/ixcxFVpGhbhiPjpy7ZXfwnsOYYo6ppnIn/9iRrg9U/SY1WOXhzKKvRbJdu60uI+V
zZjLDFjLxY0ZXVq3uVhqwsad0duLHK00B94LvR5crcefVBmD1omL4RYF5tK6vR1lcRxjRa5LRcXU
MiWNe2pz2FjNkI8vWuEh2HB93S7UoimezXVZ9hxEomWro1e0UUZwpmcXwKr3NauLHJQR+kPnp9an
vrKVw4AH7OehkJNnEevSnde04VFLR8u4dUHMG2IRCVLIQ8uUI0DrcekS3oHssiWt7t1RKAkX/RCu
Uzn4NChmtUUp8lenhm7Whv4hbOrJMYbQRwchvJENXfzGlImgqxBnm+biG0etF8jDBBEeZfVip3cK
2v9wj288IhfXnWaWAlsMbCxYldPDjvi07NsFS541mLg6MWHrA89sbbkCsuwhrLGtjhBi+o7jUopw
j2l9FhTyvrUtypg3pnxpw739LYuDqhWx2UP9713Lg1DVVkyeBgbKF7gm3dhvl1ZXAwYImJpsCR7n
6bTjmIiE3gdvwKii+eJpo5sWsX/jfptPyHIjge2aK5EkmijWnY5StT2KKn3QuxHheuuEUxpDcp6b
Te81OU4zt7OT4g53XOpTqhflf8qnnPWhaexgDkKaS2K4OME0aX1z8vXezQM7PZRdVK2QaKo+3Di7
8zSW0zTAVRFG8Rc2XqfTFGUQt41FvaPCn/ZbInQ/dM2plT6OuAcclXyo09UQdfUD9nLBP2iMDfhh
daBh9lOjSJ+mSJnUnSIy6RYm4tLzyWrO4AGTIri6mH8Zl/IQd3JPBUNWdyjjjA4KFubjZFnpzsj1
3NG0VP94fTnmR+tsNQgmtbkMhFyBOF0NjL5CbEe5ycY8CddhUD+2Uh4hGaB/wWnsRoBwaR+brDlt
B0JpKIGng4m8NQZ55KDQGxYHtbSQ84r09i/eG6B72GSzkQG0zQf3TRjSKbFupiHriDbWGsW/9HFq
uurp+rpdvIrQM5j7ZLTWMbQ5HSXUxoTbiIaAb8X+k410+grD3dCJlFRaCyTXoDpO9SGTquarJ2n2
OvJUtAjlXrkx3UtfcOapoEhg0yJdFifpzXVRDjzIVX3JpxhZBYeyQKt3nRroIjipnMbP1+d+8TPS
QIJuCm4PTeTTqZc5wif8osHte9t2ccvSXKkLo831US7dr8wIEB1qYFC7F3d9GFTC6kNlcD0vVR7U
erAPtGKavdwg23F9qEs3H9QvDUwrdSKwpacTSirNkHQlHl14Zv0DFojas2c22W6ofGmdsgv2Pp4d
nzPhqX+xlNRd5bk2yuOpLU5EIZs11VlsflJ1CF/CHLvqNMVi4vr8Ln0wChsUpUiHgHgvbvYpiYyw
S1SuvBoGfmr3KeoDIrf/5gYHET938Ga4oT3/jjcnr+A5zgzMSNwJFsLaxhtwa4xF6V6fzaV7kqYl
4STgHRZtsWalz46stGFwdc3r71v8QYJ1j7uaU8ko5qFxnaJoKCf9DXjLxQrATMFn6Fmtd7lLiqzx
G1khwuxbTe4dPSvNR68Z62cuS2PndUO3r0F/bqc86t71dpA9JtMtW+yL1w6KsoAJybMQBl+EAhpO
h7kycCqS3hObRLG7bYecxreo9sLtOGXaD1lM6pdM2DVKaHWDPHPU6I9+Ev2hvcVcumPx//NLFhdg
hL5aEQcTYb1RtEclC8QmsqtbzKsLWxe4OG8FhQPq+8ugALErbKv0nCB76jCc7Hx1wmA0KZQbX/fC
OESuxNAU9Ymil43fIlVEkdaN4kKUTO+GCPFXZKxuyRxc2Lo0eeElzcg2WmOLpwk5wbLSsQx1NUuq
uDSN8R9kpbJtBTSHJqCvB44A6rC9fmBsjt3ijWe7ogdkIiaBEcHySwlUc/0gUcDIBOJ9G5vBBhr4
sIpFJlYtUi8HAusSFcFgXE1xUfyhOf28U0DIUHoEzz6jhRazrgIE+QLfV1xbaeXHlHRobeJe/GT2
0q/rM73wFck+KDDN3Tq6nIvTgZ385CfWJLvy0BgP4FusTRra+sufjwJEhleJ9w/73cUoYY9snhda
ijsCKnMG0+hXIg+8G9fcfI0tvxqpG9gKg1oK9Z/Ty9SqdK+qYNPhNmCCX7KNOvhkj7qObKyudvad
n2VxduMhvIDKIW56M+i8ld7c4EZcB0Zjh8Jtk7glTw8CgT6EaNZTaOPinqdatkXdM11rkllDD8DK
fot+n/YiQumIxso6D61y5Wt+/c9frLktz/g6ol9yoNMfVie9SftBKG4yzPC+OPHXIUCOG/Mn1zhb
dQLvV4+TuUdOFnQ6jgy93JZqdP2Rz0VH0xyn8vOkCkdTpi/qiL9vYlXxVn91uMqGMviIniq+V7US
2CB+Wy978CXaKKsm95DRryal0T+2YSX5iMxa2f3QTjj8tjBkDacrfUs+lPjCIeZqDZax99XZjyt8
9eYyfOz6NnmMZZeHc1vlpJWXIz0njYjoe8Ew7qapxfJuxADBv0tf3b/4DTiB9a+uYDi2jfE29UBP
uWjuQmEJX13E5FdHMUX4NaCW2WdsqKzaXit9gv+Y8upFBpHRvxv1Ynru8ymilpahw+AM2MpFjgW3
118j6IurWfzqcBZCp8CxN0DNgT9ldkETfCuKr6/uaJgLpMItZ9O0Ch6j2GXoQmab+tVXLSgi3VxX
HegapxY13muJMsYBfZjZk60JevzZuj4ytzNDMTlYvx3cXt3c4pwm1bFW68RHxLX3/VWnFcaTN0Bl
cbWh6SHnvfrD5dS/45UeClG+zIwTZRtFJYukxIZwY6ue3gu9H/GkSAbEJMnBJOwdW3RqcS1RTAwx
EFP+JCrfhAOk4gCbl1LxWddrhH8FhqXFq3Vp/2pjmsyOphnFixhY+2x0KnXESo5d43+KHJmuONGr
LSp9cCxS9Ve71ESgNu6EXV1DXA41/J3xgy0dv6GjvE1aI0bVESPuu8gwKxv/1EkMW/Q55U/CTzGH
bXRMRDFbDRBID7jn95R+InVlNqIWK2MIkvKuhEkkNrh/VikiNG15tFUPWB3E1Qn6fGvCZVa8zix3
nYUExzthZtILMmPdZ8xC4OqaPW0D1BAy4/vI5v1mWFn/rlKy4milU0r/We6FQ5YjG5u4i/qPsoZ2
BsoGVY/PqwWxA3yNgsasnzeNDfo1HUJ2u289yE1tS7sexfjhS2tZje5Eo1AnB7kHhILRMU0jN+lk
9deA2zU6w7KKS5dUSb9ypOY1B0ZN1G9Qi2XzylkyfuC2TOz1lE3pJz3NEryzfUomK0qCwdcoKqw9
IgLpT7Qdw8deGbroneeb2qc4hJ8L3AZVGQc5ykB2Yc97FZsnBaCb2o1aYjFYJ/Uepd8aPXZ9DD9l
HQI2QCV6L38cBHLVLmoRZbKa7LD6gXVbjttikmXIqJlF97WBCF/sysZK47UZ+fonNKH7bouOlSdW
9JHUd3Ew2DqdTmi/AVgaad0k9lQ7gTZyPtFjTtu1FtuFvDYrE2VxIU32u9hPJMuRPH5ICCPJdxI+
2iwBPio/KtIcGLBq992vZElaiV4PQ0SXY+1TCIjfdyyzmNB+DKIwdgdAKNUanJRi7W0pxtEltC2C
ucyWDHVV11P4KDjWCH3AGG5XnQfDYAVLPJNwbEmyva2FyO2FRabSj6rawncqA9FyfNuwEXOEH+Ec
0kqCDvIQhC1GGjKGl25v6V10bwipx+d4qmxI11KA5pxkv+qg1mpQuaQt2WfRy1hioLSZR9vRrjid
Qg6sFLR358W7qjfayilF2CYo8XE/0P72GkBdGPe+HwZLf5KCvhSbMpmqlC630SszxztECrWtywzf
SAjd3D1UKxzA+dJ7Rc/jfjsYFRx4emHGdEi7OlMiNy17G6hvq6PfjeXBIHlK/R2IXDZI72X81QyE
5dCpkJLnfIgtvGZgIQt6a/87K6HXWSCk3K4OswcqYPaTzq30URc407sdFkJrIzSSQ1QmEQ40fcjF
IpWrqjTF8xgoEf8al6Fn08sKdlSSS7cMnM7AoNar9SwwUPzjsNpeVv58gI0dxtYapur+E8uVgm7y
RiTh5MRFC4ygNKtKV/XiHzxQCNlHEvJj4HAdG7HqVdHWv7PiPyLw/s/Yuf//maYT5v3fzUbufw7h
P/lbUi5U6X+TcnEV+BcRDhcA3KlTnxFwHBaeIdSHQWxTxYNU+d+0XFX8a1YDJVUka6VSNVfd/m00
okHmnVWzKIVS/yM2/xNa7mkVBfQGAT7VS4S+qK1iHTGHVm9ix0rFMSnLgvI+6G3ckikTjcq7WCtj
8Y9UcWs4CY6q2rEB3i9tvKSKppc3a/X4OzZ+y9hdJMf8AuaNgg/5BqhmwmZm+vYXhD1KUnFTdHd5
XZYQd7vKsJ+wJVfa/ajbQXEYRlT9HnkphhoVFLSQ0fhO1SZHiVKpfK5ECAYe1ko3ftdcX/lPKD8z
lJGdpEsEmH4u8C5/FwGt3hBgKXeCZ612rRxd/1WFq2e3iqPY75wAPK3xUA+qVm/idLAD11LR78FP
lrraYznGcb8CyCaZBz2vW2V94/fNCdjb34cqBwo0IPOAhFLXWJYQYzXRRKHqxV1ohCAn5FxWx6Na
SNajhOxy8WuIi6k5KrGq15tOVNjXDpqZWd+J1drK9W29+mDHcLGPvmjSaZPoGHo99lkX6jewJYsa
DFXAWd8DcUxSFOKoM5FHJR8xshmEcpzkIRn2XdYU3r4k5RscvxwasQ6MNPuZ50H7Pka3fQQZUtbY
+xERhjfw+/NmerNoZAezY9OMGJo3Hv/ldLNlIfyLxFD6o0Duv1mVSlpjqtxPqu5MgAOLL6FRNsGt
Js1pLs8CQCxk2gZYKYBCmAsuRp1yqAlAXo85vdbObScweo5uxLK8SptJLz9OehXJNCO1cNjmYD2w
2ZIiq7vRRVnsGH4GxUowTKhG0IsDK3/6MyhRZjyLfXmUh0hIh1LtjHavpSjVO2WRh/mNGvdpVjbP
eu7vw9RTqL0qqNSdDqeOsy9BWaRHUeUxQo24Z2glqA47C4YbxZI5eX/7WaENz2cAITw+7Hw1ng5V
ojlu+ZoYDnEkja1b/F5CPPfUY2oiVv1cZYDR9mOT69ru+jk8Gxog5GzQxHqixsd/nA4tGVqi2mNd
HgxJifCTMNLeFTEw6nf4bDNRKRq9al36rVTduAGWn3MW3SS1pu5F4QfJkcWukuTRrys1Kw41xBB5
VTYpJ/33dRQYPTvp+kTB+yyuRGBhFMIAZMKbhmmMysHpXOuwGLxcKrBYyqUxX/tSPf5q1GnsdqpP
x33Nuc6zVWSn+LngSr+Okk47pgmqK2uvKMd3qtlUTof2AziTMXHNcjaYC3Pr6OEavaYO3cP2Gwyn
qJrukOD386m0jX5XypLxobexFcErSFmrbfMw6F7w1HlmX2jkAV6JDEEZDmGsHWZt8Eb62SVJvaqr
sv0Fr676TrjTbXxJSfaBOukPbIfvKdY+W13G6kkZCmtV6HK1soWn7BKYxrqDV7V1rGKl2VqTbX2U
Bt16F+b49KV+rjlDkZs4DRXpXTXkJfq4Msr0UZbELIrIVjyqzyh+Vx8CE2+ksQOenbd6dDCy3N9m
XvrcYyn1vuvFsDYm9AU6pfW2DX4vO7/OMblpm19mMxmy02u4Vdj4BjkeaDA3NZp4a9tYH5Z61dlb
lgEvhUArHrA9ACsmRTSPikLZkYnik6DLxQtGOOlaIAhrOVWRVd+qGJ6SN+rmJtO9/KNf1tZ6kpGS
53lWvlu9mG36kDtcozQ+3mt6/FjjrPletxqSe+Br760siD90udz96iJ9WCGvbWeHWY2Dzr7eZ+9B
X2mQ6yKkvRBpwiVBzwwySrJF9SuWCkjIG7Jd3glcgg5D0UwrbFaarQ5DetsaxVOUZuohD4xhzW3R
O2ZeQnkI+J/BMWpKbAZsVTpSCJnuoihtP3pWHHyJuizxSMLt6F3cjMaTYnnqO8kPupeUEpCTB529
RsJKOpYGSoFDaI32aiR7JAlJLawSyjJYSwmm504VQzVy7W6MINHpR4HZAFYoyIz5kb0hwI/09Kn0
JTbXw6ANenvIvfEfXSn01WDUCp4UY73Hvmk4dhjyfu56KRycoEqjXSBJre80odnscrl6EVio/FBH
XcH+qO63Eb7PDi5i3UNp4npU9NFGNmNsdOTyvh2Hxuej6tnzqE0hbRq+UKdN5iYRoVjhzxJvohbd
ZEF2tar6cbrXvDx1uZO7NYL3XuoUevBkVspdJHRMI838hzELiPWFv1eKMX1S9OATjqyUF6yo2ZiV
isy8MshflNCibIk7S+O3xd0Iqmmlhe07PNb6rcinYa0mMUqj0Iex/Ynxi0eQjF2nWfhTKrMTUxdN
DzTD7e1sWb/DiiJ/zIAxP6FRlD6EZeg/hp4/3kW+Wq4rhCiPUmFI7ao2KZaupr5qS3S/Fc5lIbrO
X9MhJsk3x6ToVh6O9j/VIhT6Cj0ndOtQwr1XgiaKj1bQJ8nnIPYS6UvYjbj7NLbVox4y2gg93Bd2
kUU/FC9SfpV8OfEygaz7kI2ZbsBSLZvmwYogK3yyzSr0XhBuETOYawqj8EDTRsS/rLzDk5LkuDae
IL7KPypI6RjaRW01PXYavthbEVq1TG+3VpLN78Askwx87x3DajptPwQavwqfVHU99CgHhitp6HHS
tuquCjej1LUY2uHR1bp12w7Jxo5yEex7FJ6sVT6m/AmdSuLtSGMY3weKD3O2G4rWorwsT9qqHrIw
PugjS5Ct8njIq7tBwSHnweQm1jR8v6yEsFmpuFdekDsbUPj1hAnAU27taaXCX4TCxT1qrHIz77U7
vUj0+B7rqHJ61OSSF5YSwOT9RAeR8AlUi/YNJHaoU1irp+fMZov52BdXhMeG4fMqUQv3dJxrFdam
trg78J5KmsMk6J365KiGzI1bTBjP5NTmca+d4EIrjdl9QDXIjw9tYBTTY5NRb/2YGlaeUPqgU9li
gqd2uEv1Fvo6fFgccTnS2pT9zNAWTt1SaHp+BIJeBXvZ7vCMX6USRqzGZpL5QgEtjdCuqk1oGtm9
0fRC3eDHp35QSYai8K6Us1GbLcvKMkrvlaTGBuOIWy/iQ6uyH4Dgg6fk6bVGtUftny9cZhtaHHa2
RR2mw4c16CxVXmeWHA0UDeK4MKhkTLXIXCWWTRxaIytInVwZqTGh3tuMdFkizFW3ul/iOB0Gvhm5
WqfF7RbkYU/tSA2s/A7acuwf7AEhwhd7oLD7M816PotENRCqAHEXzeNVzz+GLeknwoRIdjVhdCfo
P7RfG/T2KA6XuZxY8/Pk5dpPLZWbAozQ5OmN6lLihatC9FEV7ydi02nPJanVH3yPC3OFj+HAPRYU
fvhcULU0wK6OOHitAqVUvS+0iWi74lqdht6HUigyuOXawCYHq2eSKi1z8ILFfi0kbKmwZ0SGrZSo
mGpl3rh5PQqixDEb2ugjRpbBJ9OPlLUUeoOTWHbZbfERKvd+leDK1Jae9tCo+vAVvyzvGYda+4DU
839Rdya9kWPpev4rDW+8MRucB+D6LsggYw6FZqU2hKRMcSYPp8Ph1/uJrGrcctttwIsL2OhGZndW
KRWKIA+/7x3tAA0CURulZr8wlr9SRpwhQRB1NBEqUvueMdmU4RZHGzK6jNpRXWJfVM1wpbr1o5U3
IKwzs23s5u5ZIbEvmMyF60wX/d6eY+VRbUgNREjMs2WmppJcAUy4ALz3gnNl4/Wec5c50gi8zLPx
nxHCnrat5nd4ii0/9pwxbFfZRIVieQe6/MZQeMlqgP1ysLhAUZtVqkP5QJEiJcgKCDzYzlTOQPJ5
eUhdtzTAtNrmDIRYFntvNdW9vhIfklUFqRiaTEMqf+IIDPNFW6rM8ZFp9YFX262vVqZ1lHO3HEys
Y0ccDLDi1CweZc1VbQ281ynlbi6NvML61BNRbo08tkDGxtXHyV/vh9pt75uVojbXaJZ9t2Z9WPf5
L3NF99Um8Aq95oybZkWUrs1N+tBQNMWfJc6zVY6aS3Obi3dCrWvDX1Lh3OVoL5kSDCvhgbdqgdcN
kDGWMsrndRJdFVJqg55LUiS04JfJpBp2w6R9e7HinvLFNF506kp0v6ybMuiF0tLCp+ZZNBINLH12
q67FpRJbL4WmL1bk0Jng/jAxVOQXOS15TzOYSYvirSeEEbDHelZbbq37onYpQ150eoL8lfGgpZp7
FI8ZD+sDRI/+aSRNTHffpO91NNQS005CiajA0+S7lr7sioHau03XePno57IbDzPy09eGOsPrYJFr
4fPTuw8DOU48822neKrJ75ppIJL6a0ZA0nPm5PMh7frmgT4PY08TTSU25jL3e7WdgRq6rs/CtZCQ
JRlC7ki1hbBDPBb0BI5mEf8cxsV7sbSsdQN7FNQTjsrC1wHweNThKTNoakv5n1+O+bDjL3aps6L4
utz0gznSNuQMWjR2Y3KoyGXxhWHw3JL54pEOn3XZGJijGE8L5Ne7dLPiET4mjn2vHddXw0hsHiii
zCOIJc+4uIOi0heugskGZUfiglVw2x9cFzHGwMJ/z4FeUu+klvldN8flbhhJrplntVyifpJTFiZ5
ayDZpbA+QMprj5FXLfM5wWTd74jKmCbe30WpfG+GraYNhX5WHZ9OqKXr/FFJxwnnLtMe5dh7gTSw
V6UFBoO+m61tR4hL1MdV9lTU5YfWFOaOH9CCPGXFeuWtbS3cqpTz6E2mORt19exI0dOFAuqe9GT2
pq1hj8mGOnuDjIOuTOXFYz68tmjanm3Ij5rjOJ6eZ6MeDm7eFid4muos6uqstMvwNbVDfLbL1r3T
ZTpE6rxYO5OEqso3JjTBC1JgugRyMKbC1AMP18yJeH4uMSg4dip1UHbCrro7q1mVD5dFhTY4ZV2/
uFnx46uGXf8os0V8WGY9bc3R/alThEeFcDO6Y6jgmh4ZVyaWq8wj3Rr+LKw6AoM2Wpb8at3cPtx6
vzZdnUHF9eW6pWm9Y7+q+7M+lDARlvgcadl1I+D7YqMgJn602YI3sqrSHTu5COvF+mXNCr7Ovjom
zphE7RR792qsq08DO8BBZYoN6PSbLjicTfws+PjB8ocwI9zizerj/qLkklNHGdJtYxa672Ci2Vuq
FNvK7GkXREC4KSnMCxSzPd0yQJh+6BNv56mH29X50gLIvqHUPsS1rv0wp1yNKD5W92VtqsGQlVkg
3Z64AttgGpPCMyLDYqJaeUGRm1WUdKrFV2c4KVU0ihdKSWtTrg3Ljqb7crPYI+soMRdh5SVDu501
Y/paJvNZmF1xKHo7OVCZm/hMWQ84gpxvdqzmUbJHXnI2jz5cbHTQ4eQq00NsMiBv3H4UtK3TWnim
2rmcfQUH4TGtZhVuyOlcC/LFGoimpXbdvma1pTzRquO5W5dmt3yX105O9ag7xO/MPtrGHbw18alm
fFCJFHxburbfktpgDxS6FSxlmla8uHNJ25VVEtBTx9aDWlgT2JhX7rNG/zFOUjzQRMwc1cbyWot2
Oiyrl3BmO9qR6MMhiJkTHmOVpJ68QX+czfSDUjfovrZ25wa9USp3Wa6/5IOm7+x0AQRUy9Te0PF8
HlXOMEz2zrFNTV6EFNUXRxllQ6kyvzajkEVgTk65X2vO64WsniJA0UTLnivny9w5y4l7m6o/aVKx
3qb2IY+LT1bj/L5gDQlmpdXva3PgWucJtZtr3Y4SFX89ISY9ejS9LfZVM+fhopfZY+4JeTEZ/8VO
qgsWFdep3s0bkyzatr3gdDMCTVTtrsxa5QPglEN8LeuIK9opdi6EXwRkTVhfYsTadzdRobfiBwmF
aSZhCY4V0kVIY6tWdIbPkeP0bHmcjCQAUwAIAVkRvtu8EqNQXHUSDh6oTCuC1JCsisqi1hC4xdnL
mM3Ueup3QsifNMp2QyDb3m62fZ0ZvnAK8U4LoumrBOVrfs1zm+tvHtuQafjD4q+lYYl+FT9XtSsy
teYQ3561aqv3R8Ns3fMsdfPGfxn3vdTz2l/J8NnJND5WdWK2QbOWDj2I5Gn6c64Z2yFTpjm0GAAf
U1q37kZDyz68cuAGzFb1OwXQYLKPWVenWdADTJvco6kO6qWxca0GMzPhqUa7EnWZkJDcWm0fBFWG
Yb960zYxlb1UMfLDo6pRIqj789F/rSbkqDr8GsHKb9uk3NSzbLZlY67+aub2e1+o+scKFtOTwMc5
xrzPG+b2TtQxsoa8Ab9K03sVSUE4dGV6D0j2BMIICi0xaJU70qe0QGuLfju1Xb5PzA69DPWzi9/1
2nJSSjyVzNGW9arq7XA/S0cCiVgWL8E5stJaz0q3zB9239cRCHBlhrPRrWxRjvhRJdNyddvFkr5C
9+6M9GBdKf+29dFfhqJ8L/Er9T+Whbuc6ciTkVYX/GB115hfXpXMv3hYSvhYLTn1Usk3RoOEykcf
YT6OZmZgQnLV5lQqlO/6DipgERhuMm2yRhbZEcgI3Uhsu/GmR0WmfapTQqiawWE3bli7rFcC46fn
sjC6CXk0HjaazdBL20N7Grmwx+EV55OcWtvPTKkbbRYMmjuIytgQH5DOM6PhPJ0JzNdec6l7virM
144n7Rk2vvoFVsLIIRJFmtdi0Nq5iTe6S6SQCGyD13aQv3eYLgUZuNRFyy6ZSnykWxCYwfbtdfZ4
NDiMSUf4ZP6pLoSoz23hdgidlpg/WXryOxTmRmttucNUysdLv2tU77KODqEadStN+ZTgmD+Xg1Lb
ZzGhi3gfa0Mvzus0LXEY26XrbJxMHeptXbq0t/pr6/JV6AcAEdOsLbyT1/KBPyy6McNM1WqV85nw
wtgRMmHQRS9+r88c3PH8paReMQx+HFtt/NwVdm9E1NPzYt0pcatfGWUq64OzqiWgnlhRzgUFEt1u
u45Vlx5pXV1zGn1X6VwNZdCprDXSDIS9wUDKb6bWLqxQaoL4B91lpTrJHgPnmO+QGTuX0qLB4Lrm
Vpy9r01lAGnGK8vjuBi9k/qN3jvugQ5Afb7TjZ7Fv8D5oR9boc0FZ2uZKhX28r4BnhBkmLP+epjS
r9OqCDVqaKIFBSmYpfftWC7V0VUSoG/VI019N3LSwG3IOJlfrYS+IzPQZN03ITRBbG5dbbi1EHs8
d96SAo0D5cEoHAJYocFLfNNaqoMKvDDSJuGZxXmq5yb/pphDsARJJvS90OpWi9ZRtfGfgzEPy/eq
ud3a+E6yuvY3KbA5TgkiqrieNC29UWZNwxtvKB2/xp605QMdnzp76WATqhnZMdW6pzJV2/xYaQbf
u6Zax37jMM71K7NQ3jEha+293pTaR4EUBKlbxbbWscMb5Egi9FlN7hwBQxLfZhnVXsI2G+QN2O2s
Mfaxgtnfba9o8mki8Y+PrkTWw2+OZd8uFmsxLSzBltYwPBHoyDYi4qTy05gR8+nWXww8PC+u8J11
yg8IGBwz6uKcQ0qjr9K4H5O1aaI2FlifGZMXQuZnvbZ8JbHX+prnOT9n2jcFwCK98Gl9KLNEe4tz
Z0CZRjq/lTLHwZIFNpfGjkfg5J1WRl0lvBFf5rlee7P1efCv+n1q9gh/pqyDICWzlmVwcb2IyN5q
iFp15acG7PCOWjfOrm+W8oacFQkfJhmMRO+hzV7nKDNsAh2Dio7TzdRrRRpMrWC24uCb20MtTb7K
dKTjMvPBuR16slfcgxWPdbpn4pFyRWh4Y0XN3x9rZ8yd9qiXo1cFLS6Idh93ltoGCx3R60mhUFaS
ay4GGS1j5eqht8qpvkx925ebfB6VIxeX4l3Gzmz2K9+xezBzrRAfXq8pymZx7GILkJ2LA6umvhzh
4EYnyjtKTCngHSv1IS0a+rg5CK114ymqzC/tSmQIsILWoy80axwZfSXiaGXYZ4atPds7sRi1me+q
xVyFAvw4P1jkOQPumjQNS49wHl/F9H4r4TYGLyD0rem/zLwwaUcwZYvyy5LXpOIj2i261vU/bwLn
gqG04eMek65aNoS96a8OkZrWWyOQIZ71NRE/DT7qDzCiwthRu9gskU2PRbPRM+SRm4WDIQ5vdxhH
tMtSvysxg6/BQDfj5x8359BpXKOuiq1wpw6rQ8t4p/fTuqulRm5NausAg9XY4LTR88qaIvzHtR0R
FyUKSCFR62GR9/lRkwmKwswwhnqTqsm8HGwSH5I7Q42b9pgrdalSzpqPlAhgkcjZKwcaI6W2qacV
/NFunCzMuXCdyBm8YgySRsmPcvHocCDUQnw7vTql30R+aCvIM2bEnDeOBtJtq+iGc4AUqao3sxu5
56m1h8UrKHwBOCX1C2ouWA1+uKuuE0caCccsi62+Vglhrp2ebHpKp3EYVknRlltrcBrSQucFepg2
DaPOv3OwneLAY8AuzghT84Y8H5XLNIL+BVlXLGGTLk33y0u71MtJXwpIcYiIjvPTIxrFvsz0SPNT
dlObBIXn2NWBzji1jQaTXuvJJ7RCj18yJ7VaYuksV9EAypm0OaereLorTTCxO2/O0iZyc48rgiyR
zNjOpYTPSq35lulLC6PCzyBI7qv8ImvK8kArvOJsJpU+iFX3MmunpeWQ71k3vGeK0KlI5w4WCwYr
deB+zZsuJYSkbz9VmbF2D32mWZEGJPbWUds5EXCRlzr187dnxB9U6UzJfY4kOdcercxukjNvktXc
NyaJwH4HmTq8iIWO+csfJ6bT6oX2LDtaUSLs8ZkVLGwWSBIV05DpVulHPjhyZiB+zdTUbiewWqc7
fZ3XfK/zUe6FTM08WEZj6H/anR4PG2rGb9Q8McD2dmEOey7MzjU3KBb7H0JzVBnKxV1rSqwbMelD
kM6jzaTMh4wFc0naXNnVzsBloS10iG8VbWzEdTKhL0A+h1nZqnU2e3cKyGfsZ00yuu8lhorybM6F
/QXM0C6nXhlMtF08FuUTE5ElH/AzAoLHujTkk5OMLbfv3Mi9mSu2PJV1oq4PHcFp8slGWkR7tceV
lO1j4lrML4wfi6pFmcpD8nhLEG9/8Twpke3yllVZ6YNfr8qlh88X2ykvVXVnmf0NEFZGHdPQhhU6
nqcglUlrf8VVl/yuK0mbE5L3qklvx5S2kj/uNghUm1lXYnWjeRAK07Fum4Wad4uejwV03qhkaOM1
1t876rSJz5vsm4gHcsCDIkD4Lz2fSBuDebhz0lo+9l0pxT3LxJJt4WMt9+SU42QSx6pX1U7EVf6j
6BYt5xId3e6GYc+wHLu6al3tAv5UUT1f64NxSCBNAdu7HNrjzxnJUkeDqWtJbHPXZwUtND6qDGfg
Lq6q9ZKohfypZQsngGJrqTIEZHzF4r2z9MEEC5hkeU5yRcyPrhBZssmSkeusdms+NArDrWYPdCHE
TlGUpAtKiwCqR8JOXG2nlmw9O7k6ygtEU7+bJnWhOX7I6/xEwLFcmiCx5TIj3VGSX44D9/nBzqrU
b4mjq5+Oouftl7qQ6VuzSaU2oc4YRWZmADjLVC38odKTT0+SNfg2eXMbf1hLzLURA28Siliuc7tb
hjSW+27Js42BHnYFw06hIo5GXRjFuU8Y5MOYCCv1cQHPEn5ye2N3Rp8pw6muQFAuMVoMEa3VoBev
Fjw/B31RSkyvWprafRkZt7RG6EOGrp9pmtnS9Zu4ce2gRkIrTmXes1Ehw6fVElmy0SJ5gp9c8Uct
vGRElaNR5Os9aQA8VptssPvPqh67BWFVMmVodmChxmMndNHsqH/H3QHJkq2ntRt0/SJAymtfcUq5
LH4zsZ7F/qo0w/LWWGWbgY7U1nSu2qE2H6TGw3FXoZHOv1s29OKcexNCUilLGipDoQ6uMwdKsfTZ
PuvjxrvmsWM6F3cdYh2qhYnFBhQR2u2uHwxlObIzjGOITncZXh1LybwQGBgBa1jmjYrQe5wIaWTU
S6q43YwD0EsHctrYSRlWaCoUcWcoctC8s9IYGVLxrGTQHcOVb0tg7/9Z2/FPKsDb+k7tBs5Q+gcp
mf/nnkOLmbqzZTdvZVPZxuNgLl7/WlObWXzMqQVp52kw7teVrgnrzSs9Hj+/X8B/gnj0X1W7/LXZ
5d//90Uy/y+2v1ioev61tPT1Vz/8zf+oi7+qSwnd+oe61LD+TuEJWZ+kfiLeJCXyH5Uvhvl3Em5U
y+VjxfH0O6r3z8oXtKUIB28l3re4HQ5ShFl/aksN7e+3/CecrS4+LItUiP8bbSnpaQiC/kOXhXwS
149FniRZp86ty/smYfqLutSmYBB7NVCg5hUHGZsvAyj5VWTUloxkIezslpNfTo7mW025stjOVx0E
LKrZWVFUmE6HdyUZebrYp1HtzK2qABd4hbFeG9ucd3OWt6nPMmNuibHZGIRKHnH9q1GGUoZGJMrf
+oFsDb1vtY0oiiYca9LpPVtxfGKqjh0b4sbQ28aKjHRQLtPqvCgjwZBYo5VokHb+HS+NdqcPWv1a
KIt2bUZDuddXu7uOU6YeHPaUkyUH5qOmXm6Mn+zSV61K+3fKCyABljXMOzjv8RzPTeiQd5F78ldr
8AXp6DwkKP03mbai0aZgya7kDe9fKt/s3vXsTR+zRzt1TqnV7fWyQiTT7810X3zEmk6563y1mvoj
ttv3em0/u64+YPIGWfSOUyxOjcMeNYmrk9hXLamvVa0MvmWsuynWnuaFshBbbO04nJxr7eaPaSce
a4fnI8TABZ9KmAAKtosW9l1yLMr5OrlvOQphI4sDTBtbd/ZOdj+fgH6QTYyCyHblvR3sEWF+dT/0
2OuXDrWGlb8PM0HbQ/Vqu+spLZwj+/+PollfETTsYwRWS9NT6q6HCVsT7fX3S9JFZBunQZ1gs3Ga
H30VTrPBRaLEd1I2i1+x3U/qD6M8Je0v9AKbps1PRds86E3ewOQmR6fxorkaQPET/YhIkVeSuWgl
qu8WcSRCHR8l0UV03Q4B1J3e8h1ZcVZnyXeJm+9BRwJLFpshv/Myyti0uzGxwraLP3B+/qwdRp3h
nmfwXZ4W4bIeyeJBjbyz9OtY9xuli9b1h6z3bjq/pNqKA4xgarkojxU4JIP5rjDuTG3JgtXs0HOV
217hOa44w5tSKlEHctwnzbMVPzXG1jTLBxYqgrPn7ajnW6wheZpdMyXZK5657XSqmUlUMQbrMkj3
otdu1DYva/8a16g7YeZWh8zTCjpJFGGT2OdFrgenMt+zLrmmMQuhWt4tClYas+E7gdJvWuDaxCj3
SvHeS+2AR2VnCVxF6hLMC1cnteK+dLetrp899C4XDIUHchTeLf2DK+i4djwDpfqj0H/k7oOW8jm1
uzqOwUXk9I3b4l4tpsdaGhhK0i0bkq/Oxt6p32rweVLGrCNO29AVwwkdxoEB6jkbLRhJQVPLuacR
wS3GqNMeaKl81XInMqeza5xH5FpMI/7kLFtvmU8IW46dTetFflATRpFbLDH+EKc2kOcMYd8n715Z
rljC4/ulnB6d282Xut6TJnft+GC2vyqKnIw86io2SovtYoCUpl5pcvd210au2p8Mlg5beOfG9mYf
YwvqxymffXQbkE5sK42DK6ggDrq6s5TuDdCfVTx+xq0V9kKcWKvWQFO8eymso2LfM1zzNujbxkv2
Oo69ad3WVRcutdz1Vh9a6TtI0LUfehLA+3I7zepL3MoLDayvxAx9aS4V6SKb8FN1jS+HcG7Plt1A
FNXJdugFajqxM5MDBYemVF6geP1R1xPM5kAxnek9q556NTwGVWXElITxBb370Ps2KqZZ+1zcBY/N
inTcidZu23L5ApQS8C5fdBUvX9fF32m8Bp66xtBtxdHLyeA2cgd8Nz6Kuv4pYJ040OMqcEdrp+rm
oVtlZKfTI8PSBHWHYo30gCwoROm9urWAmlfFuxen3clMc3HuhrINekc9YgZlPFpPtF5isJvY61FN
uXdjzN1KkEm6NbP8Z0qjRayVJ9ubSuohx/wYV+m9ZTM4NprGxeHsKr70Rr0PPkvjj6JeH2G+PsZG
XnoKtqChOnxdQ802VGjyNAjkZtR7VReTJ8+DVfX6dVoM7aKroGUhFGW5wVSwgVYMkMakiZ1tRI+G
g+ld27qZE/XeGWnRR1niCyxEtR70W/Ej/DXhfvdD1YttvjQ0Ta9hUYptScjLsd4qhWvd5eSHD3OR
A2Qmmd93sUV80nT0StXb0S0TgS4DoybZK2d+GVTLow5ZOdrZtlRRQOXuW5vK58aMFfSIznOXtSBr
fFiFg95+bMdTVV+zCpGcnsVmQAQ3Eq1qPki9+TlJ+bWOxlPayWMNChHECfRWrd6ZSg9fr6lvwhbx
h+icMaAlGZEjd8cMSrfhNgc+TBGhlfoapCOET+mRujWgww+msSP6DaeeWnU3a6cdEo37qtrzsFeM
HMRam8/5+uHoLDAL/5YOrZ5vq8r18eQB2+fKT5UU/Ip1MVPWrVe306ZIjAVzLRynZpWXWiwMHm1C
n48VgAm+sex9K4hbfWgUQlRz2gssI4nJ18LENs7mCU37qSjjJ22N34spvvdEekEX80Zm5cfk6Vey
/iLDHH6m877VH5JmUgnMVE4DD6WnqcVmnauqsmF1VQ9TitNPb9RsOzWgoCns/EnJFYi2Ymw26P0M
ju/y0SiTmUc+tIlEU9rJtd1CZbdYbXjHSmxfge6VcQS2PJ6H1OWeXoaXuoUdlWYZn6oc4o09JDll
aXHObJ7f0k3wusZYbGHB5S9TGZwINUu8mUeCNkphIdT1suHgDOnP2qbe1SvWEzrGOLDXrLhF4cg9
AHxxSnu7uFTgBtvM1AZ42bHw1X5w/SVnFxw7BJ2d8EckpIHrMC2xtqFvnAPa+djq7HpbGooRqOOb
mH+0mXlKLIHKy4uvhjNVgUGJGOOFxTmFunrw7vqy288cI4Y67bqeKLIZsbhBLmJSfHoNXsM+TcZQ
t5aLO7WPZB1DISpN6auFcg9TnYSGqJ6wKR6AAjZuGnfwoDKNhFE/tnN6Wutc42AbytLPO3GwrdE9
1kPegVzicLpABs5nAnnKq9vdTs+2sI2Avm8zYiOu7yny5F0zDkK17t1kcfdTKt4GtvrIyHa9misP
K529z/STLyt4vsDNoc7TSMpcEodzySeOwKPatlXZb9PWeK0FahTZK9//rWqA8xRpkAFsOI9sfPtF
rX6LHNA1KuO+VWwua6JfZ7GcgRY/sx5tr9R/jgyapogR4vxpLfxPWMb+f3PyWSrOkH+9bl2av1Uf
9X/t/1Z+1D//unL9/ro/WjZZuaj90ImqsG6lSdatuHZiTfvv/4WVC3wCM52p6RaA6y3j5h8rl/Z3
kp7QfeEEdIHfbr6j/1i5sCS57E5Y4P4wAf77v7HMJr+a6x+rFD2l/9P//6ubjnLw/2XlolzJZhe0
WfDw8/2T66aUE75di7Qleu72Nw1rZ1wS0Xw2Ql/9VC8jMv2voBXPY+wehFEenHU8i9wvzeKoGTd9
qqr+cEA5A8XGzWzMv1AmRkuVnEwGQB7/jRtHcPo9AB52WthGAEx/RJQd4M1l8O37U21ZmGKxy+tm
+8Fupuu7/BFxfl9sO1zEpr+IKHZDuwmagyc2Xb+13EPrXu8wGPD4PutEYqUnZAjjtjVBQzBzQwwF
uuZP6F2GaMl9v3dCeCyszCqKfhGq5kaMV6+4zwDrm4c4PxLE0DaBFW8KoMrC8dutXlw6L/LMfflY
PuYbnOrYyb/bZ0N9YFBSAetpavaNArHjeiqjMrJelXiDpL16Z/QRj3CCuIifQNLp9QR177NfqfZQ
P3au/9SWl0Z50QtWLGB/jrEEqW4TrH6pi3Obb9XO3a45sud5GyfZbUrz02rd7Mv5dKNJ7PG+gUge
0aI6xwkjQY2SkVVG21J1NqCLSIPxbflS3pX35Uv9/bv6+/fbr+nH8P3Hr+mH/jV861//+I/8zj+s
rbU1v+S3+WVtKXifFB3H5IJiN4qXyNuiRNOd3Dc9DASW7hsj+OmhFNV7ecn7SJ08HmI/GMtXwsRx
hr+VH6YRSObD4om06IdZ3RdDmOpbH35hn67hXG2mZOt1JB7e0d4F2j/BHiKObu7gI+f1jnOVcEL+
Lkfb8uuts7i5c7udYzQw9j6OIOpb/NqKUgV1/OYHFhMe8R3MM0E3h5avvgXePM7B3CGk8r13GZh3
fhfy77kfjYnOzHfet1W3y8WX7t6xuPjpEhrqNgGvR6syR9SHL1d+zjQOWsJBho351Ey++bRc08+Y
Saq/VtnRqQ8zwRdHKC+xS0fzJs5nkHhIlK+kv6vsk74vxyjZ8uVN+jLPDzP2lvpwtdUoV964VFHH
bHgyE6IwbAgPD5CAIxRvIlpj6O+hccBRNqPcFwUpfkFmHjt2VGO+puPOkFt15Zm6aZWw5gcGnXD8
oT1jXA8UHnuBSLZWfDbiMxAq0e+ReWiGk3v/bq1AiOQUpYF31w2HNEX1zU0dLPpTr1x7xMXVqviU
jeXqFV3Y9J0+ZZfzJkIpfXC/o3beNGAgH2fFtzKfAdVDqhusKzrie6SPEmfBhbz3ftOvoWecYHjL
J+UOsTF/o76EVhL2SzjrqT/Eh1I/FdV3nL2SSoAxCDvBCdB2+MCCH/ZGFZgqa5glfFOxfAuFIjW5
fvt74VAJdlR2XnqEVwq07DOhrmHuDx0LPrAzYJAoTh6DR6yot9fmDaG4qh9J4meEe7ww/7cPVftd
kA2QLEFVzqGj+83DakPTCGyyK3I4Dpg7lo+8V3f1z4zxOA1AqWVQZwSQQKUy/PL/3Z93UVLy0vhE
c3/eE2Nj+LDSmvNexEuQOr+8SXkdcqyzu1LsF+N4S74vBVq6J9Qupmvxk25rNSrql1p9UVF+EfF9
cT/0nAE+RYpEyMN6mMojShMwhnC0J7+OxvKqLk+5HpgikslpPDuvE+eh5jf31b13kzb76OmV3/8D
fdW5P//+Y/7sj3+icryaPmfVjX0MxubP/1rY4X41Z7oG+mnPwbge19dlEpxTCC1Qdd3EgRvmjmuL
3CuGpP/ksieFVpk/+7Ly6/5iLZiH9FdFDemmzUbuKUQ/A74H5ie/VD+1mt1QeXA6BW3UPhEKKFbN
7rnvCevwLMT/jH3uciACLRX7znquwnhC7LgpFsfP1zHjsLbfepVzNfVt8cC7WuM1GLkwkKiTwFN/
un7Md954lb96sIbsaX7nbZveL0d/Rlgv3kq8HeWmJtbEEb5Mfe/DPuWf4xQg3gpMbO7N5X+wdx47
kiPpln6Vi9mzQBr1YhaXwmWEe2i1ISIyM6iFUZNPPx+7eqZvFnC70csZzLJRmR0Z7qTZL875jhW/
1NyJEYPE6uBkgW0ja9qtl4a5kuGbqz+Lt4oU2n7FYT4qfoSIKXV4d9iqOGINl1zc9bbD/0aMLD9b
zQ2rk8lLm/avhjmj72PU35s7YTP7q6NdMTXfMcarJuOINUovG2rPBd6Zi+dIy7+4zd8z1GferMye
AeQ3RUDbDupdSZpCNFi+aizeut6rtQ7qcPRjV/ecQfMHQzt2lYVxrTkXlhqYixPoChl7dRtO0/cU
3zgdM8tpj/U/91I1gfR2p+gDwUy02N4K2stY0vvUrIxQcdxwTlcX2ybpVVo3noV7LedH/DoewYlh
Lgx4LZIVNe4J0aA9mcZ1p+T7QcF6oY2XPNNuZrO42sX8UhYW6mLqfeOaVJ///p7g/7aiU2yF4H9f
dL7S7afdf1Bx/sdu6IftE/lV9Wm/HH/+z//xt7/7Z+GpwAv+A58vpBYXEzlICGrZPytP/pPzB9st
gBGYkP9P1alo+h9iiz+AEwHIAAgX8/m/l52KZvyhW0IjfQeDNuwFgKB/qTP/Wd2pbZP8f0z62RSw
QLIpcTfAqL65g3+f9MeTPaRou/rnbGCF6bV6WVywodmqb84zqRyT2hIKGMd5uC5i/JKYCralMawf
VgL5cyR7eSlmvXzQFnXdd7b+r9zSf3H+b/9A24BpR9Ym9H9Yl7//AyesY9RgVv8MOuiu0cRwAori
rEFeSuP4X76/vxfl/7UI/4vx/c8fhaIA6AHlPt/X7z+qH+0pis21f15wSbPna+MwhvD0L2LJti/2
Lx+5q27J7w4rG75J/S+V/rRKC05tmbyM9TTsNUuCPkqmuxlbF8qNTlK8Dcz8+j7KySRcnMtKIFXe
FucWLwxDvbg6akO+huuamI+lwyeusKYJsmXJd3b0kNuyOUOHag5ZDOG0QUZJgYoPwh1d9V95y3/v
WrbHB0gnAQSEELCzAqX8+0e2RIYOArRLXmxbSX7aiC/v6LCxLAlkMFbaMOMZtNNslHYwGEuzH4vV
j5dcJUDA9Kq2WfdFV7ZcFk+kJWThmGP4+vdPnv838Tb/9HT6z+Lrs0p/O5P483+eSEL7AzoK0G+N
3R6Kqa0X/fNA0tw/tkwJEl4ggzO/2FATf2+FDfEHIAzIEBu4aIv35rH+362w+8eGJ+Vog5dDk8x/
+jeOpN9fD5g7vNDu1qUjMeD9EH9lQgwylVUfxf4WkcKEiNGxZ4+ZEtZFw2z+n7/y6L9+exv5cXAO
wWuo0N75KCD9/P4ESxP0GE9k4uPuMt5Wt0+/VFsmLPi7ob51FGPod5Oz2S7rUkxf1MBsMotYsCLM
Fgt0OBZ2pMJQAq5ztCACwFk0uLDeMC8Yg2FpAZqnlBQY3S3PndGXtV9WzXQcB4x0PrKZXPNm5gJv
OVamyEMthZR8RGqH/yDSaubGaO1eTMzoDc7fTL/PLWxoUIVH/i2SijTOsSxSomMUZnLopG9thEEc
t0XD9BIkAt4NI5tQmqZ40T2MmwI5Vx6JDwz5NlrKxU5eOsC/dMfEizOvqkrWCqapbHW60utloFlk
7rK8acYL9s36tZuj8lxPTfYQs3nEraIvxugTwNyAGpgkWYcqGEsFCZKUd+NoizjEaqONvzI7l1aI
7r//iGvXvCZRss0o5tZ8Y8yvLN7YFsLy3EJMuHfXSr5A8J7Tg9KVI4bAPF7u7RzGOEkQKEd8B8vg
uzDc6DV18fEFnFAF++GK28lDVSUxHarT9GGom4NCJJrzKpZxxrw492AkQP5MO9RpUHsHyVbJ71SH
jfccu9r9pKC/PBhIwUy6Gm24z6AjKtSzqGF9fUgdujHbGIkun61h8Kupdc48tcBcnXZxn0BKJQ3P
i2MyUqiaigZUsa2PhM248BDdGJ9K2SnCL9ZMj0NA20m7w3wr75apH7+QBiKZxWuE0bBOh9n0cUmN
0sO4Ip45hhl95uvs7EYp12TfY0NQ/Rp18HPfTFXF728w5yWFc7xCE2NR1o0lHXyU1JgTFHZAlQXU
eK/3RvsrJea4CrFtbFUtjwyqMHhSmLkc6yf6qAxzRLGoTxUxXekW8NNSRWNUVg8YgDvq0WIc3ozJ
zFFHLgnx3zr1kQgLwho+YjwEaItnCxB7W7dq74NWpdUzhkXgpTUmtzyWhEcT8WhgK/ZRFGvfubCW
2Ld6gcU0q1Lxgta9fC7UlVJb1nixq9ptbE9NoqyHJ7l0uFe0oqEutxb5GKeO09JOIlHdDfyEnNge
QzDYhi97hyReVDhG0Z/7UuZ9Dl1BtHk4rrrk76doypEW5GvDoKrvSs9ZTf27xwtNG5NUzJYgSNk3
mO8aBYJcwhiL+EVD9yCqNCxF1MXFq1DEWXrsiXZBi1jhgQt13clx+2KXp1XL21MKDacMywYugYdt
fmCNGGkDPD5M+kvY2mn/2UCCR5ikxiwhE2cqPqalh3AhhiZqgyhN7Tg01lj/hSW77G+zZrG73dzg
Nd2viYaX31VW+lialykUpMtVOzOV/Y8i2TrpYSxV/RaMNnSSeh6dCb90At9C71ZGEIZVWB/rVpyw
Pm0FUz17ebHTTn1qirF6iN2EXkxF1XdnuoWphat0BL1Frttl8P8v7T8bgw0C/N/3FP8JC6X9/dbe
/sKf17Zm00ao3K8ubQPZM8yi/7y1XcByWzaORSnP1cn1+Y9b2/0DpRpMJ1X922R7K0b/fmsbFhA7
1ssq4bRID/GC/Du3trD+ltz3j1bC3mpaV6MpBW9G0KRm/uUmzeKURdeKxRBiQ3TqhtJ3C+ZKk/0W
MTfb6bY8uYyMGSDpjXpAS9RjZ/iw0wzOpSis7QJJnlxzGRamS0n+PGV1qEhuKJrZKXnaPDJekpj7
iPmsW+oxQybTwlLbgG4TaGbSp27RDaTg/XFkId3yclp1wkqRE54G/Ig+yBP5W9+Z9Y3uorsZ8PDj
l0dL4RlzmwcYRoI6ppLmFIlnAHYW808KlNsKdLfZOffSVZmsvSoaS0h3YStlH2XJdJgD6oo/owui
lelYJKCYzhuwRQmV9pbsMq9dlaDMETQUy/usTT2rrHwvNSbdSuYDNfKMLnpDZ3JgEJ1gyBvClAF4
G3/UFbP86aQ1Hz1A1yZ13qycrO4cgeX7wGIeS101v46IfQPGG/rBdkvIl4ylOovR26A+S+RHZCU9
D7nxA4JFw3Awf67ZXzN1SN3c3TlM54qO8XlGILmiz2c3Vw72WOFGcnd40eMTwnjEAVlyMKYHfY7Y
kFbzi818s3OebPdqS3btCNX9odT8uZ6vLbtNv9LKYZ9XGFMyO7mXmYVjTz0wcUJ9Ut6o80cyZu49
SH31BbilfNKUdLjFH/DS90ATiPEAbBuqk/Oq9Q1Dqu2eb059XiMDfsySzi877hLwzgW9Ux8H1rZp
i9r6UNQitN2v1aFl6tZzX8xj0LBn6NbpRAjrNrTSjxtlc3Rk+rIxTOWEYhgbZRti036o1uVxMjL5
tUKJ/+U0r9wAnjkv8JeyII6cuyEr7lqBFV7es07amLA426PA1ec4KCHloCWlJvLscr0R0PO71ngi
yal7mQc4QAVGxrmsykNaL9lOZijje5VJ3FBre4RSOAT0wMZECjOI3iuctNt0Le6F1ZytSBmZAteM
Nw0/ydxLpKleVMZBN6SHMjPvGzd6qWs+UvYeeX4yCuF1OUYL12KRXR5RW3tWfNtYR+wSvl6y50yM
w6zUjP4GrxXls8NNado/s7j06/qc2+W1KyEM6PA4zLMpht0yMl6yuCvd7kkk7mNa/Fjjc7xkz6I5
80dvsbmy6B2NwBo/1vLL7e4tIzvpCXPgej+wMEpgT8ToS5iyz0PNvx/R8qT0X/hKWbtKburkHls5
oFimbYi2/BaP/BpX3gKVqJLps1zUu3bNXpcNabwau1UUiJrYLLgajhLJ7P1UOFVx47L2lW7zJK34
Hqu5PhdHOxoFMW/aoexqy48BbHtIsZFdbzrFRp8pMpXvObXTs+lkd4h6b3UgZFOafpSMPJh+ZG91
vNr7JFFDOeoXVzAdHZRUomgwlx/aKuO3tWmc+6moWaFHVY/vAEcMpN6nxBjHEyUb+4fVRQIlK8Mz
dI1Xq2VBlAGE9Sq3vROd+djq9UPuTLe52+6zIqu+83UxXwp7Yrk0xIYnRfRECAx/XvH4wpq0e6Bn
3pldcorVDoOvcjvQXrcss1q7+1hHh86mtBqG9V9a0R6KqEc9qTxGvZP5dvZulJOfxRX6BASbO4wS
EJIc1IN4GzB5KKwkJFMQ+RnNA/6ZChTtKK6V/j1J9kWZNb8NxrlekTw0iLocvY/D0YqTn1M0IY8w
NYUFFBXxcpjZJaiR0+HnbGE1l6v6MRGOcKMx1PCTyqlDoB89oiTVxQHNYyodGyR+ZypBJ6/YiuB8
xIYKnaZHRqPLt1I4TOtbwplByHNPrOqPUeLsdjH5+B3Ff2iBO5fyVdjyLbMLas7orS1PSus6DzL9
SZo47zMm6FxmVLn3IjuMvBzNjJAtUODAqCcDGM7g7nv9R90ihufVaDgh5Xkp6mMZjx9WViZkhpNH
GetQAlgY8Bg2NY+s/kmF6CVxBZdhwYBuePlUBNFWqM/YVRHIzxFiF1tL9uryxk7BF7byrq4MtWUZ
g2vB72WuFICFXdve4kwPUMzDbGpvBFrMpsweEtN6pMNnJakWdXFuSudiN+lHN88sKIeZGTKMZpZv
ZDGl4oY2ZrA2t9VJqGuwOveOEb+XaRrE8C1IVwiG7sYwHiXnq8QYimnrw8iAZuR4m/t8H9ezT/rQ
1bVg0tfHrr3p4reolx9Kx0stTyOLBJT5Hi5Xb9Ts0C2LILEBESjxBSrP3q6VW3Mu3lN7PlryuSza
N6dB288peGb5josF/U9YqZtsOKLlbaxil7i9fbGamBUP24hk3HzBvYYuaRpvlCm/F/zso7E2PWC/
GOT7vPqlfaniaW8nrp/GyaUwcC2MfMuL+9NY2l0MpZYGwfEyE8B2UhR7wtLPcyaPA7uvuKHMYBaJ
VHAcj27VsZgCCxc0Rv5eK/VTNFVfBiN7aAUIWCBKEFLrlzzBymrt6r4eH4dK2yU5hA7MQIGIjZ+9
5b5iBEDaGPcngzcfwRjLfHA71g5nn3ImqipiY8qj4laOr9qYn4r32VI48ODjh6S3o5Er3sDxzcdZ
wreGbbhJTFYymvll1PFJztmxdt0eMUy6Y2gcZnb7Zuoly+7oXpOrtpN9s0tk5HpjSkMM6CDdGxxV
kPmwc2HwJJsaq+m5Yb8aIVTVMx9eAya84aW3xiN6000DJQdvTVeID+iU07UOc0c71zVbrOyIqCLz
1Emoe2nz6Ug2wVV+Ivn6QBu49XlndC5UBwiwN1PTKPy8i3ZZYe/X0g2sOb3WrfAGFfSj3sICswOX
7YZWysdGL+8XZbgKa35Qkjqc9ah8xwnJ0sh6zGX/rqrfZanvh/qbqL7T1J21+DMmejDRq+OkgsFR
poONjS/vQZ7w2jDKjqvbpLkdnY9InNTxReONjtiVpgiVcYEur5VbhVIFz5Id3JVTVqv8JWGu4r7o
C2Pn6bMrndBs5x2ahJS/OM6xz9fJd2cEs2o+ZSjWqno+TFrCdVF+ZFuB16uVeG2LTfgH9U536EIZ
sDikSoiJYRKl9llbC98eUSwrw2M2OVYI+QzLTfatOrxKQ45rfLqBuIkfuh0vWXIkFuo8Y8qsrFK9
0GmzXjN+AN7z0RQaVDL1gUS5ncp4QY2aA7JMwmqbNJBmpfEK31u5oHybvwCBHKZ1QPLKwoy0npNI
rWMRF16tYudFhPrsgETvHfmgdaiYeAy2UJv021ZhXUHxcGv11CXEy+FHdjUB5bB0Eq/tc8754YX0
KOqPPozSSIP4HoX4dnZN6r4YY3tMKZ0uSpE24DIibUNmsEdPFv6ggTY7HkuAonT1vjrX3sx3kTm1
s+sx6pXdSTdvB1gqHDr6txWtzwzSKw/kqh9v4nw306ODtTBDKrB615Jx1ljem037hX2iD9yZ78Sa
63OK/AvL7gfSvHDVlKtotWu/5Mep/oleOACohsYhMepToU70AWxgzexxAJRnsIJs+UDr7qjnbpCs
AjFf7dyqRXfS2valN9ZD6i6vJhwvclRuixTGigONTFDX1OpZ6nD/RXIr6vog8Ot72jqc504KvzFG
jBXoKhXLLneVMHYg4YBr56IJmyw5S0tlT4n2YrXw5LWaX9bDU9atB8IEAhqdp4WPXJnKoCNt3s3W
6mashIOOFfmcNfbPTgk0OBsg6E3ZuscoROxhbAZN1n92NProdNQflK7tO9zjLsgxZl7i0jI4PEbA
aTmeyQhafxVw6ZpBlFVA1BS0cxAw5NmOmvQQi2UPcUA/sNcyj0WGt66PHgtrje+KWYGw2rXNc7u2
nLhJjcX3qixzfsXTObPZYGNvkMAQuAgM1lU1qKX3ETxSFmFOYFWQPAfosBx9TZhUyuvs1NGdImj1
RkJjirUneBna1trqzcEezKdZUS4OkxUeeIcnsqkZmrXKpKEWwjguqvVQky8T1OMQOnaivCYO7QDo
nehDsfCJqUqLtIaKXRP5dcnsdSemvDsWOVLKJieRk3VV2EBeyd2I7TkS6bpuLgm5coD2qruWyAR/
RKeQmWHR9iKwjEYHIACqBFbqp2Zl2V2axd1PzVy7g1M4hS9UDUcapZvU9dWfbFJJnFrpbpg1Vj6+
PCqDNPVlOmDh6LnI2ljxnFlVTuZoPAmlSAIdyKIP9OBgVlVgz+JzFDAqCHiRh5SRLGpGhEFrB57K
Hlv9SP2zbzT2zk2Dk1ZlYty5q8OXtAM5q4HpuPagdVK7ve9UFsuUf0kaAb4Zf9rrRgxdB89q4yCS
2rflFDfVal3tQVJr8rKIjQoFBZJ5r0L3V6c4r6cquc5QB8BA0eP2PV9btFaW3yDJ3i2tLtAd4VPo
1e6jacXb1GoPeiMOS2ff1FKGvV5dSQztznn6LQ3nvVWHw+Ta31WaAT3Kf7Ww/jD5fRKbh8j1h+O+
xJP2omvdY1sYTyYO5VO0JD+YxX6abfdRl927rQwPqc5vrxjiWiZtEbar9dnEvApqGgJMo2RG2dyJ
Bj6LJKDmZ0kTf06Q55NFC5MHup3lMSe2vAWdbY3Qe4UfqWeg1FoVTFmtpFTtUJMzp7ngJ2UeSwoO
OSkHvfhoNIZvsTrWXmr219pmOm4WRRFYQ3e7Fl1ysTMmoSgE/NKpd2vMEFxVXzquELQdaINoCdPh
K5krLALV2nDQWDN6kGwv5v5Ux/ErJsjHuiouAFUujSAqp6CYatafYzp4Ohevn2wWFYmfWPZc10Rx
0CBP4eKQ6lVke7ryB6ituz5narrYyyfxYye7jcYb24m/U8ocgmHOhYQopY4/3d6SxAllNP02O5K1
enOg3apW0vhwhinaq7Bqnbc2QydLunTvVQ0hR8KOfbT3YK4+Ula8kN4P5mp5+naRCEvCiMqK0MYY
vAmwUFcDmHb3bWfy5GunStPPrEtBUQ3PyJEQyZf2Pprt3YinNNeg5SCNtlPdNyklcVaTs2Eth7af
keMzHxp0QcYsEpXUYLyhdbTZpHJP/TEZoGDb9iciyUPpdKch5SbsG2wRjDQgSRaeO+B/WVycTJSo
yxhpd3qjg3MuWYwrhEvSxYPclty4mQPugLL1EHdA9zCbJ5Si4PSLhbVEkvX9KxXRAIdG/DC463p4
0dpE6eckHbO0MTYv4zLNDGmbWQODvaSXyd6KE5CiCI/WxpnvyWRCNz6Z1nSfdahnmGY86hJ1aKbq
yxv2hxPgaoZSLrrtfkTYP2Tdl7TM0J1/Zpj68Cs8Jel8GVP9Vw1oixNzkpeYVILGN412eY4ja0Ld
wmidfCluXiMcFnUZuIDbeGczmz9kSoccM6rA+Ha9n6ndY7XwDa68JGFPULY36/N1rPsQbgwWLT5B
3WquBd+8At1jqpH4qCl5DBCw1N6pAhaRVmD022e+AtPEvhDDq0yK5CUy69AxGMvgxDUx8UVo/dct
WIkWWc+Wt6Zwjm2zGLvK6BhPN5NxsiAxIoNPb4AyL6FNJtYEZW5f9vOJvDEM6LM9szjJ8ifZNm1Q
LqPqaVMCEK/JCXtlFOSl5fyjrDHzaE1/lw0Lq3amFJVt0Ikcpt4OohHCU6nGcMSwRoXpzGPfj7F1
4ZDPX50tpQcy2XZevw9LX3rxRP3SW+W+NdFNDSBvLuTdzM9wP5dPpQDjmlcMO4eLLJVDKuMfuujT
PSv9yBsAK/gOIOGRoQiiz9bLFes0Fi+gZkJoH34McQ2xkfk4QLxT+/mQ2xbpXvqxm41vndQ4pH2E
rZrp/VxXOz1bd6B9aMhcud5i93hVdPVYKu3DxEvsjTJ56NQx8uLI/O6Tdr/VKIBewki9SbKzoqkB
pk7fMLu91hZPjv5DR5PHWiZ0jeHBrUYCtKV+S9jbTzFJblGJvb7Nz6kNoUus0UOGvgvc7F6dGU0B
XS8OY8+jX2yfS1KkD22p3pa2O+/UeERBJ/X0tYjeu2y+Ef2DWz5IeC312h7B/8VXBlOWGTPnLPZN
NpvIkqX2sXYLMrrMrMJRzaAfFRcD20AafTX644Igyx/NS9rqb0sTsosUjOUY6c3oyByQL+ms+Cu3
EvhCJVCqKDQkUHp7WN+YeZxsm22YxgSEhTshXNx+hUYvoEkw93iUjNR8V9RyAIFDUrlFgY7+HF2z
85Cyjc1662OZTfYtlhvCsEh9rUcqMWVgUiAExXZgcpb1XLEDs4QqTs9FrZ0ci2FPygCoU3E9Yu5j
mwieBFgiu3vSc6fDgsoO7SqRZYvzOkMU8szIQUKMii3hsmkU1olV/94p146hNO46pxGhxcWzmDMW
fpw1Hfhie+U4WiM3DoC4kMhraN+KHX9vb5UFjQxh2V5p1be+4AAeq/UBPjdjreI0VQAnj8xBT51t
Hq2EhAwz9TPCU93XnGdnjtT7oaw/cpaZ+HuiUDTFkfAvXuj+sd6OCuUJZx4kWtPfTLXZ3N+Oo7GX
6nY4u/tq/sHW76MjuWWNADpl3jDupsX5ldHhKAw/gRYBL0mwfKl7yx5O+dzvkjKsBgRxj/DHRflZ
OG8LGtwo+cmRfXZbkOsDIW75e4f/S57UMt03jNpVA8dSPOEqM3ddR8ugaReD0IJ8RC9qVt25jL8b
jK25Vt62kI7rWN07qJujZYGPJA0MiDoFm+lrKhrIJnN2SvIKd2hHk8sHiKlPJB+J0I9VUR6V8a7Q
mCDn1nBoS+OQKrknTevOrB4d/bNA+cyWNRxr8VAWNPStoWAsHXvkmvkVCMY5omdjbaqHmlUEgOqC
amVCjRnl3lqnr9KIf9Yat+DcNXeFI4JMxvcgbE4rJ56s0iPBLiwmSjBSrSpeN2GvJV+xKVZsQaLp
RdPTXRN/z+wSZO634pVougkVj1u+1Au4OGpnw4IGsSoDLiqjOirzQz6yipg7a2/NPWth52Sk443a
1gyE42DU39K1P6bN9FSIjwLISDbaD2Nn4KWrPPL0Ai06x+a7kTqHqtnsZ679PBBPyz+yujHydJ/K
4lz318gd6ictTZg3KQeJb5FcebpEN7CjxzSLzkIHXAG9RRfLLkPtvBLwkwvBpe/4fXUnExuhA36D
8mEynipwyY4Q5a0FuLb/GMRpYdiLtw3dmw2kMZ8yH5sYOx6tvaGPMrRz2dyuKh8dw8nklDvHLl2P
SnyqqI6TLITW6qRhVb0U67Wwyp2pfihc4dlNU8O9tVFpJYBonpA/3cLKLdSFCyTi2cFhoXtpHgeO
lEHBI7O1hYZSH9L1Z0S8tJvN9wCYPDm/OgZiEdF5WNFumS/X0zZ2Xi+aSQs56Tu1iu+Ey14epk2m
HxIjvbQYJyDOFVDm/cygTGKyht+fMAlxtKV5xXyHrILjn1S9KlTl2azOcG4sik/lUPeMijBQaV7d
/JqrF717BS2VCu6/xn6QJX9Uq2+jlHGIKA7FCHJ3JU64VF5aLQuhFXHelui9DRE6635p9ANiEt9B
C1y3l1bw3MbA5KZ3Pbtfu2Ah+47xioeq4aaqcGMOPuPhXudgSTmjxM5wV0IotS9tdR4TLLNeW95t
OiYWFaw/HNPTXPusCKC48eZCRMp7OxaZ6yWu/boskx5CxDvktF+UTyH+9qPQMDOYWtBpGQqawStk
DQcatEHo6BFQLhYa4AEBKicO5mt9YF+TcPkU+O5VpzwaS0d7Vtw0YFgAT990a18fKrggYFs+J6v+
0BXa2354JWFMAlcsiOEQLkUhaLJbUvfe8/ltVdcO0173oy7Smxa3sT7kzHoGP4XI6yRBv4XtKtc8
gpbAiNxdln1rKxzHhLAs10jll14+1OIh7TD6KE04yDqF86ReF9u4WWRU7uZuP4sFTiZb223o+5Sz
ipArON4yS8MSo0hJdoRcPqcKKu7Lor3I7KILuEfsPVZFhjVP6aIXu0jcAPO/07ofk64AmwV54Hwi
o3rImMOK9C5C+uHYbWivUJfNPqRUmHIsJ8VxGcIkehOQhsxH5tyXttSpwIkMESbuZhP3t9fJ/pFE
9cRHiPTuQh0q3Hf4vjeNpQduw55NQiyzpcOBUh6zYr1VF/1nFX8ZjI/Ja6pDV6BCSSI73Um7ujAx
0JlGNcQxG+MNwOwHvAQp+h3zQAhPfq1IeHwn5YJ4zUXc8Yb1YcamJERn4zCTcJV3Om1eKps9UDe8
539jUa8YU/T7uETyo1rpr6iTdGc47Md4PaVzFfYAM2SngyifKyAFShNkGc+z1JhPMxANlMU+jGSu
slomEKNpla8axAHRmsGoqMalyF3n7MAdfBpX49NSec8rd37QmA/Nbvs99PK4ZNiDlzzuWXwx8yci
bCaQh63IPN+7bqZ+9qZiHbp1cE5WS1O5kqBlfi6s2gkVJN68KxmyxKNVHm13ue0GYj008BMB7syZ
qWAi7xUzelgH+o/BTJ5dEWNucZhzJFGj8lZ18SGDsXhfapAYddIZ0uuUwMBblGkiKEj/dJM1ZZAa
LzSds3GVnEqe0y/ToUa+xdkFXPOV1tDlEXLXc4b1Zo9SRzmVctDMEE0QylaG74GBPaix59d45tuQ
kzGHRvs6Tc5BScxPWDm7HJ0qA0Txgv6LJkzsyDL2coF7aSR7wCh2sDV3bZccG6He9K56sRPcMJC4
wGfO8ylbVa8ZXDxs+YbzWxV17/Ik3dnWctbqGAwSvK74iByIfJDGXrAqZEXxijbHyELBnGTfdYZI
AlVkkPRhZgmFUyV+SvOhAeIK4GmLeebnotbN8NoW4AT0/qToJi7qotbPg8HvBJuSMSgjqyjyIyc1
d1HUwAVWqwdTF9VDrbEiJTbYvjaxkHuodH2YW6l4trvmNp9KPaTZxChiTwTtNnQ3Y6PO2AsYVqyJ
2j9K5i5kBUjtbipUEE7zYvUHkt7ZVg9zSS6vJdLlXo6SLbmBiHTXCLrjDRPjlbr2mEfND+DjWn6p
IqG7fhHX+vtU2vJ73Ma8Mc54v5mYNRW5bL/XFPcFIQnDL97BketEH64kJ9mhnrfMV0pyX1xkfLcl
fw8twzLSWK0K/xfsYwySiDR3Dllm/hyJKPGKpBB32P9fRpchGSbaQ4Z4Y5cgO35n6c5quiZUdxCr
EhqIGT1C07RAbVQcgURqgyZNKHWLfvpAoPcrwY3dw/+ezBvZTfpnG7P2jlE8/KKOnUrClCjuVSwY
yYStKepL8idQYp9MKxmoPtbqMKlGdWMpjJ3q6MB30XM2zuaJ2Plf/ag1V1IQt+iHuuDWnW2/4YJi
2gMyl+puUo8Jfk/O+Gm4oPI23/CrY+/Rus79VtMZU52hKuMerM7mPJvMMN1Ygwk9zR6oJJPfKJGd
jVvTaemEi6X41Rp2/ghUsXkYq7ljhbLWQTqtHz08xJ1arsUv8mjSNugYFbGMHRuyF8u0yu67LRWZ
tIoObLPt8iW79Hejk1MelDDr5STetWoQVwkh+72ntTk2uVneCpTse9Ga4lLSQlDnNNRVNReMQD6m
aYhMUbYzAsdzpRaRtHivtZr0J5cB4ZQ4+0ZC+DGczbXtEhK5i/LGwnZ1i65PYZc4G87PxhzLkJ22
2gYQ1sUVtaL7VbQKMPtVwYjdtOZtZJvqTqVKODGjppTiPr3CU55f7XFekDIK6w7WM0BYNGyMKxvT
Oret7l6cXLeDEf7nCWFT4wFzZSbxv9g7j+3IkTRLv0qf3qMOtMEWMwu6pHCniAyG2OCEYEBLgzDg
6edDVNU03ckiJ6o3vZjqRfaprEwLOAwm/v/e7+oGLA7r//A9HyOv3ZG3zc0lzM1V67SledWqgP3T
jqwHq8NNwxFNVJtQ0tDlDjatq8SoqM1lKDcjsIQHRCEuwuFqiu56SsAbrprDXebDM7/oAoO+tCXG
rey7+ADLkrnhQDbgU+Y2R6l9lzkR0RrQeT8FYTi326ZI9N4t8uDrQEIFzkQwJM2aXcx4sDOEP2jw
f5phgf82ncKfRbuITUvaTp5jWZsEOVVJkSKURxlRN2lz2a+7VAS8lsS7tJR3p8OmYNcsrYTYt4xI
XuFbXBYrgSkuD507Sjz4Q5Vf59bRhwxrXKRhWHBLqK1VhoxkYxhBavHN2tUN1Q0q4CmpicDL1oFd
gVeY0uBe1BE0knBMr802HTbViGgowqCyD6q2ewhzndzX3DIaWxTHlOMkso8x/JXUsOMA1UbBgcDD
O030+i7OypVVtua2Fw6tXMK691MNijwZ6ujzmAl8gqP3aazK5tYlgejOtruZ5dp2NjyWzW8dhnvK
SN11k4XW52Up3HqSm5Rdl9PH0Rx4CcyJhyizvd2EU+Fi0AmzyG3NS4CZ019+71N30YXFqRAZTUKF
4t5s7f6eWlVt0HxHX4xTZiBJJh7TFquc4Xr1Ou+KjzG9hDDAT13kxXgdZhPREqNq+CIiY60DK3gC
g0KfhvC2bYWBY8U3RFul4c5zgUlm+pmO8XSgJPe96umZq6Degb6ll9yRMn1Ntnp5FJXkEpUqDvlA
rtzLuM3Mva9tpvDokO2MdkbJ4FKIipp/gA68Mpurhtv2fV26/YG2pbsF6z0dyP2aNuAX+MbStlzj
AvAfdAhu2w7G/hZ2ut4XVZM9BlVKzamWttsjVND90aFPggA4MUPOO0N2pwF6beOlHtvZ8cNUtM7t
xLtFMu4ZzsaIbIi0YJeSNMjvPV/2N4Mrwk/Ia01qbtlni1IDIVDKWs9aQw2siq0c3HFrDVjTQ06N
H6XXf15oa5t6XMqj1ZT3j8HoYNmtmsjXF40Pm5/SdFfv2wZVNVRH+wBDmd5/VJlbjj90kvKJnotL
q3KmRXorPAthFtHrSy/5Wmejc1SAllZtNn+l1kOJphr19zB0SFjLNeqLEY6WxvSzQZE7DxcdvXS4
FVNob2pd5NzFzZB+cQH+Yiih3IoxJ8DPjjs2DQ4iZaZqUMbDZUE9LwdtwyUGookdZRY+vsFHNiSJ
clwjns++WSWvLrSRFjiFxP+eJYsCg8wMxN8RqpOuKcKnMrKCG/hmlw3qmvXsGGh50nxtykqsTHM0
r5ig2V6i/f5eZBJxJm3JW2QcDgO1YkdqPdFDo2UbR9OOee4q24ddj4u3jbR/aeImJDXFibhAT10I
J2Didp6oJkftFCYPHdJGjpjBUG3S2k72HeePC4YNPgHSUfsGbd10ESQDryUKLDGslbJjgPSiAGGe
9R2FI3RsR2Hm1l0LNPwytcMUyWePbtoVKv1Uc0dA9dUkNkbkSP8aiya5dfOZADR/oDpN1ruidiH1
FfpXejox/z4c0t48WDdBUDd3GX6L70oLfrrK77ke5Ubzk7jR+VeW50AOZnMiRz6CScuOuPRgdfQV
DYZ3a7CSb23KUFf2MCQQOKUX3xtTWW4waHbXY0+hfIw7az/rQX3pohnzuCR20XLyGgBWkxyoZFWb
YrQ5Rcf6CzjJmC+xAheNZRxtUx/q+Rc5fcVBhuEASGbGPWvbcHqUhzuvN9H+zZWGMjVRuJC2hzo2
J5Zj3YLLT9bFGLS3eBn2OsXNX7MlXfpBaV3Zgh0+GzWsfVWT8oFr7FYTNKfaRJBdUjtbLZz0Sxzg
1EDzShJxb/zm3vib1ojnr02o679UJxFopRVNV6G7R5MgU4zWidlSpiMEBCI4EsXx3vEjioYKOYI5
tce8SYmZKO3+VpshHeokE/JjS7rRvvLzcYf8v9kYVa/uHdJiNqjTc3YhUbCSdvOMmi2AuavmxQ5X
IrvimzFuYsdyv7cRP2bs2DjJo6ih0V5SzAtoDl3AVx/v5zRVvDsfA3lU+2m50tA3NpmXWp9YTL73
9BUvaQxDo6LAgAHXmLZAftMDMUR8I2GU8i2A/x6/+XKSMGQOeUjzI4ZkdQeVqriKWql+Ntpldwpv
mmwGJh1ewAvkCNCG81ZYy24+E2EZUa10+5KWy7UHlNVuuwuYWYhqi2u3TLp110qPaKNw1nz0gRO1
dIKoNnBA8X7QlXC/sHOEO9SKhN2MlfB+yMYIH/sCKHJOOYP+OU16stZa0+Bgn/prUVuQiHPStS5M
t2lXNtC2wmr3GIYeTYqARJaRPXEXOFdggK77sKS+1460j6t2vswJPOmSiFpMQtvTnuovvQcaA+RQ
GPSPRsXfcWJGs6nle9PTn8v/X0eBAlT5UZGYgH6r+9//b7a+fwUe/R9JFX3LHHBREf3y7bfheP/U
zk9RNSTnruP/6xXAkkfgrxMAmkH+jy3vn2YByyPXPhAOHVdMBK7j4Qj4p8XP+5stPM/GceyKxRCA
m/OfZgHYo75jC9R4Aba8BYTzBxY/LtznrjuBs5l/ISU4D5eft4BtnwFGEUPT8h/Ad6MEUtjn9AI4
I7ElOFjmnLPNwZDjqtGDq569SNDsbYGiIf2Ilg6p7ghaTU1Jcd5V/fiNdDbro4pxCaKxnEtEVkXb
phsNlR/5weBZEfLWDvOgZ5PUdYm8EMSTPWipIVQU3Eq1H6r26Jma3AKpJvMXt8eRD2Agx2HTDyDl
LvzMyB8NT7EKeb4dkWvrLVUcoP7OlbA7kwsaVbxHfPjJpzaKM/AwveQwnAfeh3GMcY/B5lpEXbNG
jY1clv6ZJ0b+C26+eyshpIcqvGRHRu7ZHjpZUBstbNVeBwOFNfTqub+JRN9eJ24uP5iFRBw+Aa7D
kcG/1imD4Tj2Ie0qinINDd6hhrbgDAUH9J6LWpeZ9oY/fYYbI2qv84KthiMRVqBVko0Qls15SpDX
N9j4aC2nzQNSme6XissivM5dfvd1kxlULmSRSMDTBGUECKGVdPazq8zwhgT4ZFhNnhlurMbM5aIU
wn0hapl8HV1TwC3psAs4hLdRaOxGjwrskEcHI1X+V6MtMCP1aN9/VARs/jDcmgCmgeSY687D3Lcm
aVrsozBloXaCIm7AroXxR0HlBGKNKDVXOTMDexYU3ZFoNRN1NNlSiOrikFkWB904XHD/tG9IN+NE
1fYh8tPFYWa3BiicdPFGWhMC6cIXHsEswdwT+5SVPTlPhZt8pGLMGYHvov6YiiL6Tlgl3oM+rEQA
G72YPxVBS4GliIDub8Tk/h7aNOkGIkyhjmGa3t08JOA6qlr4NrVcts4tt0M7vPb9Hh07UR+URYLQ
t67ZlClU1G0C8bBOUxgiiR93H6j/8UdrRA/uZ5LpZd5OVXpZg+T+Di19PAp/zr6TZknMtu9zxCyG
yLqZx5xWR08iyYdOtpHPwVOhO+BwTVM7by2nuCLIko6B3/l5zBfGiaMrDfOj6gSgyWqux68qWloo
s1YYQVwI4hYhbyr+YMiF198nU/AjSQfjE/muE+eknsaEXSGI6NEJdCs3tYd4jSE8H7c+//CujDHR
rQvyPqy1I0PfQaKYOjPNEN969Br2zotsUN1fgQ1Df9W606TXaM6EtXKLmKY39dIqBWlR1i2eQiNa
3LBaQ8uxpPsT1QrKLIkJ7i7LZPkp0bn9QwK+f6Lm2FicQwt+uCm7pzY0fqbKP37OTTt7cEaUFTus
jSUyP1r3446YJYQbNsLrh3DAxU8nxFJANjzNxV9bhLFR9w1aiWLMJK4yt8LyfgQyyXEhms2V6PyL
1ll66WQC/cAviLymN5MWHY1F6ZDWSYknyBuGHTB3SFyd6bpXwD5zRMr4A34i2HC/kJ5TxxubNIKe
+TwKb4XfHqg/yR/uSsbd9LFNLXqCKWna89p3GH4bTD0HO1Jpyu/E+Fjfowzp6kVsanPYaLcnopiC
UKA27PVlcO2F0sIG08BzLpWfJDyljB8LB2HuhR9maAONuPRRrfSaD81uqFyk9M9+sE8Y5RqZJBRB
KGz1tSEp6634CDAv2n6ax8BJLP1JVaTDc+JOgK50E9khF/WoE8pAVTx5VMRB0xOinOIvpvbaFcci
akuEW0FKVNE49vdaUvXA76r8B4T85pPS2XLZmmdggRAtlgZ1N9tcfOQSvkVUBYF9gl9Dr0QdpgZ6
tQpjJ/HKXPmDmhLaStbSY02PfGM/hA7R2432cZAWrFGPFkxfSvsCk/y+dKLgg5FnED/xT9D/JaTX
PDKxCrny2y6t7wlHJnpEKGKKoUVF1q+pxMiGYaJAJzojtc6v2mk2jI++NPifx2xYckUYeWfBNhJd
cM2NIIKrVlvS2PRs2l/lKLDLWmOyeB+EgABpQIU7mn42P1QV75QUGhSuuAV8/b0vy/yT37tVv6+q
UFyHrpWjqUpU/6OLk/F2MNBj0bgTGGgGeUvtueSCa8TAuxKV4XMLiVT7+uxE8gpC4xRIj5teuIEL
q8MxAQM5wj5jWxBS6bGScx+SXQqOiyz3S/ZtgaECZ4idlt46H2R5PdHp/buT///DD/+TZevZS1h/
6779AzRz/FY8/a//vPtW99/+4/g0/seuT8qnE+TD73/0H+5RT/7NlZwJ7cCliusvKMN/QB9c828c
BQPMZRAS+X/4O/84ERr8HU6EvuQ/vFsZCBOKxD/OhIZlwX2AykuPyHRN05F/hKJZ7KH/ZR9Fkulw
IiVVm78Q64Lx7/RIODoIWbWU4kYFC9iuczrjV2m59v7Zj/PKDF1m4NkwnhOw0/Mtm1iAzvASRKZV
Rq7q4Mbo6vyjY6acIduuOraAjj9F4HfI+TXsSwcp1yeSKP136C8vnxKbLmdoaJO4zjmEnz6lUUmk
i6UXHViSup2VBShV9Pjw9jO+NojPa+Gd4RZ2grOvMDZFh04oQmAuQYIt5NwVyWjp6u1RTkEdywuD
jWlB0pSetfx1+VM8O8Mb8xSFyFjig6kxexllWWzmgK6lERTm+u2hXnsgKEAkuDimWPIRTofK+oZp
jQ3vQNus/yGrAGsDRar872sIl8b/onL+awDQ35+IAuaSe8CexenldBjsy94ke55IDwVwRKLMLnIP
f+zbD2MtUJzTKShxS/P+eTuB75vLD/vsh0sGyjwW6bGHiH4VYHQ2xcqhSVWF9tOoOOy2yg82Tt8H
qJriaj2QELZpC1/++VwkYsy1hY0TDxLMspg/+3MM0uLWBcr9wOmkJ568wCU2i/ydLeEU4PT7RyVL
DnwqB2dv2RtOR6EMXYTawe3QZOZPjjACS0iNGyOgP2xr/89nCldL5glLlWNRCTsdrec3bxPpxwf8
MP2uT9lOC6Wb3duv8JWpL6RpQkRm6i+dz9NRuIxAaCna9OBQ59xpmaPzLaankcLWOx/Zi5nvQh1Z
6CtQatyAoU5Hghlh5X79+0yehVDzmDz7UCrrnRXjxUtymQge6Cskd3xlv+/rz6YCGociC0TNijEX
CW7qIvvpR3XH1bEIyIxPhz99TYxHvsnygizm3vl4k+WokTZ8cghhV6/jtOq4cwbF5u3X9PLHs8Ek
mLxzR/A7LnvX8wne5P1IBjZ6H217FtkQDprsOnPeGeXl90wFAyiHGTh80mDZzuZcBQ/BbQXRqLWP
W67VLu19u9E/E2glW9zp9u00D/dO0Khf9dBWt0SBgVafCej708f1YBsL2zZ9Tl62czZXEi8n8yQu
4wOBadMm7o2foZHoP35zPKBpI4+GKMEDn+2fuSJ6vOE6Slm66zcUW5MlSLH5b45y9iiVikKVO1N8
6OhsrmLbxThORfudUV7OesBKfFycO1yQVt7ZKBPyGjHEVXEQo9fsjRDfi0/D91LSdUIO6AyHt1/Q
i2WDLYzthe8rwJ8nfpPhnn1lZoXxrxJmsWSCY991YkTVdjN2j5kvMFm9PdjLyc9WxjLoWhalQAjV
p5PfyNp5LowaW76K9TU0OcQGVLJu/41RPH47kvVYObwFr/XskZxs0kNHcehApKSBaQN7kJpg4749
yssfjmcRHP44vPI9nx/agrhMa8PyqkMDJLAGF2L0xTViNShhwHGS6PLt4Zbl+2SDdiUkEz5bsoQ8
Gwjj6UMJqhFqmFHjCUUQ0yZs5vyRrPM+3FIXCo6RmIOfOFP9g64NyvtvD/5yUnIA4ZxtUiGFVH4+
eNQKt0Iu0hyqjvQiPHj5YqYpW5oyce58jXMTIP7bQ774eTntuBz82cqWRLHg7Ju2wUkpbq3qgK4K
lY2ZR3ezTFO4rpb3znx5bSiSyjj/egjdOcyd/rSOiACX9lXH2ccan5Zi9KHRzrjTA6Hof/xUnGts
k9+Qz4Ay6OlQ49RPs1Xmw2HWwr10lRh3xLhBuDUgAbw91It3xomDWwkPxWdNrNfZD0g7FjG21/aH
NijUOudFXY26wTYQGN2eEIbgnZPbK78i6EVuXRxULd92lm//2VcXVV3txVL1B8PmgVSN2BHS07jS
tRb7tx/txbewPJrj8lyuzeXQPBuK6ddqM+v7A6cg6xtxk1jlMOdCjRUjIkV8fReVHIiTKSLvnRf4
YgVbhuZACFbIsrzf7YjnTznPNlo5ZfWHMYPG3EDM+Fo68fz3CLt/eeg/BQByPj0b5ezd+eAGo17a
/QEoypfeLfXGdhO5L4wq/CtN83E1h+n4p+fH32NyvvbMwGN2nm08TunUM5wgngzC/dpNjM9NGsPx
BCD4zpng1ZkS2B5Z4x7cqCUz7vlv6BMMPDid6A+S1BrM54lD/xgyf+Zb7x0/Xh2KNRr+FGxT3zz7
3sqRnu0U+D3h60N1aVWm+dnEknCVKLd8551Zy0s5WaH54agUcIcPkMPQ5j19LGX7wxihOAfQuCiA
az9Ij7PhZ1e0wqKD2ROTvde1AIeeJTIkjD0q7CdIReVt02bWfRt7pNe+/aG8MlsDvn9nIfOiijy/
DqOxBBygh+EwjRRC5xDbmYsi8p2t6bVRHBa1ZZkJxIv3CYXB6OaOUWYaIHiher3NOH5u3n6WV9Yz
7vMURyjrLAEYZyfaJNbdgukb0fix3SZsgzvkWoRcWXnzuVeYht4e7+XUQYNPwdD0KVuQqrH8/Wfr
2YjPVhmdOR/G1LNXKS9qJZTRrKja1uu3h3r5aEwal5MEWka6TvbZLJ1QP1Z0GM0DHkmWrQLJCdAW
XJXx2mhGEcIM0EX2ztx4uYi6DiGPbK2s1ngozqZrJMgKxSorD26vUVinpI0mO6Mric6ZnSAETzV0
Je4f6WTVASgWGJK3n/rlIsftzl6qTgsNDrDr6Q/cx7bZWH1ikNbeBlcj0oDbCTHVrlAW6Wkp8RZk
Fqswcd8Z9+V05SjF1RUXHOs4Or7Tcb3Yo0FKM+gwM8s2ZdYuMMgwfmePejnKsjtQyYCwTW3tfDUw
7XDSPvkmhzADazIhqEKCXr1XhKJMyJ/2ZNUBDu2hBl2CNimhnt99vBr5EC8aJSz6UvdeC224GxWM
XnAfyRIJ61IkJe8K7sp8E8mWrIKiLStIV2ktdbGFN1Vg2bYKRdZbOJt0uuw2D/CuFmHdp0eU9xRE
HHc0jUsONK2z9oCp0ZtwIk3Hqx/CR8MvIS/0gO7yPZ3M2l5D7qh4kRaNEzQodaPWvU4Q9bvorBI6
YVXqfW3TuQD+EtKnzEs7ye6yPlkUIUmt/OsyVEmaQ7zL6uqDBVyAUIN6QEzfDkWffkuw7HVbZ7Dd
kJCLLpbQmDz1y1MtpoFY5kZ8U1ZB7V7aJUrW+z6PcD3TtC8wpjV+bu6dDgL/OnV79TkqZkEeCQBu
KPdBmAPP185CJlNOjDUx94PhJsE5emOaOn/sOqgKiAmDOPnLn7yEPYVT8zftTIjCYFHWyW2scgy9
STkH2AF9mm02BazdLMHobZU/VhHQCjSGn9CiZ8aNTnUqLnUQRkaFbioMLcCultdcgGoVwe3sDsa4
NVmqvjnuZAXruCiD7BIG30ID0X0w7xtRg9JtcrJz0E4NtrgYKrkAB900wQ3cjjj8QtvQH4wBbdi6
Npv0c9uRsYhfXBTVRrlsVZh5HLdADxYm32raMni4TA/pckcl99LoIkhzyMBNdYFmEDlYkYXqO0nK
/kMHbjaApRsMyQ0x7VW8qQkteBo6rHuIefKBEIKOW8MujMOpWIPyrN2DUZLWvc2wA+Dok4pzIuJ/
6vq3hWOABG2MvBff2Q9dUhEy0UfpBZrhBhWlmJ0ED7usvvu0e7+DHa5tfDgZ8SmuGqPsHgU/rCMs
96b9VVOOi59mQaTl3ki8oAKBBg5lo4eYZieJemTkzNrNiETxiCm/DNGYyK3yMnAcgcyEhwU6daCa
B2bc6CscQMonocZBG4rJPACIm8gBTG3ZLfAUxAwkJqh5BGmEtC3rSG0WssMA17b912myGrWV44hj
MckcfAaO7dTjlZJGoxSmJU9jU/dGKBiN4THd00GRHNOqMs8IXjQ6C36ZmsuavmoKLqjXuYeyXUFI
Y79oQvuygyCS7Lw0rI1v/lAgxKyFzId1ZZuo/QeVQGQSUe4jwjdjCGwJBV+TfmoT4YeVsY1nHmpt
u5v7EIP7ooTLSWcLknwzt11PGGQ3xuYVO6XrY7XNmxgrDR6ZDXiW+s6PytG/ECPNjVvVwtrBKxmU
9ddUNzElO9oObfk4W2hXfs5WV0afJ25JeEE0kXX1ujTNIu4v65mgNKr2gXbUtzpvvO4h42ufboya
W84O/B917w5zShdepLEO8YgSVqt+9rZWTIsSjA1rFtZCusbxFazcae9k468oNL7rmDpbRi/Svuj6
+qotbYu8Je9L14rbSMYoVmrvA0QD5luIvl21nrkRnip+qV6X20UhCABmkhcEjR7pIFoINZy23xGf
eZxtbKfKZSolSxhTCqM2MVzgY3OWfpw4okD/ldVV39e7wo/VRmKfuTD7mXTeMKqPcEqQ28+uC12Q
RJ+0cmmrWziMLR0395iounU9z5h8kuY2qdEu9KMw9sSVkJgOq2xrTN4vHbUjMTv+IW0JJupDz3go
mopsKhttSxniMIfVsJ8t5zvgKLDKwrhxPLxYQVnWW49K1q7rrQgxPC2nyUGTlFN3+uw73V4Eab0N
sEf+1Y/VDXmLhDJh1btMkDDuOdCSc2PZdzOBmuu+K63dNGTXphcikbcgG5dqbncBPvfbvKTXXkPh
27h+WR9cq/jqIHRYRSmuHmSwK2Mg7FwnISZzZwbkNqZ4C/X0WVmgiCIb2NHMrfrKj/Ny1zbpFoj4
E0kU23xEMu92PgwVucK9YSm6Eo4j91bvNN6q9YuJ2yCNu7H6UHdIM9Z92vXV3Vikct4TqOrm967f
enJlNIlloDvRsr/y82hI9i3AbTI62ziobqsJ2NoPVOzESk9tKbw1KJ6KhMLUTMrxaUL2MvzKkske
HmRWRd0REfdM9Z1KibPDPxfbT4VtFhMCy9qb57+mcg4ReZlGpIarBid2+yOvtNnemVVRwrXmi04x
YvW5vCqmHlcMKvL8wWCeo4AeZ3QhFgnwxd5KLa5syMk8b9tB46l+FWise2sVs9emAdgI6cl+5Y7a
uQkjQbDrLBL5LWSRhvKtzKbfgFVC0laVgTUStpElnQM9HXcZ+Jq08upVHSNRW+lQDCC1A+1/Hsh0
HW/YvUQIEITU4rWBHPxYKbx/GwpVgYsAYZCPSFEBqpDsWf2UiOcQO8ARAeZaKFgquvKLkWDGkWgj
yhJYy2OLMAiU93Mt0ZEUgtdmmzG3pdJ0f0Hfb2cYd15jQUjJqnyDnjT5ypbukFMlPcK3auzQV3GL
iPAig8eQrOHJ5sW2wUZxp/sOW1jQYKW6qPrKcP9yuzj+0RRjNsMzYVe5aawFeOcEbNSgPbrePHZe
mecrOPvEMPO7cHibAu3WXAOi+mc3QghbV0U/1xc6muiLaSN2/bsSaX67l8mUwGnDVJNhTM5jiRc2
nDHxAdc0xwhTseXom7QTEUXxShT+uoD0ZVwGCI7Gldk6DnDRwW+RGnZNjuaJ8Cmp8FfjQ9Qo6lM2
ML/wvPum1QT1RlZfPtSSkg87s5lNt3HBsY0ka0+5D30ZRO1d2+Rpu54TyG7rlFxwcF3YMasjdiFS
Y7sWZhFO68YHygS0JNyNAss2XJ14MO4LMC9ItxryczkV+HcQ3NGClfaoJA5z3S8Wcdf6yinfLK4a
Pkku9LaTdj/72GxuXB0NAkwRRrl5x2bhQZ/rswxdMNYiFG3hHHrlTjd2h0R+QBu3w6Lf5lAYKrwG
bMD4ftmZkQA6WnFOx9DTxltXWCMRpAJrVbxYcn3zmtYYhn3UjjZsJ1auXxMCxuSS/3nyIXJV96ja
WpM0NujlLBG3Gv5MUGdGuHJ1pe11lnjMGtgyhfFQOk1DAtc0sS80UTjkWKjwI8kVW0utrnWZ1z8h
jhvx5TCUBBmlSZzSaNFRjSEYvlUy7prKcia0ozqqtvWM+X2HxNzsd3YxYFd2sUgWqyItsmLdjn6d
QZsw4kd8Bq2LI7USH8rZTBDyIQav4DeE8meSLFxD1dpYu+YupNWMBSj6RtmkKfcTZ/pym6cZXlwn
Ioz04u3b2ov7DAU3Gto2Kg3fcX5HbTy/Dk/2mBoZ0TNHTEXWUVgLmqnIdP3r7WFeXAqXYegUsXbb
dK68s1s+bYEkQHgaHxEzRse0qiuWMAuq41yEm8LuAMK4PU7dt0d9cdf/PaqkQoTImBrG2ajcHbK2
mnpsyOyWxImVySZN0G82Fby1t4d6cddfhgqQLVPdhgRwXpKhTm9B65njo+TbvEDomR2mwKUoVMyh
vWrtKrl+e8DXXhy1GfTTtk8ZwzqrtonIouRX2fFRF474HKGd+JJJt3qnOvPqKDSE8Xo7Hg94dqk2
G93X2hHx0UL5pvaGV/vhrZxmHGx//jhLldl0XK6bdGBOb++Djzo7q7vk2HhOc2nn5Adi4mt3b4/y
ckLY0uUy7S5XZybjWUUmH6hag4wXh77CZxmiI1ixR+CQLHP7j3+506GWsuKzOpOp8mEBzwoafr11
aMwyuKV2/16ozCvvZ+luoLVacmxokp6OEqABJlN6lMSzLoR4tIbY4ECI/OnPRveVFhHhNciJ7PPO
2yBzF8FfGx3rIR5XE1ZdbkRuAz4nb2T6+PZgrzwSHnTit2jZL57v5Ut79sMJQlyA6sgIYGdktrcl
EqriQAfMfWfGvbIknYxzNuNmH3VlbBTxsbMx2w+lsbHUk4H69EKE3rxVAWSAt5/s5exzCE+waSxK
1gim3+mTgQYKkuV8cgwmN+9XdjYWVw4N8GQ/erAC/3gwuhTU+5kXJhTEs/Wh7lRMtJhKjqjAor1E
2MPdLS0PAr7LO5W35Y2c1KpY+1j5PEQJlP7o7J0+F9pwrr/jmOBqaB+6XLLxliTqcnn6gmDi87/x
XPx8ODrYRuhonA6GmFe0aKeSY6ly99aMxubHrHQLmN1+r/X1ykxc6qg0UEiopzy9vM9nM7EkYbdy
upxyv+VEHFvBbKpHYm3i4a+3n+nVgWhn0DtkVtD8Oh0od5OkdDpYOSEsdy7vUCMfHXJ1uz9ek+iu
UbzkI16CPRax5/MHyjlnuaWRpseiyvpPYgKVBPmqzss/LZIGCA+pj/L98hdEnafjzA24hrlnQojY
I+A8tuztJIL4w5/+akgVhGCbQ0nEWzobRXXxxPm0yY5Bq/UNZEjzpvCz/B0J3cuPlnIxkjLHx95E
gOLZMkHx05Qtp9WjivL0y5wMzdbrK+76uTEP73xI7421FIWfTTjsyIER4KwAjmjP92hK3XWlzHGT
51n0zlr0csotZWWPHxCbssXOfjpUT7UP4opOjl3hhI8UBqyFmyr+tNkSMAqHB9pUbLcvmhGI2R23
TYr0OGQJMUaWP8oexh52fMJUcB6+s0+9+lC8KqS9HlKU87XBBJIqPODfRwpyVAS0VqvOwlbz9rxb
Vs7T5Q6hFwsC39Gi+DLPZoS91Pu9nmUhHGDurIBHmIv53Bv2rRlUN6QZpDepERtHvPua6odVBOE7
f4RXJkrAj4oUllA99v6zt+cpMJjuBCVJqIVyV2IETQjxTatPVmSSPPL2Ay//thcPLPk56XqwnZhn
Rxk3cusRDkh6dHtHbbkF0eT0oeG7LjkzfgrXICqVvW8lHd+3R37lhQYmCyPSPTqQ/Od0lmLXTmRe
xOkxnSAGygZcBP6h6Z1Z+tooFk5EE7gz/3cugwGPnplF0+FnQ/P4yTfTuFjzXybRO5/3y33Spzfu
+8vPSMvzfOKElDpCT/M7Gs44f/A7t/6QiihcQYKt1jX1X/nOgK9NE5Z7vj08T0gfz1bIQkwjuTUg
4GqF4HYKjGGbK0NeYY6z3lmMlzdxPkeQPnIW5ZgoX1xHynJOm9QNk2MWqX7LNxGhHT3Ug03oTord
PgUa8e883fLC2AP8RU16OjlGqvF5YiTp0Rssd1twxbsShjawQgn1zmr52hdAN5Pjhs+qi2nudKg2
6dBtaNaxPunyD34MDLDpjOJq7EpzPVhe6uHAruWVysSwefsTePUdCgbmQSmHnMeeasriricxW2rL
V18dzC44BjDL1zQXwu697virU5TUL9NjenqscKcPGsdFMwWMcQz6AO5PTSRPPGfZphys8hpju/vl
7ad7ddo8G+/slFrULYUt6l7HYpxcuvH5U9SDoix0SpqPWxQ3VpYX7yg6XvtF4eqhJLTp4NpYSU52
WafMY4BfS2UzDKdroj+xgw6Anb6EsWPa76yd1lJjOP8wno92NnUoO9HdSu30aLWqhtZaEnBB8y8E
7AtfqUzLmJ4iheCpC3pxoYRTfsI28t7JwnJe+2PgeFmELCgozwswkvhL0EGCnXgcqXiWuSh/wuKm
ntQJh4otvsAhX5U+TUNaWNV4D2wpvOuTOtoXtZNe6tacN7FfAkP78xlgY99iG2OhcuXZGhUEavTD
1EyPk0X2UValo9qWVkaBGB1Dn+3GUnxns6/fKZ+8OglcTlD8s4sy6mziIU0Iw76nEd6DK5+r0nmc
05C4pdw33lk7XttdKDhwylrk9SgET6dbExhtGHSsHQ6U34shLHETAn3evv0zvrZCUXWibfv7aHKu
F+gqlZWqn9IjCKX8aMa++pDHg7qxgT48AKKR107odnurCaM/lVlyCqIkgFcf2QkXi7NfEiKsWavS
So/EvUH5Jg9pE9mDc4XmpHlnriz/qvNvCUEJDmBvsRy9EFEHRp9wDM+Os26fCslU7VQzP6nGsb9Q
lAPUFAfTF3CBxRM9T/WORvDVb8jh+IN1DCG3Zy+L2bPj+f/h7Lx25EaWbv1EBOjNbbk2UrPlzdwQ
mpFEb5KefPrzZW/gPyqSKKKFudAMBExUJjMjw6xYC55swd8EqV+TE9wpSt4yyjInXnTU4eD5iDpg
+9XJLZhMxaD9HHPrO1Oa5qVyO+MjVBl0fyNrmL+//sMzhWKBEQGnZS/xmSnsv5SOCZHU0qCqWUMQ
fQmquf2hD1NPDS0r/qGr0HxQNN3e2ZCtM8coj8rba4NWWUZng5H2XqkCh3PKYECvIXHgpS0T+mQn
eLShZmZknsavpqZOecpyz+t2rtbW62F4lg6SywA0uqyBKkYQkQw0ia/PqfYsgFZ8Zr4oedIkf3+j
IuDoRb0x7cQdW28kGH5mVyh4yDt9fQw8kYzUCqrEzwoTjmOrNEvZvIqU554S9oNRaMrO5d5yViZF
XnIpwn5bX7zK4RTBB5XOiV8bmgiPA6qz3gmNE6gUnDjL9qKdrW01dQo6VOxBki3RzP0cqLmbeTxZ
Ue1iZxD/MsQLbseL4ugyDIP3OyLT+nL7IG9uK9OSFHYo2Nv6oljPtExnxwxJ+h1kevC+hhmETjo9
1zs5INldjE5rPt82ubWvErYta1aErMt9HVuGtBMmQP1uRO7DicIREa467CPg6Gb6/i+MWUymyV4E
3crFsYlDOK+noiW5t+rsi9WBDryUY5z9i8oXDfTbxtaoVbwyxlSbeq0HHm+xmyOqYgJmYoBeJXmM
ksCXqIBjPdORnY+2FkJqYWrvY7VBuyWBRnRCR8NHIsYpD8oI88Htn7PluAHl8UKAmqLYsAy5qPd2
Tpyn9F679HuQt62flhHVd+IdF/q2UTx3XRogxUHf9a3lUrLc+QXrySm5IfgqBnF5qfDh17cWuYha
WAo/oU4bCA20Rh3fzr2F1p+I5+fK9WBfnKPhXau15lsldjRUK7WOwYRh2MsDt/wmCGkaNKRkdCLk
TfjjHenDJBKQLqU+hHDuhZZbifLcHIo3XeVOF2gTPNQ58gz+wdLeOxdb4aicCgYroRuAtBfnoqk7
hOOVNPOLHHQqKliK+Q19xu6b0lpJDY1909wZfRe5h3mo2uqYFfDXAf5lknrHqW15GbIpqhhMg3BQ
F2cC3tMsTecu9bUOwfZDXNP4OZpxQwt6nqhPogQTBr9hylTnndhvy7JD50wnzcGjLsugLesqFPyZ
xPho8JpWBeTqndKaH7IOaMKhjqCm6qx22usJbfkbJoplL9LC45gyVPzjw5ujV07moPByWGX2VhvF
cDSRNvjQ67Gzk3dsrZEZTo4YgRlL1a9NKfYcxUA5KI4CbodDvS2OFLUQXPMM5Q1qq1+Sold39nV7
ef/f5iLSbSwXWGBVpL5KZezNMIUfwBIUb4Kyyh9u+5Ott4KqJc1kKD3B5Mtf8sdGlkD8hArawA9K
gZzKoKfTfCeKroP0Qi/CDnEx5JD/wibDiB4FHADdSwcC2zQjSlOV+kNBO/5gtjOspNxwpqdSwzuX
8Grv3JAtP0FAKYMrlxOzrNGO6BSL1ED+b4zBrQV5ZcJ3UgTiXtdT+83gxBGU7LySyNrUe62CzfND
REVZRUbbhvz7P3Y46kFvoaiQ+kpYP5Zq4NsJspcQF75X4gCmfAgsb2/vZqIMX8T/WVw46MJzMs2F
QtAvdPCzJqHXqalEAAGeXj86TdufZqf4nuujd6e3/XwXR52+s+FbqZpLf5PonlkdfPP1oqnZAoat
OFZ6jh5O7MHV69pBv1Nu3PyscjDtBS5A1fHaCkSXxizyJvWjwkkvFrV9aHxRnYOuOXoLv3N06dvJ
hRlrAnt7e5M3b+gfphdf1UZ2DtEy+LQbelnKwYOG6bNwwTweVEeCiG9b29xOyTogLw2d/cUXRUSp
r80my/xJmZFddvueyKoSw7hX3dhaFkA5iZQHPgAP3fWO6i0FeS2WiZlbQSOc2BYqLIS3OQWFWgUT
f3tdm+aIxukJmTbFafn3f9yNSq9mhJZcTqpNxwFur0x8BQTb/FbsoMv+4kyS28lGmuzUGIuwMRuT
SClmBVfXwUrfgNc/wsUZ7ZzJzSW5eDdOPe2T5ZA8kwFNGXpx5rf0NCA9isDGQvcOE9jQOEgp395A
ecKXeTyhIJPwzDBB7LEIQiDDpKTZ1ZnflUb6sTXb6XtteNE3aFnQSWkoIfxFlYmEjTa1xuAPueoi
2AhQV4XZYs58y1EcYvy8QiGoBYuYAU0/QhBlvhNBM93fXufGrnrMuZLMUICHrXhx01sryFyjINgy
ZyOAoRn2aJqH4NMQ1m30nfxiK8KF4vAlGYdUnvHa62OJx4YGT6f6U2eQH3W93TzC35c9iKmY7uyw
1i+tHuTQYQm216pVcVKYVP2WaU2xc5o2vq9H24aTZDHKSR5y/UvsBtU6PGjmJ705oqpWByAKg1wF
K1rHs/GpLZBEvL3VG+8VfEOyPM9UF8dqcSfrgoGFHgI6evV18y8CCsys1LF6ztXeeGbkK7gAgHf6
HU+w4eEoW8p5Ve6mygDb9UKbqPJgK1P5wPDcK6c6cpCWagbdTc+3l7dVe8LD6fg2AlaqfIvYiiFE
RymLOvfHejLTs1Z7NOBsvcw+I/lCugykP7lPeoH2lZWcCRty1LJDJqxhXXkKskbc2+gSvbv9q7a+
s+yaWdxiYszlyNVce4Egg859oBpI74k+zg6KVoo7BmnUB4ZRq++3DW4FCdB6y+KfSSK9GsbUg6Ht
8xk/RQQUoKjUese50icmHdRBTlWox5QGMETQHahYlR37pCppsbPsrbOGqyT0pB/DI7B41+gvAWbw
uNaUVedPsZh/uEo23Stm73yswOtfOG57FAvyJC1cJqRZslvvsBZIU69P2phmpjLQdfbd3Jg+dKFq
z28qyvdIvVBTOEFQ9DWlJYUMW9GhfTJ6njF/ub35W1+bcJBSNnOFNPUXPrQaGCyxRm71qE1S/Gco
oNu3SA9/OXXRt2+8GcWsnZdia6tNKnvkaaD2VhxWqCdEdmramd8oWf9ZR4rhIVcT88mZ+uoEU7xy
HzEOeLm90E2jlOspNdN4hj9psdejNRk1mgu+o0MnzgCXcqdCWPqgZaq4Z3Ch/T6kSrtzqF4mB5df
GJwWxUyqy4yMLoPPrA2yVrFy30ji8ivFXlTbamf4Us/lcIe6NuTj8XQGuo90uxmEJxtGJyR8nepB
m9vo7NaleVdWDO/d3oxNz2PpkpiNkJsSzsLzBKjK4rPV3C9cRghg+vNOgIiGGFVIBUlmjbmvwGBK
qI+n8GTqDU3QYjowARocS4E0naZGyc67unUSSUvIpAkhIKJZ/KQpmapBj0Tu02Z2EPnrGUVldzo5
hBirNa9MPxXazkZs3UDZdpDZNH8u6xVaW0aB7em5r0yVdrFqoT94QGYeGOEXl9ECMwBPpY3c2BhI
Ktph2jsgW8cSBmOqwASDEE0sXEAWD1FR0HX2bROyidPQ0ac79IbBGAF49vnOmyLricN1FEx4wmFD
4dtm+PKAU4FOX0nFY9LU0+9oBO59GGu3/Bm0YcXQkj5kP28fGnlWr88yt05mOLLbqNNwvL5BEAPV
ZhIAaOsqJHOPTEton42sNuedm7oOsJj0lf1MPCNFzmUHIkUDR9dkb60VVO0m/tPiEay68lHLHMYV
X70qJgVBwcpjh7HFsRNz5zGuYAM9zEw7PImoFPOdGcZieHVYwb6BplDxAgSPS9yGURU5PO10xd0U
cLIRlPkJcoU9Cjr5TC0+EirfoHroGhJUrEpEutGwWsoLNMDLGPiXWyF9rpnoNRexATOrUuRM0DWA
VQ5C9dL+x+3tXF8oXjOIU2VqQ3i8xG+4xBVAw+LUB2nlvPOYXJrPhd6r4bdKqSHctRk9/q9RnJin
pW2b5jwoSP68+oGRT+oLgFqTgEX5I//I5URERyJWhtR34ilDN9JuB5rwMcS+SP9MIJ4EysKjyPTv
txe/dmE8aIAPJOSTO7IMneCmCUtCFdK6etQDGGSjGebwxoW02Moxf4p6s3o95BmjQLlNci4++xL5
UEAHWekjX7xGuOIn5UCkZHurvzMzQ7wlMY+/Ca/3dj7zxkqB6tKgo9EiSakWYYOihHbVdRQ9bXPw
qPMSvsMJkhWMXRqjFzMKlanuzlfd8AsyHiVS1HhSaU9ff9UE7eYcIl8axSrj2Kcu7530PhOGQAsu
V7pPr/6Wsqkh0ZQ4PNNQr60JqgFl4OYkl/ZgMCpcMN80u6Py2W3awafa3io7DmJjfXQg4Tg0Ldwr
4K5riyVQCrvygszX9Fa1H+ZWFcO5pf1SfYHvoX71c+uQUDEMAVEH5dZlh382k86adKPwjQydLxWO
Bb/Pa8bTKGXdmXQpPr96PynKI7oNExmNmiVObhrdtHDdjEnYxM7u59YwDjl66r8Ku2nGY8ss654r
XD+tcCxKMhCJ7tKJr6/3U8kiLYnnrvCBgSMnh/DNcwBxB2zMU3Zv9Z33xsvQh9s5pRuvJOUBHDAV
CQhvl70YahXogtooKOGA9M8KA3P/ChFND7d3c9MKrFsQgDIqsmJV0urQ7BLmT/xyLMtzJGmoXWXY
CxM3bjl7x6AB+yfheIsTCWsrGndiLIFmkA9fzBi80WGIrUS/zKiBoI6oTwjc3V7a2ij4VyYC4VUi
MQE5f/3ZjCis467xCj9qY+uDE83mRwPSgV9zFFgfs7KzrdNtg+u9ZJ6CjA+QqJzjWA5VJIXkoVWN
0u9sGx7tivHwoG+VnT7K1rKgbaXqTpcOzsDFaSxC9GEi28UKQl/HRkdX0srLgOnbmlLxrBuXv1iV
hHEAAZEBx+LboRkFQzgsAb6tDMZT1DKMaZTTzjOwvmL8/035+pBXAT1fOMlWUeiy1anw0aFKHotg
RnMn7Hve2VwHbtvEI2oRbqDtHJG1p5RmKZ3A9Mzo17LXWiFdmI2GV/kQqPTPVphoj7TGIQSwbS9V
Xn88gBnBE4XUCQ2ipbG4I4fTw0j4td3/11V5dzeFr+e5gUGSkydvGtSBq9MhGA2fvH6o/aQThXGg
9C2+TQ2Vv/PtU7FxCgmtPahGwZ2u2dimAMnwjIKWr+sMv/SVEz5qrv5bzyrEbZVqD+q9NocHpoaP
QgvAGn3pQKbShHQjnQc/KsPvo3Cdo6I2722rRzgbEYUd17uOfV/8/UsMRl1Yys/8GfblrShUuC1G
XysVtE70QK2OgZq06Znn23tb9HmEPm4ocnEeCm/Ya8OvLwPOkvlAens8rFR0rs27BdB+BEcmbjjE
z4Vbf221+UsIngq13OG5qFSxc8dX28ujBtRR4lwoMJCYXVvsLINxC+EpT1HtMPY+mmdFh9YiKlze
t1l7bcTwYs3h2oFyYH8XHkxTG4YsK015ijNdvSdBa5mxjNv5ngffrqTwg71jcXXPKTgT8L0kgkgm
LCux8dipZSbIOKFym+3TiORMewgD3flZq9Fo7dyN1TuANd5tmTSxOGLp692kCWuAopDTM/2EeurY
Ke/NbtoDHG6tSXLkQ3rOhTCXHedxqEMDL4CCO/JCJ7RKtZObu8qjkhXDa4MEFiTHwrjvkhB/+eRk
kZUUcCQnvijHCi1aMztP2qDvtNDlsb7KOLECzabM5wh8VgN1ePugt+Bi8jvKK59KAKPwuMYJxcQ2
D4Pi36GIUxUtXZhYwjedESC54aS17u0x221tLHEszS62D5o+6R3+SPoQeQ3CdARTT8kxKNHDEGVz
gubB6p8Sz+7+4rAAzySexY9SVpS/5g9rXtNbnWP1ZPMFQGtdVcv41JYFIom3HfbWqngRJICOSIyW
xLWdoZ7yCZwNgJrMQdKTVq/7M3b1+agFMNf8lTGwIxTgSO2W+OmgDTQmOjAGCLSnauAliG60U/1h
znPkk2+vbH3dcCLoCgLXNmHuWyEu1XDMo5CCez9V5jmGzAMlg9l7bdfqZe94uoEDyjdhEaEM8Pm0
9qDQA80FwsGBVbcoIAoj+Y9B2vhZt5HzefW6mEOQDPKUVxkSkE77j5ORV1CmUB/LfboVcg4IdSnl
0uYlHGC3Da29P4gVSmQMkeBaGZa5NtQnRRBZNbXLOmt7AVeNlisHaJuQeXb6Kg4PQsg6x22jq0eO
/eSO8b1IVFnm4pbZM1lqLPLQD0tT8WNVUS8KHFswv9T5/Vw13/UmMnaizI2F0mvSpRujUr1qkyW0
SJIY5K9vJig+t1LLsPTE8IGXIzkpAcyPO4tcXzpOpNQSoeEKAnopOVC5pTcixZr56Ujt44TYafOf
oobTp1qZYIe5vaPr1dELoQPjAt0D/u4swgZRqiZaYBQa8lFRyqOu16rU9JEa1m7rRFBSWYhq7YRK
68/IsDWIGAnzJs9aMlsknpnZdt5mvjdbwSP8zVCEZZPZIpLkGYc2GUPI0LpY23kr1nfehJGX+06j
jwhpCX6CxaxL8562gzfMYFK9BHjm6NSXV+8oiFBwkISAdO2W7LjI3A7K7NDBTJ35V2tE8e+sKLov
rlkIwKi00D/etrc4LvSISelgdZQoYCgVljd+Bg3ZKHo5PuFTg6Mm+3cuzEqnqEVz7LapxQZKU5xI
nfYVsFcpkHR951XAU2rl2tNTgTzixzoubSqqc7wTd21ZoRGDhg6/mHLb4pK3MzxRRTuNT6rZUC/h
/TknJiLZO2uRvvePyEEuRl5oqsRgUxgGXbyhVjCMdRlZ05Oc50mPhpYI/Vx4NVSOseCunLy+cRDi
Es70O2x1RLaAuthvQ5JDwx/gZfyuhaXzoVRbMSJNmBv6wW6zsTyadhMrZ9aAjF8IIqw/NDlw2IdB
hWLs0SwTpX1qem7IEf1wkV3oPpvDnT4ZZXRBaj63n7t6EP1JNyPvl+fk5kT7ZSD1O0ymE4ZvE9tp
oqe0chvkWFEbHY6hWqvslEnydq8Cu5keCoTHPqcpUt2HoK6M8XVn/GXvgPIT9VPh4kotPtGsaxUk
Ta76JLqikXqQ3lnLM7jWvETAqib01w0ESXsUzYH30JIh119WZTQUpU0lH7QnYxDmUTMq6yzBjYdu
NpK9c7E+Fq6mE+7watMkXoY8dCZ6ewpm7UlN2/bQhaAeZhSCT7dPn9ygxeFzAY3TbeQIQi672EDT
gZ0urUfjCekSBYbFegwug9No51BLlaM+db/bRLPLy9QzQnfb9Mb1YiNlgOVIjo1l299Qhj5HV3B8
ElaRnwqlCN+reubsnJCFi+eLUdYEc0XhjmYIpchrV2HAn2mP0DQ8wbT1yY4h0RrRIxRF9CuEBOMw
BXuZzXpZps7No0UoARS0cK8NKkU32HWhaE8JtIH3TVJ8nsxqbyRu08gLYw1FEhnWXRvxyqZrE1vo
T2ELhL8LteiCv5h3Dsfao1Mb16ngUmHy6KQtosY2q1pDoXf+BAgiKC99NTfWAXA19XHYaHenCTc+
FUU0huJhHwaYu1wUQn0imILefBojT/vewVz4YDAW/whiIURn2zAvYzolO2/xxhrBw2KW0RVAVkse
LcXSGjTXa/OJpFj5abp18HkeYga80E0Rr4vCOYuAurltplTroVO1qMxYw6TFdeKaT7B3wW2uWOnJ
rCKmy6AARJpV2XsmFzHV/+zJBpzkUqAuIk/RHzF4mttDGFCQeUqCdDiNgZUfnbGBQ7JE1R1qyfH9
7Ru9/oAyIn7R/EC8gcbjtb24jBkchCvjiVjY6Y/BZFTtg6O4Rf2geY0j3jTM6QDWz/LU2olV137M
MmiuMdNgMhlAYebadKsS4g2zZj3FUJIeA7TR/wUIDVgKnNTdWIfTB5NpxuOo9XvsXhubLFGlQHOp
ADAlalxbTuhoh5MLGRb91OFUJUELoeQUHECbuoeiGO0dt7m2R9UET23RiJCvw+IQwdstKgZhqXZJ
RUpGyNO7dI6joxFnKOSKfup/3/6qa1+DPTjPSYQB0JIKXC9w8ubIzOJWeWL3zUPbFvCCuGKv/bCE
eHJYMcMIlVwYfY8VEdc4m6mT2sqTpVh+YabzqemrH4Ol/rZaIzy4cfsxjtzm5KjT86BZ924yjjuH
aFHD+d9PYHSFS8pq8XvXKwU3DuCTyMbvTLuLTvYY2MPHtCQZgDrSc1v4YOEVyO/g9o6CX52mwRrp
qJAp7vjd9T0iu6MRQ85FWksX/fp3zKYuojROQ98TgXeY6q7S6NM31Q8EVFF+TZhcNKNR7BVZ1suX
SockX1QqSYqW9Pq94400SvPYL+3Jvmc4oJnOZpVX6qGJdBsd6V61fxj6ZCGnPBvt50IT5q/XnjVa
GRRWkT7FFEN81yt3nFp14gF4WgSL2lOTasnZKsSwc6LXV4hakiz9I7XEgVtirJLRCdIMvLBfKLp6
GJLhkd6Re/B65REcwV6tYH1/sEZ9DDiEbZJLLC4szqoVSYgoL1I6xffUKMyz6yXD/e2de8lGriM5
aYbNg9KLmfVl3T2CS9ycdaX048Sdbf0g2L30UNcURu+6Tot/lYWpzievGCroRxVI0YfHEEaM4eQW
0Ejaldo7RztHNekjpFTez5AuCcLrHvDjY9KoojxNmhcaD3gcJ9mZ3djaIqrNvL60DWTr4Pqz50nn
lEXn5X6iIU9P8185OiUMv7e3aP3UA3CSCooMHIE3XhUrRxRqJi8ofEfRTfQ8Xfs0BJl9rIBBX26b
Wi2Ioh7oLWC8hJykdov4rAtmuyqcoPRbzYuPQx8pRxei2J1m6spPYIW7wpkiB6L/t/BXZZB0hZYN
FRc2jy+iNggl6slWDkGA2A4i9KK/dLYe7Ry1jcVJPgviJca1WebiQBuI1tswmQi/tdv52CgdU7em
Np5fvYXkV+TD6OJStVyWLLN8jNMJEQR/CLT+2DZtSNpZxafbVlZnAhZG6WXpBPKeoptyffJgd7di
EQ+sBQrg+3myk6eM0OZE5Wev6bg2BUHSS6zJnC5jb4ttG2ekYHpvrvx5aOy7pjOdE/LZjC0q0asf
EAIgRk8Yz6B6JxFw16uiEpMasPsKv9NG/SvfJoUFBcnBcyKmMT6IoQugvZn118a30iz6Xeg4viAJ
FytU26TQo6oWfoKi/bFspwQa92D+HqRRfvHyTHnltBJTnRgEtEAoTa61Kp7HrZCViEL4qptV9y4o
7bsoTdtzlzqvbPu9mGIzJfaTjjFVw+stHS2tM7Naw1SsVfdqArFgE5vdOaU29CaBePL97YO5vmRw
qhAMUbkjw0P+5dqe6VSJpwSG8IEn2+cyt4pLrimvBJn+b1VUCLkCQP4poVxbsURnxkiJCx/CRPUU
ulp+yAZ7vlj6VO3ErZsLogxJmwz5WobZrk05WmoP7ewKf7a04AdIq+Fd007zjo9fu0S27Q8ri89E
ywvtBKiXfMZErGNsO+14NBK9RhcDXOtPxRr+6+w++fwXHwtWeumr+GTLxE44haUx2F37c+iGj4Nk
XDcQtHj9DnLcAbGQR8KxsJRvtsw2UKLarv0OIlKucoKcShRPr/aIRCQS2iypxxg7XLzFAWT8onY5
6E2QpEcTskvfFeH46CBP8O72tm14RBTEaaDJuWOeiMUZB7gYMrg2Cz/svfBjVs/qw6RFb8Ip7nee
rE1L1BSAw0rs7bKUG1O2s4rWEdDTqt3Jbdz4oEWJe5xi+gu3F7VxzqUmFn4XtIyEb1+fc8KY1ujz
pPbbMVSOeaUXFz00PvyFESqRsppA93UZweaq3aFHWtS+JjP7Np+HQztpe5dpFSe/nARCXzktQhFy
4c/rHp79qus5cNzUB1HB8y8mJEwI1sRDmBd7qtNbX0mXQBkZxUpZy+utc2KqWl43sao4GBPiwKlT
LoUSt89db5XdzpnY+lAgB0GjSRIRCnbX1gxGTYN8mmvGv43qLg5VRIcttH9uf6ntNf2flSU2LPAY
TYNjtfabOK5PlPmLo0jQpimj8NdtS1vroYNAEENgZoABuF4PM4jtTGGy9msl7h+SYTaPYTMG57+w
QobIR+L4rSDPoV6UEBF6tV9BbXeqtek/LUdV4i+MSLIcuiFE7MtIPa7FoIRD2viBHpmncGiHu2iy
Xh+kEzzz8vFxQAiusL8wD7pe55aND2DC/Uczest7MBHq1O/+YjUMwMoZN97yZVKLFFVrz0HewBSL
mPDBS0fVPtRFIfaoUzdPALDal5kymiHyLP5R72s9q2WgK2bb8mk6kRo4BwTKXp3P4rMlZAGQPeRY
vHnXVrLOGuPehFoOrSvjHFQN4lEOUIxXbxo5miTVgYqKOQZ9YaUHG23VNgR2Wa8dkyRWTkbVvd7D
EYyAJ5HqevLPhZWwT2wkRC2mBpCieKfHsfofk3DG+3Bu04cRJ/Tj9qpkPHWVpFNWYj30+Sh3UVVf
PK5u0ZfO6ALGnp1K7e7LqBXKxyGauvkpGKZSPBVjENiX2EGl+55GdBu+OkSnckglGG4zUhCg09fb
OuRs+Wj2lZ/WDSXaKAy1X1WGquSR6TDlGwRD3Z4HXL8iZD1YlHzJnJllQGF6CVpZk8k1I4LpjkWh
mPkFHMN8Z1iIoRwcPc/3ysFrm5L3SoK2qdwQKS1ugtoxKJoAk/PDSR2ik6dmwv6azUYfflbMWjF+
VGkS7hQx5P/z+tte25S/6Y/bFzZDP1Lzbf22U/W3KcWxkx3l7bcpJQa9fYzWF126E1w9HXcN0r7F
V3TduTEVOB59JraU01iDos5EWO08kFubyFFFrIBaGTWfxYLiXmt7tRGdPxnpl9xsugMSWm+7WX/o
knIvuN3aPal2S4+b8WPUIa93ryy1OaWk2/kIzTWPEIr9C7J5unNnxMlvb97KkvRenGhmEGhr8cRc
W1IMKn9VO7a+W1bKKYEtlIEkoznE81TvmFp9J/wWLzJoaZNwZjV7kU+ijG10nv2ggPUrTbzulLTV
3gXbWBBRIABwYFYSPb1wyI0Yey1G2Azmk1joh7CNf45pkCN6biFB/urNozpuA1jgLtPoXJwJE8Vs
Mbh6DwjJLplSr5hVRQLJ06qjQLlyb2krf/mCqAcdRzYi/cfiVBA3WXWTm4OvuwPPQAfUsDjC7W/X
96iRWbSNpwYdLVp1/RdBytftBCLrrSUQlWycvEMUu1bY0QmtAT6x6ttZFp97Si3HRgu6u2G29vgW
VpkrFWIOJoN63G36rotgG3DTHIkhN0D5IjKKFl1JduImF6SZTV/PauffzAji13Y/aZjhm3mTJPUz
qfP1XXDDUdDJrR2/c5mNuKMDFFp3cLJryPj2yrTHvLS+D1RdoV/m7NAtowd6bW4cuj4N29JluLlX
j22k2QdV3/WO648mJRpowjMjx91bpi2KAb+ZZySzn0WMlp9qt+V0Om3jFig/Qhy2c8nl9bry+xDD
0reiGcdIgRzWvV5UpSVSWmoyfKTIzVNUAnmyJ7e+6Naooiot9GPTxfSTKQLfN0LfewtW54b5vBf+
bJqBeJklvY0dgeHIO2f2IXmrw4s71JhojKbN3tDmqi2ERVGkPM0R6hiX285gdTsxDWgEbAq1Z9Io
43rlphahrxmUGizlblVdkt6ItItXRZF+5qb244ln13KPVjRm87lSGvOVZDsSMQWSjt0Hdy2ljxYJ
o7CJokqtN/1kRn3OSj33nRYRS0VDo31Ei3WvybL61MDOwOSQK/APndCFp2273Ivn2baYkVLqe10J
UvvBKq2MNiVv5DktYoT7BuEAjTBbHeUzk0zZON/e9dUlkj9CiorLaS2H0Ph61xVQEvmUpRYFBoh3
cEnZ41xY+k5vYXWJGAGAPpp8hRqrDizz2kreVLPbu5CjDZFWPg6Tk54q6v6nztqVod80JdutQOdx
st7iAtEpIWnR3MC3vNacLi0iSfkxRHpwPpodfLCH1+4flMJUqfmHMJgS8vXKHEM4+di3jj96VXiw
Q6iWRRxXO0nfKniS5HYkeyBLqaKsqLEr3aPZlLqO31One3bcWv/PAcjyUA1ok3t5of5ze1XrTeRQ
kC2Du2Qj+XDXq8p6xZjbzvX8aHJTxlCgQzjS0M3e29Cuvdbj8TpRdJfdejnLv9QiqXUrQ+azCXxm
6QtY1pWpPilVXZ3VxrSQC0XiF6ik4ub6WVMiO4P83px39ndjvTSf6HhK2nfZvLleb1JZLv0UDk0J
5/t9qXXdKc5L99w73fT+9ta+zI5feXiD6JeaNa8zbWcw0de2bCOT0xZD+lwHmmgPEfrH1V3Chzee
U1V09dmOcbgn5BTRTKmJFNqLWte1eVf106Tc4xEzcgErbJjEGKQ+aGJEyfQZjpeivihJPAQHvWjt
9E09G3V/cmPP+l03wioPpdVrE0KyWd73B1tUkFBHqWd0X+opNrECIXp9Srqsa09TlpQQNE3cJvOQ
hjVjlUx5FcGn1DSD4V5NSzc81DgU5TBodnM3UaAOjtAKmcZdarbjs5a39vA+8OwgeEg64HJvtUER
9ZMWiro+NV4Fn8ZYxKbxUOhWmaAyarY5ALrMzL8y3zbNl9qsg/E4JfOYf+ochnPv6lANw3Oit818
Ui3yooOb2eMP+F2K5KgaXIhznOcQBFYJg7tnNw9H9zC4syHep43eI/Nc25ZyD6tw0B+5Z0N4YV9V
8zyn0PW87wpad81Bm6bBu6ix09Rfoy6FtvuQkY0ZUIgI0ZrPtTKI7x3fq/+c9LWb/zPqXZe/U+Ka
OnBYhWnwaRToOSEqH4xR8OgacdG9C0ZdnT54RtlMYFJiLXyYh1qrDhX0VNUdACeL+JfI034PcNYt
728furWXp4BDWYIETyqrLFEDOXlrYdtx8uwNpvlszJF9dJTQ2bGy9lJUkKkYgg6n/UnEdH2yQbg2
qKfl6TNBrfHPIMT8JTKQcjAqN78oalXsxJvyplzfJHJk2mhILtIBgmn02l4xajN0T331XA6Z9UYj
LuhPASTqXylxR4+sVH0C4NX/akZt3EnP13ESLS4SP0TKeRMZ3rg2HRhmM/WKfGXsTD+hp1R+qlUo
gM9FpyDuYzaFZ1HZTvpvr/2QFOhZLrxeHFBjOb0HEUVco7aUPCsiGRBfngbzELnCLnZSlfWnpL0B
Zyw8+bQL6TNfr0+Uqal2PJ3PQ9py0/tSz35nTCV/4QoCZqozzarOt5e29sGYZEUsj/opEPlrk0ak
o5MojPRZSedSv+iIumfngrnk/i3kFLO7c1g3rgTnhghXTrZJXpxrc3FJpchVYWjI4dA+Z/2kXYL8
tYP3xJSADYDqyLiWf/EWV6IYh3Bm5DLwU8Ns7yoAmh/Kbu7vVYj3zilAjO7V8QgG+WCStkS2IxZB
rG4mZoI0TeAzu6ffeQkiGkhS7enWbd08WbZnaRLnvax6pFmYIyRsiueCCdb+vioySGgh8ZgR+ZkM
p7ybIPpoHweN4bO7me7SDnJ+/fFcOqM82CSadFuWxNS9ExMwlUb1HCFycW4Q8TtUetjsnMi1FZhD
mD6mtskpIdW8PiK51eRV1mXDM4XF7n2Vm/05ifS9rvmGFbkI6iDA/YBcyb//o9KXhfpM1cAenk29
mB7hug4OOYWZVx93hItlvkxi84LrurYSpBTxbSsbn1/gnSJX4l9jVc17/CDrS0zNgVtMyMjpg678
2kwBZIyJoH58TuriTRQozjFtwwTpHIZqbruLF3nTa+8vod1k5KQuoIOX1ZzKtkZ8ZTI9ZyVjLCDx
w+iDsCcEtZ1s1otTrw+z+65qwlo9E39Y4t2Y2q12GBhVGX6EuUL9TAxzER4Sq1PcsxU4w1trCBXr
54yeTr5zmDZ2Rs4YEfMxNszvXfgbxclCjahneiYAkpXITL0ftbZ7dh2imdtbs3GiYJnHk0owl2xE
XH+E0FD7bmas7pkhDKc+BKHpFGfFHurmctvQ1poIdMjqYA7Cay+SHyNI6yG1kvm5T7v+kSnF/DhR
Vjy5s6PtbN/GmjySRzmSD7sOwJnrNQV1qoRmm+bP6qRq9204R0fmXNOdnVs/6zzpBEkQ3lMAJeO6
tuLEqjErzNA+d6Lv7vXErL4wKGmdFcqBBw8Sy1PWddNOF2VraSCvJVM6LEWrjFUSwYej12K0Yv6+
iov8qFMa3bsvGx8LAAaFLPhSeF2XoUNY912i/D/KzqRJbiRZ0n+lpe7oh30Zed0HABGROyKTOy8Q
ksXCvsOx/fr5kNMzrwIRkjF5qxKS6ekOX8zUVNXSsgySGhTBoX5xgIJUeqOsZUd9XurvAv1/4aIV
Gw9hO95Nsj5+19Mov8tpz3hP0bzdRRXsNlMvrplanK0BGOXqqbxSRdDgvXor/u0SxFF5VmdLKMFQ
lGADht25smSpt2/v1/NRVuQcRiikHqDK7cGgGIeuLKLBdDxD1V2STNnZ0O2vbNWtQSUnjquWuHCV
Ia0E1M0uSkl1q0ztxVOuFrPpOjqh4m+cHUT3EC1GIz+Wgkz2hkr0jBJvsez6kEv2Yt81URmpXijS
tN/RGX2Z3MkcB1CTZS6u+bmdrwURJI4vSLhJR888lQAQM6J1bX6KpFraK9FAVw271w9vr/hZHIkQ
FmQf8HSVL9GC6PRAhWEslNiJraekMR9m23gcEAa4MWYQgJnX8P2zHb76QxHbc3CBT+Gxng5mKpQ7
RduKJ1VSGzdNNBiD2BO5kpqpV07T+eqtggnAQlQMoN5b2Ac+BKkkivQnakKtN1hxddDSzPHfXr0L
o3ALMcI6yGrLczqhHNtk+kU3w9Okd7BlHDU+gAMX7w0ZV630yjCCMw3wue0jLutZp6AKkJ8WyVTu
qiErfFnM0pVTcbYTXkdB1wLiSZ/NLSu7QZ0H479lFBIlV6TGT6EtN1VDCx0zjK61nj3fCsBxbAQq
LWu5cQs4GmNKGp1rCqi9EyauliFsMbomArPPtS9vf6WLY61V/7XDFg1aNse9CjvEqBh3Pkllik96
G+teJfEUOibQ9dtDnW8IprU2B8J/jYO1TVro/JcL7CSUp7GPTE+Ro9BPluZavfvsFeRTwWJGCo2X
Cu/SJn5Ysnzs1YXFozte5Y+inEGahPSh1xAhtVpV7xUzuSZnuzg1MGh5zTbPM+rJtOMOEFR5Wua5
22sl6GaciWtg48VRCI5Qw8DUJnQ5PVGK6KMurnTlKdbMwhNd2dxrIrrWouPyKJCBsFlf5ScbZN/s
p3lqYKbSoas3vDBNm1tJ6q5pxS6OgmKdWwgpyBlPNDNizEZnm33XWnQiSHlqml66Rmq5uBlQoq0i
HtLyLa2ymLPSHEgBn+iHtXhqkQSmHH6k3/vHtKofhzJ8X9NRHk823/+Mty1IxHJq0OmHL5TW/fcy
ommLcKLaN0pxjdd+Vn9ZRyKFpHoPWnXWZKjDCFros6Q8aSNtRQfVvkmi8saKsTTRmuVTs1TfQxE+
07ninV4Yr3NkNdH0Uu+lPrt+2b9FO13eGn2asD+wdAgPqhhm2NJOeZODY703RGeSK1EMmhCJElD+
6VBZz7ZYFjZJLBzVo+W37VaOBq469tcyskv7kQsXSjvPCEHW5h6Ugc47Cs8qDUod+is6hXRnoge/
ElFcum1N4L6V0AfEuCVZJZMujLlt1Kc2tOwdDYV+hxA9fDvKroUT29ZwfCa4TUD0VKghx1B+OV07
ZCldHYpqeSq1LMaJdYJFNdeql1dWeRhpzBGIJZ4exaAM+1rpwz3IbX1T9tEIoGtd84Q6X17o7oTG
GIsQYCI3O/1tilKbDX3Rl6fJiGavzB1sw5dSe3dgQ0oNm2xlH1GJ3npnU8VqIwxT1aeSZfWjfvhu
TM01o4WzqRgUWXCjRhgJFQgmxulUnAkX0SHtjCectHR/LHS63RTaNafNS6OgplyZhRR1mNDpKPB9
h9SZBuPJaI3GNdXB2euZuCaLvjgKMClyVVgIEDtOR7HtFg4O8oAn1O0JWmFJo7F9FH5458O/1uMA
23hRcAOgTnY6Sg3bQl/Qhj5FWrX49H9XdkMvTf7bo5ydLSpxSGBw511p2mfx5jQ7fTdJqY0xVtd/
aHKKRYmW9b+wQxFX9tmlobB0QpfJ51mZmacTshN8nFt+kadCDKVbLepwsHRqi4mTtu8tPjMreExr
41MCCLLf06EofOQYSBUUGKUs9mm7iuWIjC15VyzX2GAXNgN9jlYxKGV1tt1mqKSq+kLqqGVGMn1e
RaiIR8Xu5/c+keuEEA2BWpMVUKA9nVAbA/MlWsKEHP1bQjfoW004uA3Y03tBw9WvAUISneMIzPA1
OB2o7LFvSaIiCjRMhnZ2rf6q8KK7kn6gv+PHnCB5hM1A4yQ6wHjnwiu5JPBQTWE/jW07V36t2tGx
oT3d5AlKZDrsZrWyAl6eJvfjORujz8lcTfazRWtI9S4C2x+/5Imclbu5bPBUM4m1ao/aovpUt9kQ
flHGsV7cWOupe1aKNBiumg6mdlsbkt269AdAoeL2ZjfRJxmr4fJAv9Os8wtnnnO3suVI8lVa40xe
ZhI+7sM+70xXUdNR31XyNGr7whn7Zu8o3VgcIpoiTndisM3m4FhhsU9wEbNml4LGpL7MRbWMX+G4
UVc1m8m+i7JYb27wXnXi29HJqr9yzuBvoj1N2S9jakcPThnryX71lRe9O+mLnPhjDY3lZZoIcp/D
TI/jwzwqLRiNlMztgzraBl0OAGPpDquU+eRqXeh8rwrBhieac2SU/jR+cJOqLD6YMbxPb6p1NXMr
PILLB969qd03erq8yHlnfcuUMa/4bfM69qdF0r/bOpn2zp7LRf1gDprR3yT0wVU9FF+S6mIK0eBp
bIW1qe5MiAv1n10hsmcIIoqC+wdxyr7sDTrkFi2Ns4JUwd7sbm7rcTxMHV2W9lmKGvwmJJXC9wE/
tOF5TJThmwS4C0UG0MLIPSeWQv038GMke+Yy5fNf9GezVC+lA0nvlVNRd15upqH1shCPOPtm0OvB
K4thGQ6GUhrpTW9aEyr8oppH6RHsAhmj3urRsWKJkp+ONYbZTgY1i/eNnWlfY6PUNQ9NX17vnDEr
rGc5m3NE3kMYv0Sj5ORebXa1hNuS3DT+YKWjzMYQg+qPUxzTQhTJtn6fZUOm3BVjOCdkVbOTHnvE
yfON3pbZ4vIxJKrvndXYXoGuf/ao8afxX8sc9bbnRG3xK4y68sWMaDbmGgQmnVdHY/oiZm2SP+aL
0B5necppeMxOUxxsyEw59ebSkCqfLqrVctv3ctH7Zgea8Gwsep76faxLSaDouZQeUhKx6MBjZMa7
RapsdTfHvYCMsX6GL02tdOqebFo1PDlNx3o/VWktH6CGCNVTMituXOrcznSgLJTObpzky3e8+8xh
7fTBeXL1JtRzP8Fe5vug0KTI76BC1C5a/Un1ba1RDL+mE7yxa/tONn8rSlPIXqy1agYtw1GPjSYn
5lGRq67KXIRY3deMc6t4ppFFKqSxXOn3VafLv95+Gc/QC8yMiDp5edcOTmeNuoglmmY0JeepFWH6
7GRWulf0WvrSx1SdkPgun94e7/wh4TqDkEZtGZHeGR4qmigBzFUopY/lC01l408SBp8v7xyEqAHQ
XgH9sahubZk3FJhFMmRLGQwyteS2w9DdUqXRe3uUs5feBO5ZzfdRRENJ3aIJyiiPYy5VbRCBL+17
p05ujERSP7c9zsFvD3W2amtwRKcMuFLEsCR3p+8VDU6MWO26NjDq3ryJh7HwtEHR/LdHOdsL6yhr
KQ05OS/WtmBX9ujN6LPdBg1Jyh3E+RZhIykIDPc9/up/vj3a+ZzgRgEwsnIAtUSYp3NqJCeU8zEV
gVONM7ZnZuXKkdzs3h7lHLNeoResPBE1rr4SW/IjWjVLRHyqYJaKcnQVqaQ3UVNHaHjDVFGFm9ma
He+6rBDFn4ozrxaZmRTCVsrGqnso86ya9nmDJvcxs3JDuDTLDq9VSs63Er8kuB63z8ov2crflJof
HIfOGLDjZF6GNvVTwg03FtO1lpwXhiKIBsEnwmLtt6WtKGp6M55kERTGPPhYfmWfMCTU7utKElfq
PxeHAvKCEEZVBhX16ReW4mZ2xlgXQZtEk+Wh3ybHNKJI8B7LbWPur3zqNWo7CbfI6tYCyNqDgwDv
zIKnzntZna0x6PmKRYAqTqLz0JIbmO3ZdM3yOsE/uy2N1lLdShvk5pOt0w4V4lidWjgrK0l0Q7Np
INxRiZNryeFZNMivBx8WswG24drJ83Q57FHqeyjPQ2BJSuJpY0psAK7/kKgOGLjRoHybpGuQ54VT
BkKCwAI1L5m+uv5Sf0NkYg0DhZniVkB5TsQuzUSMY8iaXFn780+9nmV21KoQO8965hxLw6xYpkAV
lN08TaqWgA6XTuKLedGvtXK/MNr/ERRYK5PzDL+Yi2RRSOaXAO3ZfJMkAn5gmCQPyCx+vr2nzpaP
Hw/BDDU5UNPKXj9dPgxXQiqyQx9kzmAbfjGO8r0xOVN3Bfw52xurtwaFQt4tqGaUeE7HUTttmmsU
ttjzIiKvs3goXKjh6Sdmr+8meJD7yBRl5L89vTO6C67DSHs0iNprE7Wtzi1P4insR6pYjTWEt5b1
M1VGejdGHdYDWQlLKe5NV22F9G51JMxsTDAg9GARjwvaZr6RjFndUpvmU1kr00Ffm1Xi+PbhvbMj
MQZIe0VJDPjZp4vaaotWrF6JT5odSntT0rX7FBaEb9S2vs8z9T5PsMxyulF7d3pJSg6Uhd8vORqp
5unAmmgI7rXeeRq5bN0Irut9RyvKK+n/2Z6B44WzDcxesmW8qDbTcyr62RZzOAW8pNIzFo2RcQvA
rPplYWvFHheYZvbybGxj7+11vTAwxXYgV57VVxvb0+nlVgTTBIJqAPxQ++DPkhsr0ugL2akCpWny
m3GN598e9Dw4gfdFEASyvG4daxMuWAte3NUQzUGZz85LMizRfSkZDi59yfDQFRlG8m8PeOGSAVkm
Qef5or3r1jRV0UVHZlgyIIv/GFkpViZYgX8Kwz65cvrPbhlczYmKgVUoW+OPsfmSZhkq2mIVc9DJ
dnyvphnmg0VyrUHCpRVkOyITxsT0HGqrdC1SyM7mQA/j+bNlJJ0fKUZ+kEUa+gJj7Pdy2XiBuZuR
RVBxgzy1+WKd09LTMynlIIMn94E3t3AjK2k+v/2ZLqwdvSkxtlkd1In31z//2wMHQDSX4dzIQS4K
fPe0pN47vfpO/3kCb0JekgmWT8bYZusAoxV5HpdYXAfG2Ou32ejMj8A415wdLswFVz+gVuIDSEHb
KuhYdh1l3FYJOguiRJb3E1rSqfDfXrHX3mencRIzANjF8pV4hCLb6ZKNVhJJthXKwUBtTfPDWoMu
V4G5YBtYTfJPabIhsfcwgJ/nNm6cPWT/LooAjGrJuZlbWc08NXSmz7M1zcsPdSxza1fKljA8GoKO
dtCqpZx7sgmp8C4L2/aXFSZmf1c1yWB/Ii2sZdzEEip6mhHH6X6OB+mdDeFfP9hrY2b4cyznlmHQ
48eWD2WjBHqRWE+kGTj5Z3Wy8hAV5cvbC3rhYK3yRk4vKRqA3ua6n9qC+yOVFQh7MkptxYCh6qKm
045gxG23a/NUNa9c/udbhVCNUwUQtnad21YT7R7Dsmkq6RQjZepBtRMoTIveXdkqZ/HBCmQjnOaV
XgW66mZmmaoMZYYtQ+CY1fAzN7phz8bVXsoFSGueWvOLTifvW2WW9Ss89PPbl4gI6ig5L84TRKWn
e1SEGmyhmD2KbUb9kLez8llksO3HGfzy7c93YSkZinopcAGCpy2Bkbeml7qKoUItHx81tspdogrr
9u1Rzh9NQjVAAjSkXCA4f51OyOpxqabxuxaA+bZ+aYzGvphK+3FS2+hDlpj5nw7d4vdvD3o+NTy4
8VGDtYrWE7Lv6aB4K+dtVapaQAHG8cw2Sz7bTmy8O89bGUN8JUzgKTdve6LNdarPFc2iAto4Jg/0
4uWo26P5aDbWNbbv+bYAAYFmyiVJrsd/n06omCynligWBo4c/2wXp7+VRT3vx7i7ViS9cEviPwdF
mtIUBoVcmKdDxSbYst5oRoD0JJPoYoykL91lKVZPt4pOh0c/0ccavRFtlJQ7M16Wzm/Mpgpkp7Hb
nZpM9fwlSSYHb9JBX4tbky6nN5E1JMdmzqLZn1up+ZMuz1HybMGniG5UTDWKnVnKSYwoyabFsyKK
xHHhdjQhgqe8m69FOeuCnb4FHHCUd7jCsQfAfU5niSN7GY52pQVtl/xV9Y3mWbq4rUMkP2rS/ZiH
+HbOWrqYST/fvTVXRQ24I9HISpw6HdjMu2UE8FYDzanMh0WXpB+50SpXDsArX20zPyrSPAK4sDDO
Fjkb8GBpF7s1AkRQtgf0bzzltin8KO37Z8XqukDGt/cwG6LypnmsjzQaSPzK7K91hjvfuWujYt50
4kkqkcp6P/wtTgFbEAnGA3Zg0WjCBTiUvHZqKoD7Jdu9d2lXrd96GAknV3+t06F6s4qKkDJaoEt2
stNoZ0FBhKrI26NcmBBsYkgepKwrFWOTws2R3NuxWRikH3HvLXkpu1WRyBSaTOdKwnH+DFkr05KY
dc3Ez0rR2Llljqg7I1AiS/LnSPSfTCUbvKi1AeQUO0YDOClz6k9aXl/RYp1foYwNXs3FzW4FIT1d
TKdoCfnwuw1qqUp9mq5GB3uc5yuf7OJi0sEAqS3oNO7Up6PYiKvspBuMYKzhv6W9FQbCTJt9Uznp
ldv6/MQzIWvlgK/NGWBYnQ7VtNJEE1XZCGaoi7iF8ka8OEnRfYnZtn6macWfeZuKryHRfeRGkelc
8yy9NNm1JS+NXagAnL0XeqLHQ11LLCnahg+TFA+PuCtGX9hM13LkC+efJxd7PujAkLDPupNUrY45
RaiaARY+g3UTLoNkuVljOughrTS1vMqJx89Vl7QFweuUDwfZ6ZLm0WwVekw1EJfKK8nepfUnYOYV
I3knTt1sKD2bLTw/WzPQo24G8s4LKq7zx7prdnplGm4XKj87J9orVf5ua19o8mgYYYwo5GaQ8k8/
/UKTk3HtSRPA7rO9IZFDyOhRe0jaXlyZ5aVvvDqt8Iay/AgATofqqGFQUYqtYCgn1YX7YwZSb+JK
koX6y9sX0TmdiWlhVcOGIgIBhNyM1Y90YW+i0WI/9YPki2UYf6d5gy9jIRXL86h08+xai8iDecyS
yUdXG2b7vurFS5cW5nTQMjW+BpJcuDfY2wReAAhgdFu+0VBGfddUsR2Mcqs/VUMxPE6wrj6+PfcL
o6xS65UygaaRI326zGYS1chHhBNYo5igm5Rd9X0wzPn9d/0qYUD6RJbNx9owjswqtsQiFTYvSpHB
OJrnl9FQxr0Sm/qVGa0Bx+mDDaREZgoRbnXq3gLWVqovlhhkO8jtfvg0GHF4Dw2Nyq2Vy66sh+Lz
u1cQ6xposyhHKDzqm5u3lKpGBc6yA9MKc7fuc1S2dn+tBfqF40AhkvO+GmvyLm8WUAydFjl25gRZ
UYpdaAvhKZVVYMErX2todWFLvGrU4AOtZmJbl1VkmQKeVu4EZq4M/qCD3YZDUl55ki+NQhkDpSKm
l9yrm1sskqVWQm3NxsvMxjOSxPE0WRfvznLJxzhGhDE8jUTip9t7UuKS+COLjkstjENZjcKVtfCa
ruXCXOBRsQvYb9wf29DMxEEYYw1MoOpRyz2RWNltxg15BQ57bcxysrM5p6+2vlRwCc62LVHtdFSs
gia6R72wxeLPXFrLJyXrytylS2kT3oaW2U6+HpbGr6FQFvM4GoWMFrpSy/oZ23J1eqFLJrQLIqw2
94jNabe9+kpIqWtwy31LZFxW3IamtY5PfyeH/85EKd3kIVjVo22PFVQO2Sqp9iWGUXxqcS459lwt
CR12zV52HTHiu4Wdwpz/rGjR2T5WFh4KrhJF+UspMjF/HEtM8TNXNVNd95iB1t3XbQgbSIukBEsF
Gng6bqYa6a8xo6HoS5IafXXTqpVq7HSsjMb7CRMry5UVMOJvYysnCyZVymzeS3qiWEHi5FVzm9A5
IUStMWIlVaqzA1a/dMvs0v5iqF0JT9Ks9SOYgvpPpaf5zu93XgoWDNxXaJ0779xQayACwB5ktgPB
+++bWhH5fYFv/NujnF116yjoX9DGrfHJNhLrJElREUPZgV2J9GjSn8gthki/z7Vp2oVj3n19e7yz
fb6a7IO5WuAqyGK2t7ijN07FnypBKpJq36h41Matbrx7VqvSkBgT2AFQ29wkOgbaBhmnCTVoI6v1
Kyut92jRpHujnqRbQ22uyYzPV5EUcpUzQyJWwOA22U6RypIw204LaLikH2l458RuDKX5cxRqUuTK
gg7Ob6/jOoPTgwzMwcxwEFgpuFtsau6cvs60gQiuLQrLN6y6+a2Pc1wfzNKIrENjSJOxp8vCZF6J
3V/9/TZDo16By4r0DFHOtqQOj3BtQuc4QdFNYn6qJyf/lVll9rW1xizaW5kqvtNfiPpynk3RhKWj
g52KcELxu+6LTrp1cnpFuZqZS47PnrRhDGpwIj7Fpt2pB/LFdvGTBF2tNzZTX3/TrCLCOU6ks+HV
WSuSXQXY0/oiMar+gxOa5l+hOlhfkJVqg5vMWBK6MhzEH0MHoWD/9sK/PpOb6UMfotaFrGH1+9js
LUVSZmGimg9w46jdhipwkDqjobvp7Bg/tWH+XNqDP2Ok/6uthu6b3pr1tWt8+/FX/I6QDrgHijeB
3emT1MZQuTA5cAIpzZLD2LdKC5tBjTJv7rPsCgp6lvhSPdGA7VY/ePCZLTs6HDVSz7ZzAieCxDiS
M7noVr+bE6WOUmoOZak+RzaPwNvrfHZRkBgisKYkTNEUvdR65P6GVQxai14DdCpQ1aLf9x0paRGh
rXjvKKAhsHKAQ8ntzbOVbK1CNrIkPY5JJb6OUpW72Bern98e5SzyshkFaQHmMKux8BbdNZqFPl5Z
mR67QcoOVqHID+W0ZHsQrmvp1dlNRN7OQCAFIAagadubyBm7Al81cJfcoX2EOX2bssjyQjT4vRji
K7fQ+cQQg67YFu+UisvCZrQoLqcqquvo2I5D7Q0M+VDntfakFOLdPQhBP2Bmg48zKUAl9XQ/FNOE
LR5NK47pVFHjadpiP+QYtLz9pc53HbPANRFsAjCSpPF0FAmsjkin4SVsw9wj7ohvqzRy3puYrtUM
yngrCYfyrr7BHZvYqqxsjDOWLdMiv66c+ru9oHp1066MZf/tOZ09FdRMeGmZkYUpMAWN0zkZYTKa
xcjrLhvR4hoFVmpOI/1q6+FeSofqAJf0mtHihX3BSwjfHHrA+gJvhhTcSOaS9dkRgnt9Gxo9la+5
l3JOVx8O396e34Vvhv0GwBAW8TB/Xhnwf7spYmuKdDmqcYmquujRwY36Y6oX1e79o1B7VXnlVwem
7SoO6gwildvFEW9YvLS63tkNznztW12ay1p9xaiSYwUkffqt4ihVSiwLiqMq7HCPMsX8EcVG+v29
c8HXSYe8tzqPgwRvRjE7umBoY1gczXDK6CBC07Ssx5Hy7VHOHw5GMfgoaKrwr9ye2MWSF7XqyvJY
5dpyKBA/7Zw5W/aYO/W3uqROboNh+H3fFOY1ctb5lifRe20hQUaySjlOlzEclRrmdFwcK8Uaxhe1
Lcz0CVWMOh1benKVH2e1Fj/NOjTSdzu7v7Zg0LBNoWgIwLUJD7o675R07KpjHpuj7VW1Q+c5uuq+
/4hRPKcmRGjEF8SW6HSKeTKH1mJH1TEclhIpPh0jjQK3Myc3rXdfiqvZAu8XLxdGrdtYU0uLCu55
Xx3LehF7wBHzWKV9dSWuPIdJV08HxFF42xC9wLA5nVHSpZqQpLw6Dmk23piZnu1jSwoP5GLJTh1r
0y8KiGjA47Y30WlqN9ij/lRy5125ns/fUMTtHHXK2msBY7t7ONs5MKVVHWt66xzGpjTdYozLnSa1
oa9klNHePijnh57xkLaDGoK8n+EYVTMbjRGl9TGskhSRVjPTRLi8FrhemhVJLQ/2agZyVoct1Vzn
+hL1EV1P5C2ak3qlEyK9VMN6Vyxyd/P2rC6cQQSCMAlJU6DebnMiUpelnVurPnJUNI/nSdslVLf3
Tg731l5k7AKaPvrx9qAXlpL4YIU8V8UTIN7pHuLeDrFVXO2IQtXxQuwvDU8lgrWvfLILiwmyBYKN
foueTFu6hQJRcDJmuTlWfSn/lZhl9VJkZvm5o6XfTq2TdzOmEYkh1OItpQ0iJnWbuMRW25Eb266P
MMe1u9VEe69OOlUaTf/69gqelQYYiXsFOJLri4h1g0W2bQMdOWJmwDDarovyZvDIdtBYNWqG30eS
F/Inc0bg7Axxf9umdXXlN7iwcQCTkarBQuMGdbY3qFCbYVnS7sgdV2k77utW3WnKKIo7p1Lq5hYL
AOmlrGSjupINvMp8T3K7lTpDgZTHYw0Bt57pcZykcIKEccwbOmdYPFBGjW0qJgF1dIfjZ5PcOjXE
qIcYS/P2r9qaFusgj0XafSitBfGcm1XmYv6lmF3V3EuT5syHflKbblUmyeXt259quwkhA7MV+EYr
v2JN0U43uxhRAQyLkh8Hq+z8YcnuIik8lnr0hdrxezOldTAIOGBFazZ45qyqKpVQrCUtj3HVKfR4
zQe6rsrvTV8YBbNmLqmVykSutJlSl9dqX5R9e6RfoekZhuQc2GqfDKeuPJgS/ZU3Z7vZ1+Fg7JHH
k1lQo1tX+G+hY61D2rTtuTsmtWQdep03JncGZYcubPBGe8oP3Tzau7Y1I0+dm/jKLbK9rRgeVR5B
EuER7/jWHCbv664n8OqPmkS3GS1Xor1kIrB7e5ucj8I5fnVE4FbkSt7cHWaH4a+2ROKIm4v92CB5
K26mohmvRcivZZG/nx4V1xQFRATvAPBycxsnmF0ulY4Q4xF4iL45qpZO9qFzFvkOh9ml3Of2kn7T
DalRnuMWY4bFR0mEYSzMgB5PIVsWXQOCoaLuzeso+ZgOmrwcUOelk2cPI1Ys84ArC0JRJ01dkZn2
cojCwvyZWXLxMQnBJtyijVN6K9uR83XG/RXFjSx90szOTN8ZFDFZYAPy3tXbZwUpTreOliFYnJpy
OlaO9F0d9PgQV6l55YSfKYfWUWxuQWyeGIpjvhmliVS7SOoZZHZQlF07Gb3uNpDeZn+RStyRnGkC
FZOm3sGfN5qi8phrnP5DakR2t6ezdYpxSQu1zp3wgJF8Ck3a+M7UaO22wE7m2FLYBUXZZHt1Y4+A
fkt9HBybYLtQrCepEBTuX/fxf/2a/lf0uyILQANSdv/+b/7/V1XPCHLifvO//w7q3+WHvv39u3/8
Uf/3+k//3189/Yf/fkyA17rqr377t07+ET//P+P7P/ofJ/+zK/ukn5/F73Z++d2JvH8dgN90/Zv/
v3/4j9+vP+XjXP/+1x+/KsHVxU+L0P7+8Z8/uv3zX3+sxKP/+vuP/8+fPf0o+Gfu7/xHK7rtP/j9
o+v/9Yem/hPmJaZreG0RIsCl/eMf4+/1T1Ttn7jeQb2BFwPagO/LH/8oK4R///rDMPkjcCI+GFRv
UAG2VVeJ1z9S/gktY4UKyGNWa0znj//7i518of/5Yv8oMWCukrLvGJOblB36P5cCpAcKgaR/zrpD
Virb5vbBBQ3zEAIxHwZEpu+SNnf2+HBah1ws1k3U1ba7mNbBsIXiI/Kwb+mEEnDYMfqNwyW/b/LE
OpR6+b2RF3ThtDj3lsqg0fEMkIw02VNrtfXhfzuu6OTnEkn0DUqr/AMKJ2sHQoQ2fWjvmozORXYq
CbeTW2uHEUOH87SQfGOOujv63h9MpEOfQlsa3HiRXS00O5+/RZgzJqbfY9jhOXm67Oc+qYVr9/Xi
FpYi3Ngyiudpicaboai/8aI8R2Ea+4PoMh81MVKB5bORjbrfhrH8oKhL4zfSnLnyiOJPtvq93dSA
9loda+48dvfFkDde7UC+qPhCbgSp4L5I5j9JQOwd3igfI9TsXgFLVJXL7pgOQLB6FFn7UmmruzIq
tVstFtq+7LTsxnSK6p49Evmt3Mhe0eTSTRZ2yY0KQO+Vcizup0xouYu4ON7beikO1YhmzeXBkFCB
q6Y3tE36Gcv/xpWXcfmYN5V5n0h16GaxqFDu29PtoC0FF/TyoBuJ+KsX9k1P84WXMhrudLNvvLhQ
OpdGlQ8pvk3eVKkPGHHMd2kRZp3Lz493ECf63ZDZv5taLXK3tEATRVVPrgPC+KnJ9D+dLGnve6ur
9g6v8d1ShzVEGueHIS0BHXuIUfVM3Q8UBl1pyZqAjovyjhJI5Y7GiPR7IZLslfY4aUP2KFnVd8rK
N5M+obzLtdy5pf9P78cdZJwphDGaQLDU8lC4oSQGHJqT0a+zzHCjKqd9Tp/cJ63y3YkbiWYZUPX0
CW7mQnQ8jwUXcyx95NHqj6nttN8V/JW9JEKREo9NeB81Ro3peRiPLjq8g9ybP1JF9wm63VmRHqJc
8fW88bOsityJ72jU3cMYR16jmA9xZdxFZfEFGZHLZuNbtO6gLzdpq3yaupImFrREb4pYcuemdYtI
vxmoHgVFmdCmplWWm1CjECUbeRmUUyI0txKtwbHAiY/jqXefe8TtdFe3KvkuxxvvPqEj4iecEbx8
abyQo3XIer30WP37tkUgai0K4sYmdVOhHoZ2ZAVrxbMb3b7p4DoGMA60X6nUly69nFKvi0S302HL
7nV5TBUXcWbvVTgpPCjypN11RqM3WGQ21g7cJtpRePaLfkTJV2dukk6jTreUIXlMQ818xskB9NeJ
zT/HbH5yCloJp92hSrTKL3NJ8WtbHTCyT2VfpXP4LjeX4pNeKRWWBFH7ta+j9IhyiKhDNeY7VPLY
ywxx642amA7ZIiwCDCgg7mL005F9/WB1qviwRJHqmhVA487p0q9q2HVel/Y3fSrucsjJvlLN4UFv
JMxWGnvI3UHkxh1WJZWXLXQAyaGsx9EUu7kc9V48pP2dZv2wICnfD0Mj31gJRkvq3E6PbSt6thPW
HntLr0tfKC0mqeYiPSdqJ9x+SLmEYrX04pHGkW1ifjLj+dvSxbGLt9PByYrwNhosGp3YwgXrfjH/
N0fXteSorkW/iCpyeBXgbHc+HV5U3TM9SAIFQIjw9Xf5vp46VeO2Qdp7RbSvlEhsQNFpkagKYaTZ
bgWeuldiaS589KArzmlx6ik1El0bQXLThnrPIcNJwURCH7VhN7QHeiXSocscbVk3wYp/KE7As9hw
SLnar2RIo+vmFrLi6Lj62Zwcxgw5E4K65IJEdx6VnsRD6y8KLJKbJkSSpvoiEmUPbIFAxPVolr8L
qIpi7G8sT7o3IHh56QV5S+ATzMjimfk0FJmp+wFloFE0Bhf0AmINw1VjyAbYqHbSTihUROE0WNi4
RvlhYUu3ZiMnCikyJB5ct+vo+D1KScJZ1i0LHmQhP9d1OkJE/driimiG7LQYvxYKYYCFq+Mpw+21
lqK4iyPXUi4M+rV0JHAW/cC9hX6FDB+bX2gz4N8Ob92SPyJ79YQ8GQJqEi+kfqLC6ysbQsqdBALI
f9DMZHIJiez0Kbn3YN37HDMU4hRlJ9aneBrsH72GHekQ20Ao/kCwrY9NpkmAVIHYA0WKc6lE9sVf
X5ijCH6cyK9ruFmSMIuMU9Zz9pSxyIfFXUcXhFKPpd/pVZdReK+iWOSMGVJ3xzWdi1cIvv9qCbeP
9ZM3apZ5n/SFw4edpSNqDheIlHt3vouhiHBzU1uf/cMTlh+KRLRhlfSG3zzPl3W4zIJQG68LwRvk
vcfC0Eq0A30IOhcTxGyU87gkRILKPK/KXkNG04gg5AX2Z9vya9ijOYcAXJIoFEUxYDb3+bNBM8a3
l7bBf2nOcU31IrN7MODcJ1Rm/LpEQXsqFO2vG2R6H1ZEh8Wu0Q+D/xgVqyL9GVrE0Y0TePKomDEu
RIuX1aMNk4OXTjiYW38ujgb5zodedT2UJqq4rZlvHsZR4LRgrUaIb5qqfWtkj2fu/t/SENPSMEuC
WInjMBWyIXdZMpiC5CP0xvUoEaCBncSdGMDKTz2NcaWbhR9WxvBydsP0NAxmq0eEz7QIGfyzbUvW
4WSCHnRhk7ywYORfSMiId6isetF0ZSXN7Q+Fvo9sio1Edi0ycIAFHJvc9LtMYxvw0lT+OMeKKx6s
L51AaImfqOkxQyX+secoPyFDkj8zOWW3DjrKckWWyMH5/EZz9ilpaI+L2T5VIg/dYuHtGSafIEQo
KWGA8V9nsfhH2xbdYVqV2qlk0e9SgpvrcC/jR2f91ZtdhNBOvtHjBhnNZWF+UXsGt5nJBm/HkZNH
8AQ1tVF2uzRaDqhrYwpvlAGnriSxLQJocEzMKYkLBLMh1w+B4maANVF37xBUkRaJtzJScPWt39xR
/YlmuwG+03w5UZuaDsH5YLdGVjSVgIHsMBVJVwPheGptxnZorGv3UzKyGhPXdgw7xfdTMMv/ZBC6
ErSVIsi5yGvugPyOvZF7iJ4q7p8w3Q3XsUEldY+Zsprj5OrZVZDNsjcgvYj6SF56Lb965l661ifc
z3bWuscOdQgLS+ljE1B+xI+YQJcasyoIpF8zf33dUJfyPi1JKVe+AszX4k/eN4C+k0mdQA66Rz1C
J7hqD79mkkNeyu2P2Oh820b4XxE4HXR1YnJVdqx5tINr3zM0ar9FCKx5SI3kBFz1gqHZtwQbmH7t
8C1eQO3biid+TzSqvitkJg4CByM8dknhMFkyr7KOLn9bmvtnJMjsIvQXE8vQZimo/ANentjQwdpf
GOg/5ttQhFWxUJKihzqEiVRj9ySJMc8AzI5QH3/opjmmU8QwCMT1mOYlV/EpFPkHX5b3OTH7IfFv
c4ael2hp9n7qIryZipF8jRlpJqBCTLuDpOw/kSb1Cuktcf30NCNLDSfBeEp4cYIjrMrpTKsZrO5+
26bnHAVSaFrcjbNX9+qPj9TLkfnnViGJCh9m+JJe/jVpemSdwS+f6zeXy39oL9pRkTKi8LaqOb9F
RszlNnpX5aDbze0Jcec1Q+fEpvSLQFAd9H1pabaAaBoivaiRv+5eyAV743Lqpym5mHbya0gXxXn0
mL6N82pwwseV4NQQJzrMS02G+Shj49VrUk6Ynz5kjf/pjbh/FxmGJRAD/Fo46/CReHfQTfyu+NCT
EdQX2WBIxYWsT22g93LrfaKS9bFbesKX7pgZDqukgkSOjU3VirW7ZjaPDs7w4NEoLg4qM+3jsrEd
Yktu3pxc2jG9H47wWzzZJL41y4JqpHkJ91SyFg+SmvddEDXPUs7+97wO3W4DT1oLf/qNUMJUqyWj
ZGTNVAXDhLY1ioSMtS3WuhAohSy2JHqQMoZJfnpaOnQVaSOC74x3ZocJiv0KzjOC80b8qG28Lcrh
AMvw7jj37iuh3orA7OZYVKli+0AxhEjiQ92dBQnitcqsNctNZv3fVAWmjqLB3tSGqxRpRy1RrZP1
kKS/KE/DwOV0Ufom2c19lF1X3eWGxKZPzklIoxNX+pdOY1YhRje8FlHzNobDmdNYl3waf4RY7QnK
h6gOAG/sedBeQyua70LkhhE7j2IrNYqXSgrOtO7WVH7nvj+eEzfwncs3BG7yucbsGZau7djDMma7
OZOpR3DvSZhe48OY6GuabfPLug5PaW46kqn+SSfshTXsI+ssTANw7NKG/ySs7WGd4DXSsw6e0Cfc
b4x4/sRPA67ga+4wMOA84md0LyqSjzatEL2TkkV0FzpidCt6te1jF+D8E3n0TofFryT8Ad9oyrOf
QxxUkW2rLUI1q4NtAxNrDS6rZCb5T0oblliBDjGCDbqElWoaisOAC2jfJXir5yJ2BI3e53hu3lD9
5J2WfH0KO/6TQnta+zJv96kz304HhE7Jb56033aekce1RNkrb0N/lySYoxEJtosoKNZ40rjZuFwu
ftoC8mq7Rw8HJaV+RkIbHQLv20nAg57bJXOcHnhoTov0HhOVdt92caj5DkV3zKGhw/+EF7BpkpQk
m2sPHNTLKwSqlATJkO/SyJ6H0eLhynpb9iZARFoU/oGz6hhlvTwjL0Hc4q1b6iJrp1KoKT/P4fCC
XKsGPRhjQXQGucdMiwNq+9JDW6gOa85dKCsCHK7FBjhYviFGLatdbK58zVyFv+cUwbc+xZqXg+cG
xNnGui05Frrz1qRYqzDko5dji/sywOtJimgQOTBViWlZxm+gljqE7AQj5q/QO9qxG99jFOpevCxB
8eYIssNmEm/3tPamQhox8tocCxj4HmynaCQa4RKD+oYbmLAh30N0NcPMYRPlLhr3/G+xSnFYrS9I
6vP1IpP0rc+UOURhJ3/QPDm8th4i6/qNq99BRunJxavaZUvcVitqfksZSbQ/00lW8BxTHDpRu9Mp
VIU9RMSfJpLTN0RPkPfx5FeEk39s8w6WL5316GXDfghzYbNjMveIY74+jLGc9tmCa0fPzJz8HKH4
tEPz4ya37adlxtv3XrqUyWrQ6UY7zzzjp3HV2BWmbChnpY/yWldOU+8RX7nsJZ4Ecu/TmD3NqG97
tlHGhwpGJnmwbsEuBe8DfhkUEydxMj1GrjeP2MTzi1b+TPzCZme4jBCGsbZd2d7F96tYAmC5IyYQ
DU7ZY6apFTjTXZel/Jhzz391ecCvtAtpJRFRdhUhr1YZ2DKnYjwJ2uQM/6R0H73Dz2CXYj3GvvaP
q5+88K7fmzT/B+VzDvFravDqzDhZ1RLP50mFD+GQ4cJ28xLXFi4kfIOrxdrcb/NPnPVmjxFGEVQQ
sQNSBZGBx7aPyJfXZp76G2L68jrSLR7MJlv2s7bB354OKLkMwN3fQMzKATJsqrDeI3XwZemWH9N6
W1nIvnnpxqirmhVOxapo6GfgwfxAEHc1VyF26/tOj4/OPFlLpVfAgyPQFxRoZrc11lEVts1nyHOK
cTuDDh0LzrXwMkuaxIsgg9Qi/KSoPDw0qXU4oAy+tph/xiiSJpz6PzRZNWylXX/GvMnIGm/825ru
hdH105uHS0EpamwSJ6veIcKhSdeTpyJ04o1ZhFHUBegE65vttMo8OyCH0H/PWy8qSLxAvk8GL16O
/dw1BZnzOUe8V8OrYAyaalmBXFiYSg6pnrr3CNUNB8VlgG8s2M4Dnu0ztYw/tE28QLDOove88x+G
3iC5CJ4dnMv9BndNjuC+yjaK115i6EgMDS+zj9Ir67b1lmRtgp1OsSete3nyt4iSuPGiHStCXIlJ
IWK8D/YXAA2tNhRInWDNCA908tBN6M1npP94e78Pgwd0YtxyjKG9yndR1C7IZljoKxoL/2mMaRWd
MCeUYkaq4gAz937YQlFPcOgS4IkzZjXIfIcAi+//gWmSjlFfhh5UvMsItQHscFgkF9SQzJrvW5Xw
ueQ2ny/oZtshhY2WAAXBbeNv9jPM220Xo6Ah4ngLzPLSBbS5jCD4d5NHUfUXdvPOYA/5TMVYdxbF
B0i+HM5yht0Uo+8jRB43CHC6V5OM2JcMB3xi5vyIxiYMnksWXWnaR+cwprg9l9E/WbsuVw72+UGv
GCSxhCLdANLlSoQNcM94OEzeZleUHWU7FBvhB5buGyTtX2gPPjvGMeHCiCr9/jPoIu9gwB7jKJI+
6VkAXGKkY7oXbuqhj+5SEsXsa0HkY0hfoZmu6HZqZl25BIV/uIq34Cle9HHpx22nW1QuKiiv9yDy
NCa9/qlAgeVq7QNK6q7+Zh7mApPwCm1F3FtMRIBaIPULcWyZqU7l9B8eaeyOLHmSDvmltPA/sJid
UFxYj1lSzf3q7yAs7mDXae5Fkt6LklmDwbVv/tIUvwQ6IXdITC0I1IohmXGEvyPg7WRd/OwnJiIq
bv8hTqOogber/yQzGYmROF+lW+BIHy0/gRJ0R+f2WVE0A6Ascn5PkT95AwGIuA6BRFTi4HRIA/Zp
gKfMJn72ckUiedKeOPsevsmiK/6BxtoBHClRZxeW/pSGZGPjGemSA/Z6426pRVMSBGLyFA1DueXJ
JWeDJoWYvLKf1pd1C2y9NutHPCSswmrxL0CBk+58uucm6y7dGqI8dM73M6DoAxeoMliM8mpn2GnN
1um6jnI+RBPDoQKtzrktss8snenfEAjnTOGpAa792qRIt8INGgXnWY4/2M0D0gkABWOb4S5ZebDr
kxX2zy1RZex4/DgggE9inubMVJGXqPUyTn47ALgV5g/2YA9Jp5nlD3Cs4MxBIkU0Xu3q693ohnUi
HYzdQOIQxN3Xq3FM/qS5QoqplkIzMukpCss1anIITdctu4PRrllK7vi2pxGaM2s1U3Rlbkij/Zva
Ap5BhFW1J5oLcXeM8fwzcNGIzlogmn+WYihyEIoD/7FCLaioaubSeQGDRQbsX21aZf9bk1WW8bZ8
oamMETwr734GJQHBlsFOuRc9J3qDPm5iF5wZANtAMV987CbQU/RNGS+Rv2+91sfLiiirphnly6xa
dt4QSWCJVySs9pDQUTnqJuDEyO/FQC+C3aTX7LEIsOchYJidfWMFbkPws3B6VQlD8i+BU+gJhsIz
LMJfhiH0lubbaYMGnpgo26/ZXxvjXVoCDTBs/Z24kO8TMOWHbIwp8TwM49Gksp1BzAtJkY28R24j
KJ/NK8ptwIFWMJOXq2nY3h/nr7lInmzgxHEzkKY269w8Fx7YJ7BbJPFwDnlqa5HrBD0iNTbbUTBk
ISYwHK+z2G/JWMNicRrauDu5FqteAKPO1AtXQc2y1gHtxH4BtVt3EhC3sDSvEtE/B30K0I09BYtf
/HFuXL6R3gAl5IYLkIgtcWTdhEbaA165cEa+JEHnxPQkp/VRJgLnRnQfVtr0ttphhjV4xlsMA9eM
WS7cR3xjx7ERb9hv3vCQhuUQIMMn8j9ZSOssb16nfDsOqnhSbI7+AfVCI6+HjLTK7/EGMdV29eRJ
PBbQ0rzm65IdISj928wwe3UuB949R+KgY46/iiLNZsnMTSzJb7zhOu69CXkRoHfilKcAQX0g0HTz
MRWseKInZDR/AXZXdbCoFc92O1Ua4wgZQw9eqgm9OEEbJIdp0MhZGJeSQdQI151+Hjx7ROcMeKIC
WzPO+4hw+GZrs7AYKrlM7L1545L0Ok8fLWTVKKKV0w4ZvM0nYPC2zJeh3cVLln4Unk5xxvj039R2
cAGN0vvwh5XiQsF9vsL7zdVz20/dByg3VW0YaLEiq+u48H+bGUqQdX8Co5M6yhX/9DvxBWx+2hut
/uZ4unGvI2nbI1ufHruQgzlplUaws8Yebbe+2GP3f4UsbwLcjdlH8/wv7r+u5oaWcPbVXU7VVUTJ
egb8vtSDPw4vcdqG1/svaLOGlckQIc2q75593+d42raYzB5wybmjIWmg1Cw9EN0kp9uDFEbtzQif
T+ZSXm+NO0JywYmW7R8XZ2/pok4z20jntYcmgkFwGtRw6eXwXw5SqG7xPWNaRthAVFBQsr33mMVa
hngXYvkQLtJhy0a0rYRbvYmjlWxDPn9hIH+y3HXov5Lbf2gLw/8fIUcMfYT6WUl4AJe2je/Quahj
uKsvYBlRY7iKoQzATj1BkzNdRquzCpHhh15rRGcvTVAi7hyGVbWZ7nXEoFjJnhbVIgvvCFOueLG5
GHd47BAYHgmUjCHkfd1J2CorHHtR5c+oh27S3lYYbP/gsgz3qJPF/T6AxyTIeRcE3u+97flLlHvp
OZIJVD9DezHM9fDXMMyz3fhfs93Rt9BUSID7DQN7DLoNdz3EIG8Dy6/WH6Mq15hfEluFxqs0HRBl
FX5PaNuATiSvpGiCW9j4+o9Cyx6ZMvhKm6nrKoUq6jdrfH3Es6huecqTM11x3xt/ILFsnik++KkZ
Cxjl7xzWON5beEEbY7tU8blAcjjuaAFps3i3vcLLCjtnGUf2qhcvPvVpPx+MRq3RYiG0hjaujOfw
1bMeJyaBiDgYdZ1z0ANNMSZlhmWKTCvYKoYEsHiAkSiKKLBdOdXYkBTDDUOxInnLn3QKuSVKWfqU
aroQ4yl/PwDzbVPvrzc1En+aQBP3JCxBLVCBeLSh34CjhzHo4X65xj0o3HSd/7PT9GtniwxYhRV9
7LASaP2RNwtStT0gsWEXjY9sW8plYKeCzrUdae3GgFUotJUl7NqvPUqolBXnHjkOMKeitOyp2UR6
w52v6y0cIoSlm4q186Uf4XbjAY5TOoyo65TNMcwnWmUpnrIWmfjYGoBye9F4tK7DbjY9FS5tT3zU
F+76W9On/MohIQMhKltFTA/QY0axBwQI8ZsDWYK2O0880F4hY3oQgG69dgAqqqL8hLak163AerTw
9VOCsmjwgh7xDT1APB2UWa6A7CItlYeyIMWd+otB0hxm5A7tAyamvyuU3odxaexzW2wGM6tL1lro
Ba9wSG2dKH2PkgnEQviWfSXAA8/B6ABY23Q3KsiO8MgA2I5KxjF85AjDeMk1EyCuF3OIrU4JSgPV
OWeTuPU8sBiQxrbcPASry1UFxO+B/dpgaw5GBo+9KobztOK6YgliiQtEoN+D9f28ytBx/pMEbXwo
RPo530+6lnYNSTNEws0wRRKpQnmMdTfcJaXNmWbDKdiUt1cM+GSbf47GbvhUDBercLVt6VT3SKkj
7epF13nrcPyjV5ANf8cwwzeylnZBTqntnrMUCc7uDHytZEjRiHq84hx0L4JaEGz3EeAH4hvH8Nld
k3uSvwk+OgM8Oe9fvAQgCl/xfHoj9jOgv0g6A/IudnMIcLUP9xaWtNQFN7vk8047p0tE9b7jdT3N
vn3Z8qknqM05AqAFnuZqH4HK0qkaLimsCm0NPeV+mf376w8yuGO1su26a2UEIAHX2GhwSG+Thmog
PJpClfBt/mQiKEO8KSIHOdj4eD5HvJRBUveocFYbPjmz/X6bOdZKpP7n0RHbAOAF78SQcQD+WQLb
B0FIu32AOfO4oRPsIZSTxTMjNX/TGczbk2d53SGtrgRO+ggpf75v0QJ0g0HoLvafDiIBOwRUCd+h
779tsweB3aIe4fC2ZTDlOK7inCHrt0epRTFGBLKbtQrt5B9SCiiqBap4DebwC87yu1s7aI94N+L2
AktS/4jilbi0XNDjvTlypzUuM38cfxZ02O9xND5sioeVB1IU13b8ZiHCI4az7gO3BUQCSm8lFpli
z4b2Eyo0iZeSdXXnG0Rsjf5vruL1gWeImubLOGF55GsVB1MDxDpL3zc54QXuwOsBSsfKtU+1IQPS
n4UXfcIDUWqt9kU4kBDrhcoBQESzqaY+A6++hmWLY7FOdHCgWV8hqwhfR87/Ym2ph17vs2gtDg0f
T4HJ+jpvl61qOLSWWDtFCKSStiQCLPZRrMEx4iGY6bkSesIClZui6hxWx6GF3ut+LorfFcmLLG7L
2aUMRy3fys2PrtmsAEFhHhpH9gIBSrIP+1BtGKndFWE/u8QHsK/D5wxm2acRSx2Wm/y57fIPL27n
slsAytIJA0YAukYkmFgHXjzil/AeDPaEzygYsWhbOuT7KVYQ28QjD28z8J47CwNSfqoyiL3MP6Sm
D6AQ5ZIfnPPH0ltXJGMKv5wSBuB/Kbi+E8BvYMLPYwMSPwxwrYlonWrW3ds/vO6lgBHqPNEECRLw
H5cAZ7CaUe5hiGGAL7pzgw1fC4pOhvQxXfgD8kOfN4//ZzyHSg1EMQ3pI4+z55CjuXUD5lf6MO8j
17R4acIedJV1aR3ANQaGjW1nFfeQOPn4vciSMP8fCsChWA28bHgPNJO1H7CoKOHXF28Komuxdwy2
sB2I6Km4yRyg99ZHNx9EHzDq7Amet5Ki1E+aCYBMgFuv8PEjziLZdI0JtBCEJT4w6AxJMDFifgq2
zx3eyGqDDz59LYZVVZqN7Di4xn9b+CJEhTU/KSr843idE03z56RD1JXyU7NL7KafkILYnDBIQnVW
RHcMy8e5BIFq88syCqUezckKE7e2XXjETtpVro9lnd1xzQAagxKtIBCtxu6WjFlXjn7wkOkBh6jB
q6o8v9IFfWlNej9iI1uOcdgcM9YMVwahY53xYgWOJN4hi2MVMiPeoRzDRhBN21EPsnlaO1zNOUgH
gWpm6Lp+/bGvtjnkBGFkax2NMNjILYpIWjhT56nwynA0/l4Gyeuq2aOPY2ix85PAA1cyOpxMp2/+
EiJnRL/d8c/dmAX6eO+iRoS63+2QE0iRW2FBcWlevK3LMlTZ4iHEP8ShkAJhmMDkgUAfEPaTgc7c
6gVoO9Fds4sbpJS3MOSkd2rYbVGlg+g58NYasGgGrU332irIFeB2eNEe3cASZ0WdeSghCaMeEBc2
9gF3OAAz2Y/eDZJytvdYMXkErmxWMb3+SG8RlcnWAhHvU1NG6GfEjthfXIZ5VfUIf0PzTkTmbNXP
mCfTczb5E24f5V0Cibe7Q7IoXinX7EzchzutRFNOxfKiVixv1u/3PEdaBNJc+3JiDpq+EEA9QoHA
gbu4wCs1Q/EUTH6ZIRq3QjlyuFv5csJc0p8NQv/3Q6vtBd9IhkqsTn42EwvR3Wvyi+KY+Hozf5g0
mg8i9k3p0VFXfjNDIbgN2x5kXX7jY//rwCUQhb6W2i2cP3puDEmC87kG/16PBf2D1BvMdKypFGRb
B88V807COQEmFVMZ8Bl6Kfz5C8TreICcE9dn5kWVF7miUspvDvOWAprf5uZxAh5bCRhoqnYC3UJ1
7N+goxvKNDTL64ip5YR/6w0tUkm1sdV7aNdc4zpVPX1Ew89QJwLnwxAO/i7NXPuKSR+dgYCOCYpB
i8eB8eGp1zDLrgajELaP+KcZ/PkME8F2LczSbGU6dbwucpocY1hTADFO3V4E0wTqX4qnqEvCM9ah
+Wog0IzIAn1LCu48sxWKk4YSwNf6JMfW/p1lYrA+C5q/Ji58xBi55ZWyrkWYHbfgSJEN5pmPlQ0L
woAhbOuqDkH7lQdSGGwFKNAKBcBL5YZEkDUa1D+NAPz+C+GNq1d20AP/C12f4FCDlIuwYoWk1aBp
j5WMLcF5jEaN+ciMV+iWHd/Z9a76QBFFk8MUEDWPbai3JxMqoDKwzWIY00tToJ28Z2YkqkghpI1C
jkGGb9LP70c0ZKtDX5vIZDu8zwiJKLY/JlntPkGGPhlkBs1GzDG1xUyMhwRVZROa7EPVwWyIfYVP
W/E0pYghhubVP8cD6LE65spFxzaegwLbJPQgHuC9qmiXM43CV9i3uwc2YxxaXXuZ48I8BS6EUbKb
vnUfI68KGw6SajRKh8L+JFvpHRYKllrqELNeA9SMIfgKp1H2afUWXAPLj42nNaF58AgTxXpwWiND
MXtQOaD3zH0wzLS0mOqoWHajdWcfvw4X/bdGgp0YwGAzNlYAAi40LY7L1NV+CFgPs2Ft0EFkSYAc
gt2E23EkUF016MaeXJktCceSg5iUbWz6SqC5aI8pKK/Tbo7OjUjwb0K8e+eM3Fc4rjujfbqRbc6Q
wbVg0m4wAhWgAE9uaZLnnoH/JJrR4BuOqQm6BkPdf5vwsuuM/sNv2wrsR6st0mqIaFcPkT+VFsMt
g2RkoJegM/YDA9hTlPcTEOClyQ9eM7p9i82FwJMKDwiWht9U8rYGwP2soxhlXMn6wEL/VychiGjv
iByQiy/0Dg/prUdH1TjDJzHEF3TmvCDk6CcH14WZIsbeOCDjZcfuMf2L8MxbGoIaJpBv31rBxzLs
kfYTTxItThJF8uhFcAT6+jSsJviE8u9uyEAMRDYaygHNkd+Dh2ihxWKyYw3a0kAvuxhLXneMZpXU
YXh3jqgA4T7DNFcFAMhLOgN5Jljum0+23Z/STqf/tXOykXZRHQp7pcYMGmEexp2YzfZBMj98ky2C
r1vGIfbpJ3ZGw2oMciGgu8jzwk+grM8+uKBThlxcwGLO+yunxIPomeviTRo8Jq1e5Sk0uTgsiYJn
UkbbB+MhYA9Qxr8QUOhrLFfxyu9B+y7xvKOCoQ0KouDbJeEfU2D6zbkSDyFVn6hQjq9YV9Z3ONfo
Aerp4WmF+GeP/A5w+/f4ncn0/YPvmxiZG2l4RoiTuIz4ch9wKoO7QFEBAGz8ku2g5mMm2vbHDgXE
wBBmFEsg8BsA5IvWYbqocGM36a2ybuRQrWkj4NQKioO2hf8uFjRJoDXj7GbAzSnKu44LvvCbSNai
Spb4SdoGNuO276KvRo1LlXHNXvC+lmBJFTbL1D9CGH1p5fwPScnHzTb/Y+7MmutEum37i6gggSTh
FXarXpYtNy+ELcv0bdL/+jtwVdzPUvnI8T2d8+KKqCoZbTZkrlxzzrH6y8UcI0wlEBNOxdB04146
8zM0qmGXFktFk2k51ExJ38lh+W6osd/rtKnv/aHBzZ/3KTuWKO7VCCoevVocorpgXBxj9dyHjCEf
nISlGxaM39pZKv+IVVN+6Z08X3aNzna694bvigWuDZgdpjlK83rR46dJpVfRHFNlMZJvonAVdvat
jg10hMnxoALrZ12kUX+iAVUeamNQD5zArL1w4/FQZ9ydNG2+ZCMS42SkvDaQYHZNuXyoDXvF7JjK
EHLZ2TK8+oZ+kHNJj43leHv3l2z9rBIMmYjH0Cw9q3pgrhZbgS7c5aQn9wuTcf2rclM5vLmqPpSF
6wRrTF5ghbbJsRvniVIx63c6PtcuI9lGq3ykc0oPeIVvfLB7EyvWsGAcsRl6sKuIyh0mbWK4L5NC
MXpB0n6ZbV3tcYuVJ3scJXq6QJxSq/rM2QPFmMF2wh4u+5Y8N4qpM5xcU0aXIm+dI+Dt/JxykKX7
IaLzUjpZOIhhPLR+dilJ2NxYde/Rn2jKMJ/UUVfgwBqTto7McziEWeLdRWsvcJko48gbsaJArdF7
ixmyT9UWWfQSbJWUC8WJWcFZOMHoPZoUXF/xAOKEtGj1Kprq1H1iuWqxS+1ll7ALxuLjGLnx0bZ8
3LwTXUbWbTP+Qs+EwsjtzIcS8T6MjdgPtevqd4X2L+BiwfNNZ6BpyVMKsi5EjMyuEEN9RshN9j7D
LNEE9EPa0Fade/IYY7FvcEWE45w/yWJ6bFLOwUOcY5Nrh7OW/nyCcTbsZ4ZuM/5teQ+icXmcE+MW
Bzb9aOV/GFKrCrLa/Dz6K9sWtUGYmpt5uPXPblXdVIXzAPlOY2fS1Y4dUAOLGVZa6/ID8L0YiFBk
7se2fse0NwwWOtfH0nCivWBk9ck23NoMPJxQu5zgy4cNRYfbQIaQWTSu2U2BZXohzKfFD2I7v0FB
IFxeOO/bnw9HVcl3jDqqg1Qv675OqNQsiw6Un9FpDHrPM8J10dPO7MzQMDm+pp278wdbBYQ3+zMe
zvRErc2y467eIyEsh72spZ1XGwyXnGA6+25e4TVMiZAYhjzJLpNXhNuqvRcTL8Bx2zP3SHV29YR9
Rp3S3Pkcl5ojU51fm0Zq3gyDIYDaOBH3xVqOJXvPwTdJV9SSigZXCMdy+D17iQV3ttt8F68kqoaR
M66rzSDJRHM3Wa19qz2c9na8IN0b/Tw8YhufTt3YzFeUXsxSm42ndUy23pCwQx7q20a31DpLVtJX
2mqtuJyP/mpPV67O/pmt+k+C7kU+7P/H8v6rBN/2N/36k//8zf+b2TybNOMb2byhiL92KZSC559B
vy3Nt/3E3+E8y/vLJWFs89L9zNJtIzv+CedZf9lSCVL25Lchx5n/Cec5zl8WzFGGS23pe/kzRvtP
OM8hnGdDqSJtSigU5uV/Fc4DzfoymwfLAz4nXlTQE6bl/IvQ4kxkZoeIh2iK4+x2BEG7kwbVecj0
dvNIYYQBChrG9n4MtSUYbOoRbMntoRSYoDmBu17rMiy5kflN56SRDhdcUtWOYlxEYWb16yfB9Evo
Dx10YyS30WLf4l+rMJ+lVVPuzR12+yKio2JT5LPtxk6/i36qJEkivPvBkMoIxGzBiIm6Go0bkAVO
cNuPsRwJvh3KsfkxS5boqo9WLouinUdB1zTKPCtZAC7IIwSUHAUrj2EfqbzF+D1VH8eyPJBcvLXs
8jaR/SdjjYJ58q4NiRhNP9svNdZhKF1Iy5KklxVDRLTKfdLMp6gim6DFif8Pz35mj/ti3lz1Hmcz
HHV2fzfDbPkmrcfOB2UZmIl1ndGzxJ0eNgz2I395ooH1te3VTcTYosrLLpvWR0adqZcYQ2gwfGUV
/OSgJszAzX5DdIqZI848pbQZaGHwxx77VdcFiWdOIzURP+KsuygxwqZjRuxgfyIpcliq8tx7fiMO
Rkt/2VtPc8peYtBesVphPC8krEMxl48pbaY+7+5Tt/4W47wJ3Ib+L/TJc+O1IYOez42YAi9/76zt
IR2cBN9icq9X89AXxVk2471DfInb+6lzHzMyGbXxOfbsQ6ZrrEjWrrCnMO/da6xe3CTmyvh1SjBs
ij95LOcHqTVxrNh8SNS7NFk+jNZmHk+OcbVg+xtoHKAb7HDO4fbJfby+w1ZUsSbn+1Ri8YtGjsyt
dVkv2blcnDsn8vdb8spzAAbityusCRXUfeeaxaWaBGGCreXhD9y5tML0WYaIurtUYUPSZNEEZyV5
WLNHsygOwh33M4mpdLA+DHFzqXvnGPsFNkDji1ur65pxace8fUKWvJWCeVsUR3CR96nSdzru9nMn
3yFm/Rgc3CizfnSo9B2EtZ1Hv14ZxV44zS3Nix2TV3lxSpw/7tkpfbVfLPtMPyolA0Sw652HRgGg
Ihyjd9FkhJBbY2TN4s4fzfxDMmEAn0mHFFEBQGdEMMWErsxmb5nGhRul7eeuvR5QYwL8U5KwVPdo
8L9ZBlbAJRpuyzoJmfZ7pTznfVGOKPVedhvjnrfI3i4GMdJqMQkVms0YFK2mAzytMTpHhW+yPIg0
vZRtFNIh0/uINgbBSdT2Qp1lUp0EzWFQM5yrcTGZKQOp6Z2McXqdR+JkNsVF4uFcnnr3TjXzucNZ
XJsLW25EUoHqEiFIk8XNb0i/nK2RI7Qrf8yZ3iFSHEaeEMsoz+aE47Dobix3am9zo/fv7BXrmh6u
xvJiRvUJIE/sxiV5yN1V0SBr7gmhXNoDpFP87ObJQJJjVtqz27UkjKNwCzX0xbKD9FUjeeefF7Nj
ZvZA4tFZil3mmngKhjxEwDwlNne0QFtGRKtxdBMqPFYxnigOeAW8yAmHRJ9YOwun8lzgQEjLgcwy
9m7V5g+ZcB9KODVkpT/IvAqByx6LiI/uxRdKlMghOkiNlqMPcuIlnZa7uYxvlnm9tuvkyhxmMs10
qlqmW3LmT0RD29Q5Wf6WWXJLrBTjdRmzMFDu8+L+mInGGCiyrtefBNUrkcdQlPeUPlWAaEqrtE4+
LcV06UTLLdO1L9wK2ECCM0+Yl96CJ0ziJXWyM3onX0/unvBEl2m4tJiO+4UMpomdfRww2eP6oP31
DcmeDpDHR/I5abhwfc0CU0eWXihDXJuixarll5j1n7vcbT42Nji8PIoPFqYC9J2ryMy+OFsiNE3O
Jb2I1lkfSFFeJ04cMhliDjqMH/Z0gYWfx6lqQ2eQhwJGzoxV3izsH6tXH+Qiyx3b2nxaXIolSqdZ
e3tPzh9V3h9IS9MhSKYrNbhn2+zxOK8oAvAo+AbSUPveMTLURa+G+9ppr7blaI6Sncxb6zw7z0bk
h6Ok922r7zMtZ7NKOVXeSXMeD8vKRHAy551qg2ZTaFfjxxxdI11cOOTgBy+7QpZAWK+78yD52u35
ZjKTA8ehnBGTCw2XEscO5wKt0zumloSxM0z7en2XNp/KtpmfVDKfnPqBOSOHyU8vo9y8bnuj3Omo
xCfqi3LxLtRczyyIc00minwvy57qp5FDfx3V33s6Q5+SqW8+Yg0eqtPUMXeSnKHt01AEHB30tWZr
8V3RfadX0j3Oq198xFpVYAgbpbyb6fIzyBT2/xeEDP2xW0r5bam4dEAegpHcFXjDK2lnSIpt3vM2
4pGUePR/gl1F5T/ZnFPY3RKLJrpfjiKEbVus2LMT/U3H6+CFyRJP6T6LgDnv8eH66YE55CRM08af
rpy8z6b9DJbmWTuKtAD92O6KnHBkhoT9+egjWGCOVg3v9VVdOOUzUvD0pOzOTG6ADLoE5cC8WKFP
D/TYElImlKGMZjgmHqnsg+oQQ0440/DEVwsaInk9J+ouZ73Yn3q35zNSF6GltehJwTI7SgYpZwO6
C9NY1ldFOWTpGbuhq891r3LvWlSlDCu55uK+GDoSmVGO7h9aruFhNFZ6QvNDsTU4BDE94mrNCN4e
pxmObiBYYklb0OyICH9xKsScYBpM6sRpF8Ee4Mi/szKL4zMaA2HJQYwIFhO4BqK0SI7+LjYGzORl
AscRWW2Kk5tYbMBkblWrgklr+5TZrS4uHNFwtnNqs9i3SKHZhVroUGCYwp9w0kufPLScQzjBWHiA
QlQnk1yRJPUSljomc5OwYzT7fgKFeS4VIdC23ywAkUkhciqWcpl3lHluvfedzrRPHvz4eicmBPbL
mTP0k1hJsvFrNTi2nYWma4i3RPN+FgKTBqswzVU5Fcq6MgbXWE/NEPUi9IsqSw717KtPfk2+j6HV
CyZipsNF+sCIyFGcLbPCMmhFSZvjJqxkE0hPGrhGFzrxF4YZVdNVGQ+MIY0I4B3jQXvD3UxT4Wap
F23i7+v6eF/gE6hP7jTh9J8Fqueha3tEWk9EjbW3RjsSR1tt3KQKfgXDlV2mqR6GeVLNFb9Y8oyH
q9O4NnSz3Cq3Lt0rNVqCIfFek50JNs9mKMYSh66KG8/Zo0m48oBri5No1uVTf57o3X0lmzheRe2E
2GtBWbso48K1WW1tXN/84ChoUGuiLetMyxjdhU5HRP3OkmL26Rz2HX2as+GbsFvx1Sr8Je68kGU1
cudLV2VOvM/i0Sx2prl0SMUVOWEbzPLlMDOXht5R7l5NWjLz3owS0AkcLQj5GGLICQmNsBaC2Orw
+KBwE5yR4BjZ0Cl++TckOJtdO6t+PtjeZKlwSjpvi6HYIz5n39ZflkGROfabaGLiQ0rsN/SyKFc7
tiDh7CMHQ2+A8yzBqGUndCRd7jHhqLpVBFeLtf5e6nb8Ntj0uDEADy4NZR3Jq5Te3LNuYxKkI7Mg
FnKIYzTsHPrfWlgPrc9fLsoElcDMEvMhl/aARagoytNQ+NKmc021hFo0fXRwTnk0gWZ89Tqrdzqb
rG+SFjkTJxnnBD9iEinezVhfFiOVH6bLqCqOJfOK0iMYNKanWuVKDiyu489SPcYyRyQpneF7j3wv
b2SSDvf52Nn0s2JM5oHnxv6Tg/3coQTul9tlMXrmxwyTRSZSdBFGGtAkgVEMaOncYPdBNY79ZNdM
K4WJJ/thRzKlefIqT3f7qO1q+1hGCL3BZEItD9ClzTN0f70SdS9pxWO+ViHlEqQVH3s153jP/sGo
Kvs7QXukJaOd7S/WZMts30M1wnG5uES9nTyZWAUhWpeItZ74gXRHA99uQKoeaCzmFO1r7WLnIiND
qSBbJKA1r9W7WhOqCPw110/QLQY3UNPA19e37ojBqzb5kuBjsjGZPqcl21pI7XiYCXpVFO/srm3L
kG4yvrga6DwYErVGPE3KZ/vFBIjBwSq3vpuu5paNeRXOxdjYBE7wNEGbhr4/HZZGeWnojpEx7ya7
bu8TnAFkTZgL+IV31v8uDOSfHbcaIopcvG6iKQVvBrr5NGYHtLD5XWE61f3Wvf1qMPtlswBWIxZJ
hsmKYDa9aNmv7JwXGJO6EbsUY2zxazdEuKI6A46lStK4AUrZ6uxXkwY104JX6xtmbDrj/NkTV1IG
yKyyw2zu+zJ1/gaI/Vdtm/8Rp/Rrx+ZtPNP/webONpjkf27u7J6r8muX/9rb2X7g796OkH8J4OQg
UeGvSuapgSn8u7fj/WVC36YLCEJGKKqG//R2pPoLICb/zbKAZjv84z/gJecv/jprmy7m8QcY1P8G
vLQht/5DXWKl8myuzJXg6LlQRV9Rl7A1IvnjQQunumMLaBmCHvUNoYC0rU+/3JN/enq/Mp5eMvR+
XgqeqMNVGHwEpPIVsi9PVbQ6Ax5qy+bwxOUsgv06v5rVWF0lgJmPU1cWH7IGN0+TMsvv7cvbL/F2
f19f0cgC2boNgHyN/MRbsERlvPZh6uRxciesBALnzItxoC1TtZiSSlYhoKpJFsYC1ArScywelD2q
pzhT0Z3l+B3p1WJhqSZT3xJuEZTphyg3SnGw1qysjgqD5492alW2q9wErwU5TSoJoyhxmYAMn4Kk
aysq+poNrrQyhTlnapP3PD9eHHZOG32DUDB+RJ2wPhCOqq79kfV6z9ja5MPbN0T8nBXz6sv3wPW6
tgNdEIri9nD8QjVcGpMMFb7NcEoZURkMNP6+VqNUEIYaCfEEqpXzkcOX+FpoFweIImU4kTHGRM9W
Yrff1xL3YUAViTM5KaAPaHoZT1rMeJawzJRRKKuM+SkFIdnsSFFrP9Ghk+LIptW/jyD44TvJiuKb
HJK2OBiY+eeT10MKnQcPfSJ1o+WdxP1NSttL5oFy1Mhwc3rQTrJhwUORK13uDT7FdENrP7kZOU9Z
F9pBJ72ltsjyg4njWp85P1TUGAwoBsflNwxVnF0LVkU+4Q0AVuEkzBcp01mFPmmUr2aBgzao3AX7
jh4s5V5zKGScH5Wu9yUSLPkndJOJgnUEl3RIu1kpyEh+SqGxDv0DwcY4vrNB5liUTl7yVTFS2oWm
ZUlSkGS8RgacKg4AWldru8/7jdjSaHz3O3PFoh8mXWrmu0ymVPf06nBltOvoDByTsXc54TLOJnyY
FSz81chxUl3qKAKKGDlu8S7FaGzu8RVVYmcRzKdM8VCdT6mYfeuJD+zKSxzdLjYbNuT0HliDmq6j
mNHshzVlnPIhRRgGfMNTgZZl0kg9R7aNIzwac23te8wi1W0mss1SW9K9JSgzFTabm+huLbda651d
qIkjhNQgkWU06ujbsDpJenB6W8UISOgrAYQbd7Nb+WAtVO5j1jcZBo/GnWddA0WHtJ6RR3N6MMEP
jbu3H/7fLUaosh5DWIj1mfIVvVaj7gJaBVgV18o/ugnnNO1qekHwPNZg4ESxZ/pefRih5QReMUQ/
3r7+xmN89er5jnIY9+xDj1XbpvDrq9cLI04LrxjDJourfd/VzqWlSdxbTimOtfCzPwzneEWs/bn6
+RKS++Y0YOd4PZ3KJVJYN8IZ8KRiWeod3KDdXAEl6Grv6wAp8hRZq7PrJQ4wqMHmuWgb+1s9ofof
5oVOZYlN97CSnb20jSz+EzpcbDf85Q1hjhrHOokrDY3BfoXJXDyjkpFb9miqooFXsaDOch7BSgz+
A40/fp/BwzpVnG4Ixs+WCO3eIepYGv3x7a/m3/sEuzS0ZojC7NjghV9+NZWhKxMV2Awx9NIlG7OJ
kK7ahK+3r/Ob5VdSGTCVxwHozQCTV8uvaHI5kTc3w6SexjtZMNl530aj8Vw6Wj0bNF8QrDPp4gHo
kk4E65KyRztugtNbAPVddnm3TJ9audoE2ehEmnSIHY4KBq2c3VCXZPHf/pX//dTSk0YJwu7HjaH6
eHlrPKmkGqPtNx7X5puwa32MZsZppapKHlIsa3/4Kl7N0FGmCV/ZAhpqMT6I8ZPmq9eULHs9xIa1
pR4K5xGDm+8GiK7TECKg2Du3nQB5lKg7YIDy/HGaOjoUE/bGw9sf/OUzQcFCyWIC3vWoYMxt5MLL
D56sshGNyOgVesZ0X3ieFZhjvrx/+yqvKK5/X4a5sZvM53qMxXj16NmuYEvMk5bOyOy/W/D/0tli
7MG7dCiWp8FpIgbcdCt+nO0AH1cW/Q24JiaDdtw8Z/FGMT+6Snr7Fpr0H4bLvlwyt1/OYQIT4FYL
fCsl1CYS/lItNF5mkWjkl4NgFZ1b6Rn7uRDJETDKh3jIs70HAmQXtaQuMZDph7fvze+uzkGSCeuu
y5wu51X1mHakRh14T9g9ewFPrKgRafLUwFuSxHq3zrVxjWwIVpEW1LDvYJ/8YRjG9h3/Z4X6+/PT
9cejCwta0Rx/+fk9ZSZUdzwDIySZNeybCJGrz1r8WQ297SgrUP8XPe7f/uCvJoZu15UmVFLLlyyP
NAJfPXs2IE2ra7CxgqerU5RFUg5F3FITjSBTrynS1J6Z8OJWMryCHuGcTPMhlYTh6b0Xa3PAw5LM
u7d/q+1JfHkzJBRszi88EqT67Fe/lMGC1kNqG4jjC8w/i+dEn0qBxgui4j5yproJhQbdGwCkt//m
+3JA/D0s1jG3lfHV1QWKN88jg03Acr+6OvlkbIU+sxx1M93FLZSulEHBWMLNYggoA3FVYwrEJdtv
OL4bOZR7QIckXY2jl+RzHuIlyy9rPJsdPhAm3gXAflht7ZWEfyCK3n0qcfPQyU8wZe5gQNqKiJZI
PrkJbIQ9hqv5CFm0OPI9rCQs/Y9ZbMZXihUs2ueGh0l6MFN1lxQs6wHl1/BDJn7yyTFmmgoV/IYV
vGaDJb8EMwsUjfnrTwSUQZzS/LTO9C9KGkQlxBAavWA9OsZX8IZ5gAMcyNy3RiO8EmeTO7ZBj80a
OBVgIBLUvhjVzuyj9NYyJlzXuhHW2aSJq4n+WA1ICx/RC3G2kQ9TTaYhHCZ4MkHnREx7qJZlBGOi
XJJBVKmk5CuiVvpiWeb+UKa1KHaUcd4PrzWMJfBmt310xeBPQcsBYt7FOgfWIPu2e6ZVqsqQaSMS
endhpBf09KnqYuLLhEeG/v0s7fpTEaX62YvtdiWfWFZyJ3WXPdPZ8KMz+4GDRKIXsIeQLqdvlA9p
h6dNV+9NB/vJwUVXwEqJXOwFmRkxUy7zrAgXQC2W22ooxDOWy/mbJ5LkhkPaaL8HGZJ+TJVaKEVT
7VzjpkF76WrglTjL6nqiKELmD0tjwC0W9SXMRGs2+3zvKkyBDLrnlQqmZuU3Y6FqvRumWKWfcKv5
ZIrEwhcKpw7fVI+7r93NVuIfoRaDwKgb+uizqJYVqpO0z1VXkIcji48WDbEw/74M+froRLzeoORk
tJEcBPLPtNCgZrzjSM4Xyj3fX6GzRw+Dw9dsJHkfopKYn605Fd8pZ5cWAGi5/nBhCH1K8qSvYBbM
Yj4vxSIBJUMoed8ZeQtbEKghVg3/3ihIJuyQerMLrLJxQzqYe76Fx/yZM+w630AMwUZo0PJSZz6X
eto82vT2SqSwwKod+0LmnhuRI7a2DFhtD93eamQ8XsbOyDHFcDVgDD0jTECvYo49boDcjXYkEnOC
5TKtOQDl83zO8BnJoCBGx8cYPDO9sN28y3fpmJNGgNboAPKJEo5Hwq3br26Z9zqUKsJ9wMkUj/RM
G1WEmJjaH04xJ1+92sY0J+dNEFpSQqokI8EFBzFRY4x4CCn5PidX7F0snesUYZvnxnlcLNSrPCnA
9PVsO98icAEzM5lbt7ngk8MIGxYZi2OeLNQBg21KugLNDEG2xxlIe3kF+o53OieheHQavUkwUjbm
5mlwGHBIprs6pprnJMgNHduHwoLDCBKwtj5xcJwyoKmRfZPz5iFWmr1bnix3RGXseuzL+y29bu0c
4nTv/QFzKi373L+p+Y48piTGJgZqXu6GbzDtryDM5noXu/jSwUY5Hn9hGVufYpqCwEbB8LXU9Jn7
OJHdZVBDP9CyKHBdf3Js4J+BMpj2foadqL40dW9saYZaPKH/NffG2KI/Dcai3KORGoAkrSWqLjvS
UCWE+Ya2rNulKAQeXpYA3Ir/2TJs70fv+2wVslrf12UxbPd13l4729fvl2W1+L3Jc2x5fKANgUxj
oQ5aecZnITc2UW8DcAkAk9iQEbEPHdoMSw6uO2Fd9zE4x727cmuINxSIA83YcphtgI5Ac5xRRTpP
kzaaW6zcVj5MD83C9gLLkL1q7ywZpjnLkh0PyDqWV2kqJFw5r0+agM9tXiJRr3eERooHEwPBEjQF
fvRtIpaknQBGsSZSCis+HEzLRtSRDWpcX41JqGdX3DR1Zs9b/js+iXV78iudxd+lcOIinPPZvEh5
IrZZuJ1wrgUIo4L2eekPoeJMYBy83mXf1wznCeJcr/fGZFXPgHuyj/wNzg9tRNgHMiYNfPbKbiJ/
sOYpKmOU4jyIbUSUHZs0gRg0CjSNxAS4ORVd+k4AI10vgTtiUIeoVd16VtNHYd3C2QrNznffzVG7
PALuGJG3LW/+OBb13Fzg9xrak6Ox3O4B08FqA1IpvB3SVFGcZrG69AUIMwwow9P6g5VT3PhZxEmy
1R4DUBgyCPJozeweCm5jkjWeZoW3oGshEwRmjREb/26d48SScZNbt8OEkH2VJC4DXxLQOOgntYsM
j3WX/n03Q5duqqb8Uq2rwvoUmTRDwq7OfVYE0TnLMW3j0r4WRIM3mFKdSQKPjjL2toXqFC6J9Lbx
EU0UHWpzGPvQaUTCuiESEFqM+LR3pe+O93kthwMuMfcRl7Dxbq3RHM9rUcLwmzU7YWIl5sYkGobh
CGF8X0y1cYXE1aQnJ8pb4Nbdu5QwRUWiMsbe3Orr0q/0c1kUzUfRTnfdiOhETXOBxRIF5u267eUJ
7mcxqWg30PnwJZNM/FfHbGp7k/3SGFhHC3IJTtyfBxP7p1M46yVca+/j29f7TZ0IGJs078+mq/26
6WrPq7UiC/K9Vra/yzG97nMWxsDovP6hRDTZk2VcMLj77h/q5n8f2Tg6Spu29tbutV6X6xjoq8LD
ghiyQjB+WUb5PlKMAXj7873qq/y8oQSKHIoRn/sKlOTlqQBci1vIthvDoknKU4x//tru7BztUFTv
h0J1Rz0Y3wbNMuYw0zZIUhV/8PvYvHYW4V/oss7PWedUX+UovT+cmbB5vq6TEek92xRot4JRTdvT
8MuRrahZi9OumOBD5CBXKlImcQh1cxuSI7v8KZXZ4IZWlq23mTUj8ELfpArkwDDArKj6tsUGwPYY
kF/zeFZVMnzpGNypoX0YTrWTvgmLW5sL4XDaQ8Xwh1PGv39/SbvexTwvpaX+1RQaaoPgflT3YS4Q
QmMcYRy4VmqsRhmXdM+qvdUTMsuzzLxxq976w6n/Ny+LzUmPqS1Yc+lJ2S9vn4CnDSjG0GFHIO1m
TaLmCLfPgQszkMhz4Z++/TBtx5ZXxxpGhDGLw1SbEVi9epaaefWmXLOBIDTidWyI+1dimA8eW9IH
1MiJvT8q7t++6KvO288n2GZSJU0Ha5v4/nq4EB3obkSdB1Dvp81V4QPhzrQ5XjClmP4T4mM4RcRK
jGSIEGcqGrSG54aJ33Q3b/8mv/n4WxQWqDK9cB+b8cvbbYBa4fVB7Nc1SVsNGGLvT9OIjZBUiNqc
avjHzPPbF/05//DVTacHZ/1cEJkJ+roTnDujAm856tAu9Pi94mlw8FB0eIynFNz0oTcIoAGwwdFz
rNwZmGzkJ8vXpAf0ytrSpxB5mCxSkdRd40MrJDGYqBiGa98iFxZaqqMEdYD89Ye8EcZn09YUQRbM
mHVp8OcnmUPcJ1/2ee3b176EZEqwkogh1I6uZraVHmucp5U3NwGhkwJ4sFXFOw+dbA51u0TuLkau
0EfCMJrev2lgjjRTYP8Yh6I/nr3//Ygq2zJdJA/P5JV81aGiR6lKJgxMGK5K6wcR9NgObY3l4w9n
/N90PbZZQSxaiEqbNf5V56+dcUcWM+BN8Eo64AGGy7WUfCtDI/rvpmofnFTCo0hE3p3pYZuEN535
fWrPiFOjCa/9Tyu9ub3uL58Uep88lkTqHWt7b14+n1gyYa3m2AF8n+L7YjQxDZzmqba/YghD6PGb
1Md8bBH5V7gxMXB3eeuFYkqzx9K0id1PnhjvfSbSQUKJTeQZ6jXXC2gE/5yBIZJnablJufOLHmuA
n3jdQl/JGpftkgtdDWyn33G+gh1hLggDNixm4MHHsZviW9uRS7pYK7+FkYhJ6jTgleUsIAx8COO4
RA+48UnfT/USv4+oar5qM5ptGJGD/QNRyPxcrLGTBrnfDuVPJiekC8iA8w7pGFNjsy7QOJiY6psn
opx4S924dD8U6QygIYns7jPhVOcBsD5GtbIaW0zsMFyP4BMsjvF9D2XCQcszLu06w30u44HEouvm
cVDMS/6DsZ6tu+UWCYlNHBvljuGDABA0SEtIb5xAvLFbvxKpy8iAkt+vA6V909hVsayaoJyMEagW
Tq6NC5X245Ymx8dZgYvGPlhH+yIe2o+D38HYHKRq7LDskYDCSvvFFwxuMSWjrAvS9HIUR0/p/AeI
4cghwDc6h57eABUnNOgksLl2E6ZZDiCL+Fp/668bOoRmdIEh2oAN0eJiYypQDo8hoAhrrmlDSIF7
0siNYPKT2v/D6/LvncrlFSDpQcfccwl8vHw019i3JF4xVEUrEUdfztM+djIvbPyNCpL50x825t9c
z8Gf4NAJdizTea2RmGNXr06HWhPF/nrD88fk1amao9ue/SolsLykxh8+4r/rOYQyn6ajjUTkutso
rF9rGTUwmUA1PWK1S3Q26T0ke5ZgbLJvbwj/rjmo5gBA2jyt+CF+1lS/1ExiqLXuHGoOtWCgZZvC
gBdzII1FZ3waSjowkoPCmXJw3Nulkd29ffl/tzY54lMu0+5l1eDc+vJjmljiVnPEpTDOvXcYBnL+
YmjmsDTNP83P/M2XCI3aR2+gxqJU3v77L5/UhKjGqOqJT6rW5SEZYisKaoIge8KIjPJIcv349mf7
3QWBnG1fHqIOLpaXF2TzMI2u3rDERD8PeKDKE7MXyvetcgk0ulP2h+tZ24r8asXGeWOh3qCmsFm9
6hPX1cJAP5Nnpis59JE4qew+YOeqdi0Tz45CC3895tOwvG/g+RB2bn2HoANzzgOpWshSbp4lDZNo
3eEmoeEMNiuLSWbgAx/eZb0hsTA2cJqDhcns5m6KNdOG375nv3kcpb9pxDTPGcn4+rEvh0SLxabx
FdOhvuiGOQeAT2TGaiUUNiXj+GKeDJvYT0b+w5pX+Yf34d9VGX1+B5eI3M5xiBEvv7SYVt9QgbwN
lWYIcOeV9nE2l+ZHH+Hlt/t4huONbeHtT/2blx1xgXmJTFhF+3tdZjQ+6FTdMYxnJh0erAg9F3aS
rX9QtH53FRxJaJq869sR7tVHq1UviN/2Icmc9b6jvgeWoJrLtz/Lb55613Fc8KBsjfL/sXcmy3Uj
W5b9lbKY4xngDsABs8oa3J6NSIoSG2kCE9Wgbxw98PW1wMh6RV4yeS1ynPFiEPYsQrjoHMfP2Xtt
tt2vj1KzbenMJuhhxGEssJ5BVYmkHVPgfyY11j1xw95ZQRQVrYMzEN0YT83r4wHqMJ2h9uiMiMK5
8MHpPYByxnUDlvNkmfZOTaR8qRTzSsknSBwtV6wZioYW+C9aR99p49cX+EQZQFAAnMVVi3cYYNEN
vXeGFa0GCBdH4qovctBipouTPeyz2jxxAd5MjS0TYYfLykaZhbbJEa+vQD/Xvo7TEUoEObfXpNVV
B29KyvvWqqaO3e3gbr0qyM0VULPkGw94sXIExq+P7/t7JSytASZ3lMpoatRRrVy0oYxgglIvdtpW
0GJtcdekOWphogQVLZDG+KZSCOUrE2j2b6/ufbI34sj6ya4WHX5J5Gx4Yjl55232mC5byyxRcImO
Lk3TN16uZIMMxAh+kAA8ncnGledIx+etH1OuDagfTlyItz2gRW/CmI7eKd0Ye3mGXnxnvMzwsjGM
cJgXMz6gIMw2lg10k768Xiu+c9sZqMBlBHf258e34J2zxThLySDZVPMLjl69cOR7k/iw54YyNW8i
Bq3XhsDXEdLVOExO3T5RL5Y/Pj6oeHtUD0iexZl6yzf8eFkp4zxc+pMsK25ZA+x1OtFeUbOBNGqo
HYA/pW034+L2GZZhbRg7cMagGS5ho7UPEBcSitfKjor1hB2UkKLQJvLF9rpsXDFZGBJayZV1hfRs
+tylnv07ah2WZmkF7JRCZ8SMqO2cbD82oO4+GmKBtS1spk/5HDSPH5/s28UGrQMFi4kkhlf9eE9k
ZASflB59W+IPobvboHopGrERBXF59g8P9dwIQq8ofIXqdVHLvnyM0iABAVx6qMxF+3XWxrgnCcBZ
V1Hk/NMHlgqF/d3SDGVk5R2/JLGXE54wsPdkmhJvBksHZ3iOi7VpWLBbGyuAIVY1t1IUze7jc3yr
AOFh9axFEeYQT89veH2SAaQBJ8BOhXsqM78QqITpYWIWUeP1PczT7N5kBSpAY2aMyhBLXjWYZj9b
EAFWXRsqmHa6uWrKZfn4+Je9+Va6/DLmFrzDi/j4OAHb9HNJQoM1r+ECBZ8ir3MvnDCVJ3K2MbBz
gq9KNnYvSKIXTbJi9mIffb2ctBO5LgVEVVyd3i62fCNat6rKxBYLmveIZr98NEdn0Wc5IyFbQZEM
jKllSUIejmjIrAMj4gwPIt/kFbio+rs/pt5TCYvU2kbFUHjYS2fCY4bUNL8Yhu6vc69pNTgHMyGY
PZk03mgBaIW9/GIYsggAic7sQQvA6WXYLqZkhnDIL2cZbccm1/XO6jvvExlFAaGXignDykwjdvmT
HZskyeKQkwQ7Nuzg4SV+aywL6afIa4RN7K1J/GOeO//udAeiuowyoqbqiASX81AvMXJD3TX9wuA3
m7MhdYmgcUmYnc4q38CbS+SKZ2AakV1z6BhJq9vcm0ghm0MeiD9SD86dr8f+l+OVc3GI8jyByaJk
hdawrjESsv5UckcfiWFljS4Z7EbfkxkHu/k7U7zGX/VGmFM2dyMzEdApGpw1yEWwrnmA4FkZ4W9H
heRINSb2Jsbi2v4Za1uUGNJ09y0tA/sPw35xMY8CxahRp5W/dUmkKgC3ZsUnhm9Wcj4nKXYOFxkW
Yh4Ztl8YusLDM9nB0qGenlnCSF26lelOmUQq2rDzU7FLTT4OEjpbY1f1l8IBgAb5GvHxxulbpKxD
W8z3RVWYd2VreyCVx0XoAcwcczETNbh4KE11sOmaobomUmP4CZxmNEGW1dP3dg4W8qWu8juj0wSI
RekCOYjcVELRZruaE5UhzAA93ADWckDlSwrKbKVwiEVYHEy0SPWBXp6X7VJdQTS3k8Xmqgy8ZiSS
RIvDJJ3wGzIOEX/AjdXNOqhBq7P9Y4mDS22Q3T2ZVg3OGKPPyh9E+Ql9HhBeKGcMm/M8HUL8P8XS
vc9LozrTbUVADFq2YUIy1HU2Rv/ChOgYhEruiWIbnyom7fIS+rq/M0mltLfdVOuEfB6XeJ8ktuvH
mlXupnQjryQfTnef0B4VD0kEz7hDGVFum2zE/tRB9IFGJGr/1if052vij4Re4mcOnvDxV0/N3A9w
gtAaP+bUaljDtTUjnkdgyggohjWz0p52nI3HuDdakflhbGqLXgxqU0PcgbioIDXN+iebm+4sT6XE
g5ZDT9tE8IJ+UkrjTG56IiwKe6YJ1Do2F6ZvAJrANFKe3kVM4rnFk1FmYCmZY698D0k08H9eyVWU
a/+XU7r6MZvpQRFUJ21URMKqLiyAY7+noQ9ZC9yo54Vu3AireQdkbNXHBagqin542pIhG2xkz+nN
HZB7J77A5ZdesbXBwVwbJRo9NgWhOPGNevPhpdfDeMWmyLcFEoOjZqRnZalKWZLXFPnNWQaDEBFR
7h4UnvWPV/4l5PtoSVaWBf+PQRqFlFDLT3lRvwX+ZEQ2Hck1u4o4XscM8Ee47Db05MFXHSixvvlG
/Z+Feztx6AQR7BRfzkHAK8bw3L4lyLF7iI1EfGmJdmlXqL/nDgRSZd25hhXgco+dqyXO5bPJAApT
vJPjJZBlTWFuzJX5BCfNxl2FzmqfsZ2/Kyo/+gHqP0ShQr16MfSF/2mOey/aCbsHhjG1SX5D+BF2
fxdLmNpUlp73o+Nn8SbJCLbY6jopfkzKiuJtbsjqySHEBPjkONgUTjYqgdaAgISTPjfFeoDz7uyV
DPs/9LdI/hINpJ11O/h1+AlA0ag/93nEhIyUhLjceXjW9Fpj7DlVvr9XHygS2THteDSi37RQGhr9
PdoBE0CArYpdKAp1V7gefdKEud4FY+WEmAx3HG9ZWoNbzfU/A+8cfx6KMO0uFlWdC/jcqh/ovhIN
fOJRefOkYFMRpnL4dZZPJfP6SaHKzgqsL+A48kQ+tQvEpLSL5ltZRieK7LflyNKAFyi1XXSAJEC9
PlLcAniKBza5ODD7xVyNZ8io5lPl2JutC28ZLiyfpipyZ9SXrw/TBgymEUygT+kGFBs1q+V3rMQk
LgaGd85S2tyIzMMka1fTPotK/Q2ZE0smeYDw2ZYxO/Dcwzih1YNgk+wRsXyDY2rclaxC9Ymr/3bf
y69lm4NunZS2ZfL7+teiWyozqKdgIhFYEGeNXYO9hpf8ps/nXnejr/dlN3lrGvfhpygey4t+sLt/
2u7gRzAkYZJGAWsxe379I3CySkolZs4MiIz9MBEB4enxm3Ra+6rvKuvEhvadxYnuFHNLjsSNOj7n
sUdq6ikGUn3Uy6vQzPOn0Z5TaGKLqc2Pg1OPxJueIudHb4UHnSody9fRwkuMBNL4kY6sCwPogCS7
+lpa8LgyEGxEGfjtIfADdSDbx7ttmAxsK8wVp5py7501fQ2KZCF8LvLRNoF042kAD8PqH9T9N1nP
6oeTJL/R/ZMkPAfWw8fv9TuHsziSy65W8A043pUwCGxdR2o2RGNGOIArLsecRdXoB1RwiGuKE0/y
O8fj4aFnyz6PkfDzzPbFF8eTfky0cUn94sM4ZT0ODDRxCrIeKajZhogV88R68lbHwbYDZwwtLP50
TDJHjy3WLcewuKboOOb5auSFXoWVLK8QKTU/yjZKdxG+/I1yrWlHR6xGt4LsXKXuY+Wb0wHJoLft
ExJ9E5Jq6hMP+Tsfe0kHyYUAxmbb8476GIYeyGy02RRpa4wfZOSnYJl7RQPLdecT2+w33QsuhGdS
UTB6RfRw7EFou3yIDKk4lg+5NNZaX1bdbF4g8CUVFjb4PkCxc+IExXt3nI22ZALPOqu8o7eqKxPi
4x3OsI98XFGQLt3gokjdyN5VtiAmomsAVezUkImHSBs4KMmgMFcWbAxYeuAlCMAqsGRAmqSfBeKF
PJnKC2TGWD7RD6jj2i/kjoEsq4kXGndzrr1r/kxbbWnLddueWHLCBKuk/IMqm4l9Z/Std6Jme9sR
ZF8vhOXh/LJdya18vTb21AsjkZHW2nO7+j6mIQUwyiYyvQJqsg0DcrxRwRjrkDjudZThkEchCkEq
AJpxWWu/Pnz8Xr/zFeX3ePDh2HKb5rGtpbaqwEe3jkCuqNKYIpbR04qpWHhiW48n+biEfAbH4Wlm
8bDN4/lkjQXVr5phWJvhFB86yyxJVUOj/HlSBb58mEEsqAOAlh/gJAiqsVhc4aJ0Odi2kcb1Kgtk
dAbtF/CGXbr5rclHRp1rm+qbPXljARRX0/iZxtH4EGeGCT0rHmAN25BoYuRPEQTNgPnpRRqms02I
llv+YuNr/U7FqNiLm05xi4s3uVSTH92kGSrulWuQ5rLziGm1qK4C/WDNFSqqVCEhXDPad//Ao8vm
3QRfhldDJM6pmedz+/xVNwRBJVNW1nn6+fbfYL4XC2HYKugVcUUoUOQTMOYCEVjwc3JgTD33iD6V
9UBvTtyCb/TbzYKFz8+Je3f/JJmAit3bRfg5AIxg7wjHKLtLIxjzH8WEGXpTERSGiptf321VA/ng
i1KJVlsK+bj+2374P2SAvxaR1n9NBtiC0yleUx+X/+Df1EdGk6iuTD6ezLSXSc1/Uh+tfylFDwx+
I5IswTfwr/9VlPSq/uMvx/8X3XSsL7y1qBotJf4/GUD9i3qYN4lGO96xpXf2f/73K1fN34zN9102
b7YazN/4EHB86ozlW3C0JLN/xyAdJ6iR0DNfqLl5rEK32RvW7Fy28+Sfx1ZeXLCy+Ht2o2rPfBLP
tFIYR1fRrIAngzg+LwqC315cwpu/H/+XIIHjbwU/zCO1nB8GkpJv9dEPU0FiJENmmxs9Vvqi4IsF
rq0Z+KFs6tcO04YT5cjxMokcj8XRYiK5GDZZgF4v27Y51HEzEm4FvKNDE+3V57U02vuPT+t4r8En
l66zCTcI/duyqz86CrhqOHM1ZDfZmZdjMDOrppVAopohxR1evxCbnRY31QT5/ONDW/JofZbPii42
lHAgljM9OsPAk7qH9Rxu5eym39EdZ+fNpCDZ9Xx5VnUmiz1yvGHnuwlYgMZjEz9HndjnOJyvMtW4
1y0KtW//jV8FHMchpdTkO/iMJX2x+qmKDb8MQhhVozR27IbVQVtlg5yJcu1rrLvmopqAW2dCBaTX
d/1DWqCgdxZXS5cDXKulyk/uspb78HJNXq7Vsrd9tsFa4vkj/+JXebPy5pAe3YaEAQ8Opk+UW2LX
P8ayGw95ZRvfyL/q/rgxaNS+Nz8DGHcv+IKXjEZBg398jY7fBX4MonoWCl5Q9M7PN/bFj3FnGt5R
U0dERXi8fUlEGlpVQ7ZQlWk8Ylabrj8+4HuPisM2AHYz5SGD7aNHRShytmPClLc+0RO7eez4fKYl
kGm6yew8C9g6YTEAweAGwBtu2itgEukWr1F1boAcvTOHcT7xgh7XrFwFJjbMWdEKULuKo980No2j
RUaeYIC89nPdBktMIX4WOwxGwpMRd6o6909c+uNVAYXuolTFw4AQCr/40fsqukp2jLmSbakCwn0k
iQOzk5Unrvc7R7GXxY4uvofI7bk59+IGF65R+3GKeH1M0V+sXCxA66yT+e3Ht/XNFbSYzVIJMrik
/mZY/XrxKWLWBmTUgLNpr3/CD2efFS4yVpTfbbCfGUzs2di4Nx8f9VmE/+pd4rDPkGIamRLJ1fJ4
vzi71i58RwN325T5bAQHumzGH9sao2K34PV2+UDAE0G0mYO4xqgn8FNFCRO8ngeYr/C4ieU0+CAS
i+TX7ZfU0FG0LyUcRmLc8cI2DoQRrI1TdVsrgmIxPMzjbZI44SWPkrxOhsT6rB3ZENTQ0qAG9xQ0
lzjLLWBxnTNlqyo3l2lXUI77Do/RvjETUV5xGR0iuvpo3LaFrHbaED3OKoJVn8MK0U9ClGjvo2p0
r0wjH4pdH4nynOeEAdOofIiDqR0RdZ3GKT5m0ansS+PFGfByS4diUwxd1aPmwQnyeewLcltcOkp7
aWGWY47UZ99bx5mDLdCM7B6oRxwgqTKMfmMl0RINbbZ4GKUxqCcDfnm9oYmZrNxOnzUVgUnQnPV9
ZidAuvK6aDYf39P3niSWIwkogBKFxen1LcWdOIsA9deGIQVpk+j39wgS3K2LrHQj56y/IlGr2H58
0OUFf/McoSxbwBGLFGX5vr14jgZGpp0MK2eDZdUlVTEnWLoghoIU11PymnfOj0JgsQNY/O/vAeaL
Q5E9kVIv+RyKt4IxAeE8QRSl60pW9jlF2YQzwDhlM3nvoCB6XBAZCAuxwb8+P/g5fTDOqbuxSr/9
xMToGnstXlzQjhtTUZS4bW3+82tKw4GOA4NfpEsLrfzlNcXXGRnhZHOicWzvfG74uoq9YidhSR8+
vn1vvmIWq/cimXCX7SHVz+tDoR/PS4SXDgwWWIF8teozmKjgO01//mTl+XjieM8P4dHzgtH0WV+J
sg1F9+sDZsrRZUfW+yZ3W6qa3PP/ePOQPcXRHH/t0Og82h443r1ZgvcBl6nnWyNq0gfHj1h/TfB+
ao1Nsdy7tIVL6Jm1eQPsE5Md7e7prCkM75Qk7p1HHDETbUcHqxkf4OVD8eK5Cxq/Gowlg7ZgvHzZ
dTEYauKB125FJsnHt+O9Q1GJer5lASUzj4WhPUIcXxchRCPmiqvBM+KzxDDoaLM0n7gT7zzYdIqX
1xbN66Kuf31WUyQaUu2INGxmJ7jsEKisZppTMHeaGJJHmyUXmAP6E0d95wQBzSw4C8gKyxTt9VFB
acbEUsxq06m0IBSH4VItmmnVhaPYf3wt3z7a7B0k2lOb3AraW0etu2icVQYUwiWQBBFPgpByq+eu
ZlKGcclK2+wfahpZk1CN0CVyUTbyz0dPdhDJFJsiCRhMNZ1dY0ztpc9n9sQT8t5ZAQyjO7ss8a7w
Xl9AHbdG5duNs4ld8kIMK+722EW7K+n6JaJZ7Z04Hn8kf+LrN5YFBgUQRiVaSZS8r4+Ypb7PDqxA
deGSgLtJ4hGCd2HZvb/DJs2gsCglNNtmiqrzZtTQxoE4EZEaIJ/tVx581FsVeLiUG0Y9tJBddMdl
3BNCgN08ILgSF9+6bEZqCebJ8uDP7UzmIZDJVTBV2c84KKc90bTDnwYOwjXiikzsNKr0YZXJaAAx
P/CBXTUeitwt0QHx1Tjn9Xdc4dQu4DJyKCHEE62Y1mbfdDKO7so2wyX91Ky731FZgjboK/yDq0GK
4SkoqcGgniJRZTOd6Au2Z+ZPmzYZ7GpQrHdN1+m7lLv9J42a4CoQZFhSkczEdkJHM5dWrVFA79IK
FK7XWHaycsyxfHJKuw3OfZUBJU3iYLpxDOg9a7hhWbBr0pgp+JRH9ZVt1HBRE0KA4Dmn+FtX5LAq
COhpmSKiCMffotVqCa1y8x8uSs98O3aV+MqOoX/I0omogDQbrPCyy0jkos00jU9BXwNKaSDTkiML
jp94FDjsDxHhetWunSVbOXLDcrQSsYYmakXTnO5hsjnUT6NsYR+RlVXgScvynwSxGLdV6hNCWeqA
HzI4KZewqydyRcnz5f+hLnR+5nUQ/XFFP3BeaRx2uzoewluy6RD7Co3mo6apdk/91pI5H8RYUsi5
KTxkBhqgAHYVsqaG1JAhOXMiGaFpW2gXkrlpjVXfjth4mbma6hIBQdCddWDS7zK4vLRvYcfi2yJ5
8bwVhaSTO3vIJGSh/b0e3eHCxKGKycuygTNXvk+srx/D7Ib+XQQX3MHRWlOCAuua5iXNeQoNEh64
t/yLqsL7vk4C2V11XtmiMDVq9TUxC6PaxIts9NPg5eWZ4RTRL1EKP90Tnh2cze3g4jNLdHEWywLy
eS/N8HPvzuIrBzKxoTd1eT+MxXzLcx0T0BNV/W/NHL7bp2TqFmiW+MiBPg70NeZ+lW0/XiyXxfDN
S+6j1vfoG3j28WIZY5LJLLQIG01rfK9p0m74DotPsJqHLbUHUHtzGDYqGGqaEvaJycfbrS0VHbMH
DGc4IdnfHs2A0H1oLQjb21SFERUrQBoa3KOYN96E+TBvoQHAYCJ7wTWKTYU+/dq3S3UtuOEbz8Gc
jr9vOrG1ffup4nVm0LhYQZb5z9GnCjC7N9CYdjfaY4th22QgGx7oSVLzTjpBlz/r6PJTey0nD4+U
ScXRsfwUdIetWvLiQcSQgtZPG2TTxaXCAH0xIaT4ETmq2OAWRU1UEyDGLqRcTx6hptpFgaq6iYUK
vfXu48fibZEAiw3ZJ3tg+vo0w1+v/XHmDkjEGDiaNfGfZjdgs5dob3alB+UHH0Jxb7T9cOJhfDOt
oRble8NBWbMEw6mjj9ycVCZBvNi+8qAPr6qYBZ8GYHVWdMwk4UZ3uxltJmOCVN2ouFVnIAuA76Po
bb6jRcgfP74K8tmK+ur+0CpmNKYcjJF0f4836VY9jsSMypAKou/OSWeYnR0RCKTAaAlfgMiXKRZ7
mPzdFTk97ElExeOzQqsoz0Oe4V/9RLd07c+FOhtTi4zUPCMtEOwRUlQUMdSX68BJ6+qMfTNrXYHQ
5zysPL9DlaWzal2F0rlPO9MESJKi7CosjTIqb6z6IJIoRC5DUl1JLLrFZxSeYINba3Lch8gJC8rm
abIaQhCEDHiZuvgqEyJaQmAZpa5yLyWXGdmy+7MqMH8S1qyH8Uy6SBewudTDHUkKEmCmgeZrXdlD
eGZxHx5lJbOWOIeQMLxaI33kX46b/KcOS7yy+dSZ6DQmskpStDyexchcjVZW2jsZK3HtoOO9c+dh
bncWQNPrjnVXrjElWQTuJpM5b+LRrb82in7CthNjbh3AMxmogxzzU17WbnHTs6a0q3FUkhCuyMzu
dYcnNhqRlOzbsaDrRQQpYWYaUL8kV6bVIUkTJB6sZafbm7FsnV9J6ZEvz3cxy39DcTbbr/GM1ONu
9iNHHDRZw2jWpzoxCfesVHfOh7s5mxlJXUG9cvtLNDeQgFLJpGczZWNpn2Hr0vV+itqUoSl4Duuz
SL0OSqu9sHVqQvkQXXk1ozFiFqt1mTXRNYx+Hwcm0QhfzXB0PJoYjBq4myGczqmr8ZGWMUKqDYpH
EvdqaTY/oyAYkB9P4U/FQ4SwMo2dJ4rehSePZVWsSptYWIxFfCiLyEQnFkHeX2dJHSRwD2Ok1d40
xKTzNENPwy5PaRf4BK6v4rQhowA2bvu1adxl6R+nbN9OpddgNczV11IPCkV9nY27CnZTsi4V0A10
ekGabltjxKM/FzympLmlFVo/jN7XyRR7BKM7SQ70NWgjhICibe6pGhoTOqwPmZ1ElnzazLx91q7O
4vyulaWRb+HJO5R3Rl/9RrZYRgcUAh0il8ISQNDcFIwTOKGs3uuMiM4EC8qS3R164pKICI6jJqM5
FKMddQRlT2JiKW9cGGItLG44rn234SEcq0s0kOZdZBU8gExAjCdccWRrF2RMARmaGwfwLKD0R2T+
w8HIgQZv48AfIT9amXycMbx969puMlZtF7j2WqSMETZTU1MWtqQdm8uu1dDraTInzSNVjN8Hg27i
Ro7Z+DgbqJXWoc+ThqnLLve6HpfKJvQejdIYCcZqUr/YmL69aCCrxrzrmjZsACpLfT7OdoIQuDE+
h9ADFjhO3D9ZbkRWHrlD5rdU+8ZX4DnQhakqDWI1JWS4mF7NF151IigGt8++pYnnPvbC7746VpL+
GXq3/1SHVSKYOlTTuAKNOd/hqA2fshbp8Yr86S5fJwjARsLDIqJCeM/AvU1QTonU1pZH/QwPCge1
5+BqRCCO2jYIJuWsBtQs/moZMW2FHRI+IILMinktM+uaIJEAHhR6h3xfUPZ/R9+Xwk5P9XTu9UPF
a+GEiThb5OPFtmsJqFwJL/Z+NqNDsvSwAK0uAAvY/W5mZ3kTjHp4RDTjkt3sFt4dQCvnvNHagtKf
kRHL93wOP1k9BgDAUcqa1kiovAxddyPgEaS50udNMUnnwIeljjC0gP85C7PRjM+qTpE6lvZ5fJUX
NfbvumUHuJZe5lnb2iVEc1NYiCurqizvYaGZMDR9GwKdEH3zSxoG65kXJsZ1zyoZ0tcvCPltubCw
U+oEtIcxpub90Bo+Pm7eyprcPwIV17Gwo3tYVBKx/VwTCQsWaNqXMez5zWCmDK5Cr0zTa2W3hbvB
VDpO+9n3EaVPGu/gUHbGA3eaFOYS5lrFJRgosx3CKEhT760YwCH23MeOPcKq0mFCeq+X0BrI8sSN
APp17l0fFHyzwq7MfsXWbBY0PQlEbSH+f9Ym04aN1RXFpZ7iWRKnNtvOqunsMVi3Nhi7jWm3Rr0d
ZIECo/bK8Sl0BawFQd38COR5fqojI+gPUQmXeNUSewfqQZARNdoalj8wVBq2bQkBCyhjv0H9DVPJ
a5fqDEKh9ZjXbVUfokIuqRAi76FnBfGA+ACRHm3gnAnC+rlE+J8x+1+kH76olpacx/8MUrz6kf/+
j7/u0vpHXPx+SeB//i/+HrTb5r9wkzA+gRf5PGBl3/HveEW0tM/sD+S05ChSWv6/QTvJi8zkmcA/
+1AwHf170E7yoqTLDBqGopzMRiyd/2DQflx146Nf5NU+vRp6knjyXle3tE10IroaeFcq/PNQJfY5
4R+nxpbvHoVuzd+iWetYLw6ggDyeah42bHL5PJgsmQfSgaanF5f95u9i9OVsfqmJX5aoXBHaXHRW
mQ2aEsz+65NpnbyibxSBklOQv9jGsdgSJ3aAnE9+V1c0d0bRzBdlap0UH7+R8C3H9hbH/sIKNr03
fsuhoiQQRQ+OvLSC7xkpfeSTteDXa/bQ0qwv86kQJOEIYHDA7P0QR2htfStwHAXQ3xvKej6GGZt8
QwmSpGuzLK7yzkR0d2JX9/ZuIJGlBclBGIAx+X99mWyv71O3g2puRbK9FbOVhGeuibHlRDfweOeE
XPBv7zZ7J0QMx97jpBHeMMBw3LRZ2jarSIrRuRZLaf3Jo2FVd6uq6+fkMfLDuD01KXlzkrg+2SnS
1ufvxfL/+iS7tk0sLRNvQ1EAOyOaaB/ptj6xOTzeIKOXcFGlcttpCpKIcXQULackCC0NS0Ulzbfe
9fSqp6y/d+L5xAZs+ZNePdvUfIRkoAcEz8Tc/+imOZNf5XjWiTRFhkkWvIv7SveB2kD3MC6ylLru
nz4mHs3OZaCNJkNgCVxu74uef4x5pyP3XG6cyfYOkfsc4wtO7uN39s1D8nwUyWwZ6DRb3qN9rlM4
dm0nHIW+e3CbuCQ6Zyo2gdPEkuArfS/LKTsx+T11zKN1Io8Le7KB/20EkZ60lYKZZrj+WeWu+9CC
bSPfU6kTKsS3x2RJ4lx9Zg3g2o5b4yocaZ4lPcGKnhGc98nc3sAuHs9Tg63iykko2lY9roJg+/H1
ffvcUCy7Dm0txim+PF4TUUMYXqJbulqjzm57ytQfGaDhFcuvoo4GY3pCM/DmlWAF5C965YuWGU3E
68eGBmDQZBpbldV61bUF5LPadCZVE02kxDj7+OwszB2vXwxho9Hm/cbPwqgDDdHRzMEqNTIcnRK8
hmSg33fNnBTnVWK080PS1hnJrJxksAvzWRR7vO00gUUwEYCSIYE7OFatrR/sP+iUg7Ykuuq8qaAG
wWRl07Sr8H+pdSkn0jLHsSqY52eJXW6tmryAbUFyaL9nWYPFPalmlIeuUyWCVtq8ioq8i+t1jjCN
Pm+Tz3SxemUV58McSfngzaMiRAP8ZjPLMz9DYgnRxSKRjOHXLA5J5I/tkx1rGuETu9TycmCo4h56
s/Ot88QNjJ9WnQ/mJo7Z45aFUM4ZaKaZ4EonYtPm9F1PPifooGIdmqVjbXCu8bQDF+v3cVaTgRHk
VZuuZFZ16SeGnd0z6SoU+xC0yM2gfdJ6Z2Qb/Y2RDhEuTaGqR4Aj4ECTOaEdObba9i6BWAoQq7Xp
Qd0mofCaMbQlD25oNveBiZJw7VlhWpMsXlTs1Fkd7dHeViIURMAuuSFc2moQ6bCkWyn7rjVHu1hV
eFK5hNCl51XZBkJsCZuGDjh3RXs/sZcJ936WCrKpygyudChUVl/MTLAPYiSmfGunDFxWs7SDz37V
DubeBHj4nayRtiPgYeq1e0Ezt1b1ys5Gz/oy8LmwPtvawYia0yAR+1nbbUWq8VyW4dbw03Y4ECU5
ix3BnD1QzWh0ISQbeS++qjIfi1U5h7Jhj+exBSvb1oXtaSWIWALRuumNsAhbOWO6Y+dry8z456B2
7WTTDaEC15oU1kOSGF66CYbUuWga7juwp9momssgif2v4dSWxPUkQSdJhuz1vUe6JJnqBH7761EG
dnrlVEk17dDxBmeBzQcQhhchcJuyrVz0UUFEVpdMdXnBuk6xkVd+SAJq3Yh87daF8wM1BgWT9hYp
Fz2LynvUbWv/DtiBTphlZ5L5TKKEiGUjEBN3KPiw+76Vxlch9JjupDQKqPhZQPuMeBOLCUWYzOUq
D1Ogwstj84cnH6YooY5gvgm2C+jm9bpajejRYTm7I4yCuULjBTg2jM/L2UFriO+3+lx0FkElRofk
Gd+HIhQ+Zywg94oMtIcyQ8C9mFUj9C+NkNCiaQU/4Zez/Ks4KfuErCN3UuvRS7EcJ10PlGueI4VF
ZwisX77RIX2H3juNPF4IhdYcp/3p5GI2157K+Bg1NijAVWfUU7nJB0mDiHuXTgfU9L69aySjj90k
vcpfO7aYu+uKwopJQZRV9tYkhLL6mhukl9/yEUxi0jJ6eBR83/QVSThk91pxm3/DGGo+Gr1Orj2M
cva+YyABbTdhLHZWm7i96GkZwrsTUprnvLrmN0JRp3BbV4b4UpA76n9PxeRBAYzI6YvWqWfV/ncJ
hDO6kdDWkPP3Fr4k2hhm2iyyf9I/o73ubfzVZOzVD2Tf1c2NVF3dXMSZ1X2h2+tE8NtrkQ04/IOI
QFYz5aO88yYU3mcSROW4TosuSi6rjCpvV5NBIBAjxKq5HVQpoGV7bW30B6YZ7E+dIk7rX0maWuNX
QzNrOvBuEls52I3t/Q7dGcdURm2arEUXROaKXtIYrQ0QvsY6KWPV35ROal1ONSjC3Qh0c1zXKsz3
c6zM77EHFRRirpvym50m/UxahqgJRqrS28ihiRDNdptvtYdSx0eaCT5pyPQ5bhzzW5lb42+XnIs/
QHxduXdqHV1X5HNVN7mZ66fEKKrvDuIuOpnQ7Bfjn3dndq1zb9atYyE8Dgk98lkX1yBnvNsk841f
lV/Oj80SyLeZ2CImyLycRp2XtGP2FosnmdomBSTGPicn5lmGySEHZpofIOpVV0ahJBC7RBB0T0xj
v6NNuPDw0ggfMbC/hks4CuTGOE2qy9SP6q+K6PiBCTIrI1NSkvhCkwnCynCc/H4Ap1esMoWrfN/m
Ag46cccOpC14+L+xqpGLKvzauMf1L24KemQSGnWXMW8iK+33mCbMQYUuZXueTKI/eCBVmHLDVSZW
t/WyA5SkoCauqnV/DKmHm5VQwe6xsTKR0jcjKH5TJRPwcruaP2dNbGByiULlgQxxIwO0vTRn+OhB
DB25AEm+LmGjgCV2kv/L3pksx41s2fZf3hzP0LijmSICEcGeYiORmsAoikIPODpH8/W1oLrvWZKZ
JVrOy65ZTq6MCEQA7sfP2XvtFwcoAoPJANgEozmgAPtSCix+erWx25cm2qtDY+T+F8cq2+5hMoeA
pPjR0S/bT/tKmqNDgcX0kaAFgzul6ZZN2XGB9nA1eebs74ZyFsdKw+eKmrxPbk1Rsfnk9UK4tOT+
975PJnDELgxcGStla5PH0DnEzsd1cUvjEtzg0A+Lf9IVeTHQEkTLDu6pJYfTkBk/EOwSoTEZTWDt
dTqlblQsTv19QDockI5dFuMeaMpMtMCisQBXgS6vkOFZGzLCV1Ft5k588vo6e0tLV+W72vCQJjok
wb66wEH6QzHmRnDs+UZ/0abqjH28LDSfeUUEv6jT6Ui6QxIf55KpFZvvchP7EzESrReQmc58PJWk
abnlN5tAvv5Qx6BA96RmMm73i3ob9w6UzEyeLZkeLDltZjhrivPQC5rsdu6UAwKGhIaXHhwooeFm
Zs6hLArCHuzV8F9K/MBPjTnQ0S+mBs56LGYmDNM2sswQ9I0A6MfmxUAxV+5hxQqG8Z1NI5fIV9qq
5M7O3327JGgbQWp3l+Temu45uyiyeIqgmY715BN0q5TyCOmVdjlHsGnMg9HbzJx4Q4gG751qiTqg
Jk1I97z4kbEo3vlszkAniEdeafhNbn/oajQN4UD1NUQDnfg8tBBIdCEDC8859GI1hzNtDORLjH4h
njHg9s6+QDw0h31i52PUx0sQMPfSPRu4GgFxeIXdn2ZQ7Q+Ln+bmGZGqZALM+KnnPWZDZV5PSVsb
+0wV/KrFMKR3HnWpsZ/iQhVgyLpF79WYqcjp8FAf1lLqH7mvC0rWJkuGneHm5J26QyAJy80YEO9E
uhJTvlSjpqzqiuQ6Rx40nSAkEmHXY2h1SHZT1llWK5saUhVpBiqhnp9LyCWATasq1afJ9Ya7OBH1
cI6vSrIDTTRdlXYoyvwZ92lo2Klz0yoYbUcTrBEEAKfaUk5zxiNhZvXZt2mN9UvHRM+Paivzvb3Q
mfcrrnLlhr2DeHGnWaZ/aVkH9245BufmpFwSy3vVfUUhUHwlgdtRrCYxz3O6ElA2BL00d02wmfWT
xoXLLyBIfJ3oHLPHe6P6MTdpc4/yWj/2nVp96nGlTl4zcNOdyqTLDMYnwcYjW4u8MSwthJ0I0Koz
w9wvoOZzIJqwNgcUGFb7rS80HXdJ1tE5jIrV3adYyLqQYYz31SBuA53FkvhdhDU7mCJarXwiTnvU
ppL2Bhq53m4JHyEcCoLGsjmpvNqdxhCwkneBWFS1Ycoo+GotDEmetON1HuHHFtjhDQ6chR1lXBwO
g4m3GtCDCs6XeNE6smLXva+9WRRHZcn6CmHE+gT9u80jZybtkGFUQEFnZ7kwd87aTmfekNbf4iU2
qIiaqrrm52ztUOf+gMfLS+0v7tAv39O17up9rUtmI5hK7217qR/ZgQBuOtMQv+lshiKSZMt4y4gW
ogYBIp3Bs7b41348MOTEaJh8DVYGGLukLZtgR4k9v2r0fNfCmbczBz+sDuWK5CTSwDcogJn5jdSK
mMc5mpr1mfIZaoe2RPeC0ZRQDk5Ys/3NECOTsFF2TG0dhuQIphAJnJEiwasTU7B+WVkhYR6PuskP
SO3i+0WMbCLlXCbhsgi7jTKYlr/IOICJ2yRz+4Ohv2aSnjrdzZTHHAkQSdNzRwU0EcIxBOresit1
8GDJmMzZVsONsrl3yGxMBhMkBXqaZzIm1RoGdSuvSE1x0Cn0U3Ofkx/G4qyAmhBvbiAcIUUswSSH
yoomPEvRo1Z5+gODrZpPZRWLm1qvZXrBElk994tTNcdhmv37MmYbYxTSjN+HDlRGaCSTc5yY91R7
0TTxV58HoTiDe1N9C0zNbGuIc4sTwCi9S9oKtCKBvGSPFu+OwSPhIIKyGDmOu5yxnQhnA2dO6Kl2
zcNY80xSgAnxq+p1zUTd6pLzISXlhGlWB5y05r+4ddBz84pMJDKEiOZifKxoHpvIXMvAg6BdVZxU
KpNQRdTzhhlpg8NsqL2sgtrYVzYal0yaZAx7pncUJasuEjgfgOvEh06PXWLomAmp5TzgwWR5lpMv
n6lchL23ZK5umhjFStihnXJCGtc1cU/UAhetVib7VR/ndZgh4Y+/jIpATQye4/SsnaB+KDgulayt
eX09dpbbXtMYDFhiOpPqo1NowEI1N9BfwOjw9Imkb1eeg5W8ED9p2u8gzTJYZ0ZA0EOKlmDBez0B
ZpKjXz1YiRIP5mgacpvGOPcpnk+fxAfNIar1KRs5n/dMusUyZi8pFu4WqVi5vlSM2/n7mxKBx5tn
HTlDMMThCAzqlzvL9I6j15geUIMU31uZ6Tdlj3N9mNOMzYnZryGPc5/lCw1IIWGpAuyBZTyY7i83
N5fmhvmdWGgZYp5jLk44wJ6oi9nb5zaR3oftTt9SI9+sv3laHi0JNmMzc5pRTw/J2ZWcMAqGrUv+
lhlgnMMKgF+Lgsxe4aMnonBhdFLdh/a0lJfOIJqnEfXdJfNYzwAgqzhypmiiX2yrMi51Nw/PGsAZ
Cd4dC0rYOPlw1wKy2ZKnTXLnEWaQaVNIWfJFLklTH1xCz35QIIz1jnKfcWxsuHyOvEmQV5gdb0SI
Y9HHH1F490zRjEecDe1LHJcre7uTJQ949TjP5DFw5p3Rxe79TBmF0LFCCXBV1WXgHAMd8HcoD+hb
LBxLftq9SJ+UNNVj7NkZHX0o8cMJGT65XQPcPLWdoHrngHaeKA6OqRSYnd0hLyTlyo+PahqqB8Te
BYPiSspTgTSkPdcCDvPOHLBkkVkz7lNzri8YS0hFkI2ZTSfWVBASLUJpDNm2cu4mhK1WlA0l8ifg
ne1dUUzIEUvhrKwqssoppdcVYJAHuyuHdZRQghpF0X2pY+aeO45tC5q6gZU4MnykFGFlaJkcR9mr
G2EY9nMwDPhabMXLumdldpPQH0caTIouyuVYLY1xjD1vXPejgHtO+VCD6K86T3QbdCLzX2piP8hx
WavFDCGTi2+Amsk7coPJB/lomamFvFTmN8TryjaijbWWUctgNt23VRWcZUCPXLLGFuQIXjnrr4OX
06wRg7ZeRipUKAywe0gKVjyb57VVWMlJg4PqQ1sbxWFD4xD4ky1AoOyiGtRFBZSGf4HylGO8Yz5N
s0rkTmbEEZ3JDhV+VBMG/dKuBZchSBCTVtcHjXHqmhnNC6kgPFhCw2QOp0X5vBl16soTQhe+2nEJ
NlkImNjswJmwvyI7Pq3OpqAnka4fwXuTFjGoIBxUuhAo0LbTivxzaAJyyDDTkefiJPuEn08fctEa
5d7teVYiE0qEejJpV+WHqk5Rx87GPPhMbKVydw7nSDJ5Wqs/WrAGgLG1eR6zaMW2vycofn7kDUaY
5fR0TdJmlPmJWGtKxrqKuyDspDKZ0Et3fiusxnniuLEsLBXD+ioGV57bWN8tNr7EfZJi8b51ud29
JpUIip0WaP5Cc57kG/3jkoJEJBlIOeoVmBSTPf6cPNQHW6nePge1a90QpZzACEGG8si+1XihKHhO
cSXq5gtTDtO78juhULhUsKp6sw1uiUIonuhsxAWw+XSglG77ftz3Vg/9AbkzO78x+12DsBUedihV
hirU53zxuqJAyzEgMsjs4aq6uxiAh9zbDOO3EKVE/CCpLMbmNCJfqLzYlGQqQyo8kAm0fPecBf2p
NZT0m4xOO9OJ4K8yuyUNY1QIX1KcXo7Xe/YJAZXBE80yux8mR5EZB8svZ8LF+3trrzZvxIgo7lfd
9KM+Aa2ljpgTPO073aSYE3OTbKdHIM/N49IyzUGCMswPqhtEuhvJfoTlJTmGnrQ3YBjjyybda55z
dQn+kOVcTDpgVdDMGOj8QVoLXdna1ED0Py9HUWL9scdUxfvEmFETUT1mXzokjQGcOVKlwsGKi5cU
uN54ABkol4ORyQY2sHL9b2aFsHpn2NumPjYJQX5zky9U8X3l3iwrqtlTKeh98BClybcAfxcBXEsD
aY+uHk23PvPET6YNnbUnWI++RN4pAYa/KfPnrE0JprB7yG97aybHMmyg8fknlmb95CNMSQ7mImsq
cJPmU5hUErhcOddjTIBzq741bdO8idi07vPaH+LIHdOJH5MG1o4wxvaRFVNf29qTA2f5siYVnAX6
F5kaxQ97cRoKgZIAuCO6N+EQtaWtp1gmc74bEaP1Oz1l45VsfTPZZQQQuAhotuaJ0UjSUKCy2Quf
Cxr/GbnhE/0uQHfJCa26SnfI95MnB1n1bVAaVbejKRB/WQixW8iGmPPbYM6Z+SJGs0+JU2AXQMBd
XRvFUvWHHPpYsOFl/EeoVQtvce+Q2NDTv+pDE4W/f2jcuE8jmvcrFQ0CV//AuSomr75Gd4TWn3DE
vILKENNobSPi+9JfZpDY5aG2jRSkXVCqB8gtkh8NPsT3GFQriEi+hOagaP7hFZhKcv4ceIi3lH7+
6xQ42oLglFTfTNdY4r3SVvGYaRIPIgvcFzjJWVfebsgM71HPYCjY+ysxH0qiF14ZN9NGyqssMXZd
V8r1EgUOovZO2vV30h1B54O5dNofWgkMhEj4aTWzUgbJbaOlWZ41kzG9OXIcflqtIPCBnaYbz+Ft
cVrojckIDgAqrRvheMQtFNbUmxExHMW8b9sAMbBN3+IKBSooDAx/y8kTozNcCvbnb7BWjQmFJ3mU
zjTqgcWjE68bjA1WWhvTuTVcH8igCREZC+Pi35B2J+8gE9qvJs0wOkqzZ/xIexSTO0FKvX8ktYyI
PNSF6lefuo2xZxiQXM9sGE4oe8c+MdYu1bnduv5FsoxtT8tdUaUONG/fgmA1WJ9Go7o0DOUhChod
2aAStfIfCBtA6/VZU9PfHxtGOk1LqEYImKjwwil3WGYXSkSYeMNQ+iEnN58S0Lea4dQ4rnduuGX7
M5cmKiPPYHrAqjllIqp8fqWDWApZ72qa5kQYdDFRGgsdNHuvyZF4tgAi9iFntqnZVW7PW+zF/XCD
T2/5PsOF4LDn4HoIKUWzNaSP37dHg3EtsZfm0j2kyhZvNskbep/jDLsuW8fSoQkypGMjaByU44Vh
3TnYE5IwFmtf7I0l1TQ9Eh4LQnDiTEeageYSLhy18zPmbPJmcgbdc1h1NP0ODGFp5HY+PQKHpo0d
UTso7LC4vHw+SgqP0hzX4GGqqiSGUEXrPnSpGd0LhWlA7kfkY9bZgFXmGniXeUsqCd3/hOrI2reD
smjKYqnhQoyFJ4ZDSl5OczkwNKrlatw4BqjJCJVJjDetWHijy66xzcgidpX5WWfE/hGRmyMPwRjH
LE/1XEyR6kua40FDVyZs/AYWW5zT1bh0fyduDjbb41VBZxTLKv03PH9EoD5XvmsYmDOKzVTLcfML
9YjRRJSbVF/eosvHsuVcEOUL8WIcqV0vi4B/6ubYr/i+bie7zabIr9Ae7TzawWa4xIoWSFzS3Dkg
++jJ/vHBauzypMsx8fIDJ+H2opBFayA/2tU1WINwnGh6kSpUBb+CYHH94+AZ2HpIQfHOYmc7q2tO
p1dWk9n2PkZlxOqlFliila2d8lgzBOn2Ooj1xVgodzwjysa4oXsCHCFL/TzZdaYTN0TtZOmbWLuq
32cMBUsiGjhZH/q0d/0d+a6dtbOaPCc+Hq//A+9tZUSWGNiUx5VV4aA8M77JSkdcm43T/NCMA8h1
pWvjASIl/AjJ7UxYQrlSCu2sMsfegRuKk1LZMpU6QHQyFta4Jb6TZRwgM2zTYlvFMa8QculwdDU5
36KAdGbvwEGZPo4Gn2OcUwZ71rHWJCgiXfb84TVDl+gflLPA7DSqGM0ru3UVFzeNqt3uSLFPm76h
71ldTKnJ/HPD7xScdZGGh2rhWHZwOEdcLK0S39gzB5uRQMt+W2eu2R+Y55f5yWnK8QaYBnp7iL5z
d4eYHjhkw7rlhkni6SdEAfSR4dnqkbMxeswldPIiS/clu7Q4ZEwd/GhtRofs7h7DD9a0yiYUwBju
0C1l3/smy2jMkiG4YWj7idU8o1odZVDdVyRpXiF6WZIrCOGYnSlnU+PQMxfAOW8hfd4ZWEUJRJ4J
KQ4duY4FvrdBDWQmBmXMYmQL9K+l1vPJSavYPczOWj1brPKcMEAfELu+ave5U3pEiZpnJqkkRJWS
w5VXQ3fGlcvnQBvmhSYKNIlUYea/gqUpnlD5uoTlruX4GshRdT85xSDHOqQYKsRzw2pVteFk00LG
czdUFUpdFzvht7UURrJ3S/T/uyBvCLygO9aQ5u2OjBBjry57zjJoCkJvVqwQDgl/S4js0te/2ipN
Wdz6jtYrSs0kfmAYkQ6cqabuZcLWokIj9doktHOU0ccpZTITctaE59sG8Sp3JbKCUwJ81qKXHGR+
ZGJ6cKKcnfK+9mHfhvSdxjPIvTUZx2ZefgWBgrAfVVrTX/iM/J0oWK0227VsEOv9klnOfBQpUK0w
b81i3UOmMRe69q5Kz5uOaSSBsTJJ6d66abnvDP7RoQDuYJypSQa3PsVeFXlGb7kbUCCP5Ym+jMY/
YCeUWC9BAEb+qyIHtTsD1auAK3Oo54tqPVtxfI/96iZrc2gEJgFnqHEx45NyFHQxPVe9VvTCur52
bN7bsUEm7ZCKzXywMdaDlU2kOtHScKfzaRpndBZVERxicvdiJkWC1FkkvBwa5iHtSYwlmLixmRKu
4xn/qZkog/z34AJKmiJ8cYvlULekotmWab2u5OimKoddnQycaBrG5jvmOD6vnnL7nwPb1L2Bv4Ez
oYHFBifgrMSuxIx+JuJp8CJjaEc6jDU0q71Ft5cYb2HakpG2NSxhQdALDY9mZooq686fLgypWd+m
YFDr0RqzPDiH5WVfrctgh17uldahbhEVY12FCHy08w36isg9sVkfy2XgHJnTgB87OztCh3T546Jo
1keVFIQApo1LnMdowWej7cxzOZ+1Rem+Nl4TvFrtMEGGRrVAJqv2jMa94uxAcNmAeqENiY3xqkdJ
lz+9TYq5VL/8WnTHop/y6noqGQKcaTqmZYhhWbjRILz0hhZTP0T0UYyEDiL9OhK06NvXXxeOr8QT
zWuPF8lIMvMLMQSFPCstDUSO3dx0D1mHgCCaLZ+2/zBKZrsiw3B7aWHtaYGmjal5dJgppjdzl4kg
AjPbqiebTbG+dYygNXZyRvxBQramC+hkbvvfyrD/1TD/n0039T+jwo7d29vr218VzNu//w8pDOiX
AFuEvsamj4uZ/P8JmK0AlTIOeB5ue8NTBWjB/iNgFkDEYEUiibQdKF4Msv+/gNkR/xeiErmokF7g
9TpY3/6FgPkjd3ZzYxPQ6cEic6Fj4ed/rzerMJuS6ELJb9d5/WVi7nsZmG162miokb1247XwJv2F
CbNxHCAXnCbpFP9OBvr7M3hI0wJpbdBQZxOj/kUqOTNQduA0QIsZhXVqVrO99iyDOBqUk/u//C7/
oHH+oGv9fSk4labt0t1GSfiBWTDjCQb2HRhh5ylvP9ith42o7Yv8M/Xn9of+Iji1yQtigLrRh8Ff
YQD9cKFiYELsm9xTM8cyosaaT5hm2+wIjNu9nrwqF9vhHMtIS3bmgMGuco0zujTLq5RLfqXnxHhk
Gkx0seN2CiHI6gYPxcL5/wQym0S6dhrolW2vO/PWWPd0szjXFZFpbFawBZ1Nti306nnObBk1iiT7
aC4tp48S1rWfTNG8qJ8nEqV1XhAHnvrs7aG9zHKJVn+MAfMkrrro6kHQeoOMGpNmrdiK6beZ3R2B
hJxh/uWvw4Rjc/EidUfpKcwPX9qMIib2DBoJaTK/uu2c0K83ik+kpB+15sBw0c3x2KOxZL0nUuf9
49a242RnBgMvL+mtk5GI6WKJZ7FbeHoeA73xYQ3JxuEbTc4p1LJueElobnSUd4U1jIBqLGuHPJOG
LJCwf5kHyMfDt0CAJshID8X/R1F0ZwOWKLdR9ooCfK/YBWDFGqY+tC2cmLTMjYc/f+u/Pbh/fVa5
IiuU5bIWbdHS5gep8lzNMnNinAU4aBhyVWCndyRgEInclO1rsh2twlro6ptnp6gFczNdX23wcnk0
t3J8EExqVGTBaniuS8T6W0J5DNCgqFwqsw71yi4v1fLCgNVOj8outoFD31PxmUox0fnz3XxQ7G5f
H5ZmbsJB7B0I+4OgdVzrHOZBzTNkVo9rVw7HjFbrfhzElbKDn3++2Ae17nYxwOKgLViLHQl+6/2j
RLJsXcI+MGjOOvEVR3KEMHwHN7URO58ovX8zBD/8SqDrAFdboB0dW364sbSOC8MdqeG2s1ITVaUK
ssNm+4wQdRkLMw8X+WscWD3zCymSt1V2we2c4PHG6siMOzTLBPHZ7KL2OcNLVjz2wezdurlHCo8s
NoeuOehC7k3BGR6r4FJe19qe30w9ewSbmlZ3JogThfaKOAAtGT0gJkPMYSNt2wMz7LinRp4qjb6x
SWr7dhBuHNzwf7pfpnWRPzCmbvIRACTnTU3NzMS6Z90a3AblVwJT97rnQUlPmniN6fjnn+pjoODv
32rbUnkuBAuz/EAIKPwAKoRL41ukDa0FixkxnkJ7ptPnz1o+0mrtnuidBigPSqYUkeIU+dAFS/5z
LntJF3R0uh9dE8RPPT3XW2YH7q3ngmn9rT+3D6Welp/zSmeU855fvPz5829E0Xc7yvassTZCyoO2
43kf4X1D2RW6lCU7St3k1UEutb5wjLjZ4+fDP86wA50WuJfjINth3wtrJjZkCWjIVM5u1XVehi1i
7nNUvuMjFnyHwTIb0J4OovUvE4d+f9d//azbS/qXHT32O17SbYnNC2eCbIYfE+1eHn3ylXzcZLkO
pZD7m4BMtKj/4SftEfZoVKKkOVTp8qN1nQz/kFquBT32xyYZy3o3slizGZZzuzMcfLAYoOV4++fP
sb3l799MPoYPaOA3jBnG1/u7VTRakrhtaHKqGJ/pUE933dolZ2qevMtKkrBHxjSTQCcBPVX7bvfJ
9f++5FEH+oClaFKBlPxo1vHaWBqjoKgx0nU8pITxXsqGc5xYauAjZBW7uz/f8D9dELACLOyNMUWk
1/sbntdaIy5CQ4cIfdjXS+OeBrftQsYsSMoRd32yQ32s2rbf2WU/9B2WWmhmH5bZgUcnHZchgfSD
7JMuI5FB2DU+2Tn+8Spyw8S6RFPgqXl/V+UcBF05cVdpF4hTP5ndtuZ9xkv7x6u4UriOpEyA8vT+
KhNSE38JuJcgwNksjQJNtsml/vwL/dNVNgYwvAmQYzwc769S0QnWWmSAfFoaQqJlXiBxS3zyAv7j
VXBWsYCjqbY+fmOS2QUCFZYkT40liqTBKU/TMM53f76Zjx4Vm/J5+1VIMENtih3t/c2YCEakW/HD
TMU0HRpndugO2u6xyAv3jNdp+RrkYsRpXTuf3OBHjggPHlAuXmvoJXBKzY/+H95gp8WAz9GE/NnI
HNbmgRnmeCjTpY6aNVh2TTGsO+SX9WEUr30ZPOSZjHFmZM0nL932+L1fZcgHITvG3Q6RIC4/vHRy
tvss3VRXfNnqJWkZCaNJUadALPMneNTfdrj31xI4/3jFiXKA4PvxIXWzpGNmV6GDydbg67BiqA0R
0mGa4xwhxM6tsegcssk0z2VXZB4tozy+JGaOYCYrGdOveWxn1lmfVUW/m8WIZolSXBoHMnGLEojF
uLIqrwj3dwER9KQ86YXUdMMq4j7sxxlwE2YYMsuC1kRlgefy0/jTv3+dgpINBKwJHJTa137/UCG6
TbeAkwBOMrV1nYAAMZJhPK2OW33yMv59uaRo2OA3PEGgfj/GqnBkQCFtoUYymM6/of4ZLo0hKTh+
Br+ath4+qXT+fmcyQFAqwM+TZoFF6P2dBRLp2IrUEL3e6gNsULhrNj8nGAYLmdqf301re+zePyrc
lOdA2sHJadFOeH+1SnuYZ3pUFKVNp5qWGMwsv1fnqwJKFq+1eZhKx/talb59N/YbHdIpUCZZsjj7
8yf5+yqB4xv92gYwdTbmz/sP4mg/0wJycejpRX2zk6mHPwYaIGy7lg7mSEl3VpamjKyskp8U53//
yrfl3CZ+g5Mrrt0P72axCKuqsHggVykEokAO933WtbvUmD/7wj+uudv7KLDDY4VhRMr/3t8mpPEU
jkM+7qp8fLVqgVgdw/O/fIQE9yKwHXOI4gjKFv/+IljdYcXgLmJsvhbXCRmvhwXq4qVmyvrJpX4f
yP76APFrQWPmKsjLQGX523f7l1oxx3sLuAugEXQM3DyGF8THJXZoSellnhk/OiA7Tyu5keuZh30D
UR+OoYXABFS++yT3SaoqiQQpMdf0JIWrrm4vW8biAO6mWXtfWG3kuK+RwhG9VROprEkNTsK1W6fm
NhnbQh2ggKl/6RNnYsp9uZxFeflNEoQ/3pcANwYZWe2MvsKvbxjBvtFkUPz5qf+nr08EHNzxx6LC
Ynl5//UtaJxw3nTEO9a6fcb2xiCA3pORc9CT043OZcUAMNDj/dCjq+H0aLAU8HNYT0VSEm2thdia
3BkVgozzqMysdF90LQFwiEohxMx5YJW7idbBfKPGuHOQoTlgPZgOMNC2rXJNoz/f09+aknx1EoM9
/RmWZvaTD/eEMnRYUWZ1yFHyByuoupd+GjfRZ+adi16w887SvptVlT3EqW4vXSR+n/hw//6a8aLx
gnF9UBK81u+/1rEqPU1wCbaTWJeHLI7pcGRr8snO8A9XoQrcShphcaGPa1aiGU5MDTRMq02dUOEH
ZhqsP6MBf4Tj8SgC5g3wsIJgs0iD+PB9Qp2mYrfmDi9EP31DNxL8GiEAnhBu+g9j5hR7EKrNHKmW
fGczbpzLuKID4GnpM6Vclu9MZtr7T37krQR9/95vuyG7BrNw8i5+O5P/8t6nVhXgNZYwMe27Ig53
AzLTZEcx+ZkT/x8eJxYydifIvlANgo9MXAzOGo4F0UTYbeR4CUoG2b1bSxqN4Pc9AKKIKIiF8US9
4O4ZEUe4I7iAW5Mp0sOfbxs00d/um4CILasPIrzJr/5hbR2r0RqSpCp3q73NgsizZYpeI2K2DnM5
ySyiqsONVcc5qnfe5Od8qJFDFoVnPFfZYj5i9bG/idrN76sCrDoAVbQMo72We8QK2YtCbAmiKskg
CDndYl3ZZeqgXaXTmIWzwHEq4t5AM9QXQNInqG3YVgWsh3M5zfIKiaTzvcgs4xc87hLOpC3HMgp8
/KYAvFAV2QoEHbO64JWyxkcIqzEjRYxKBRraqsEA6gepJ5hJUiww8q3yH1Rh/nlM6xphig3fIwRh
arxldjvdr1ij4kiYmLbDqZUIXp1sHp7ABCbrofbSGrU2eDFahVaKi9Ik4iu03c7TB6td5GvrBeWw
X3w/G/c53R2kmnIxt1SDoBT7ofHnLWu4GqbLWZtldkY8tPwOGHDaeiVp/VXQX0aMkbimPg8SEFFI
YSaE6bkeYnW0NQqLU96SEhrOuugCRBmc3/YxrcDHvq4X45iRNHk3Ok33GI+Y/8KV6UkXcjxgpSdD
pbgu5mz46vBWKwQPfYHufBq+++lCZCvqNExw5oisz63W+tXEcIYDBivImUi6DPLq2Lig8fK2I6ul
Dsj1ahrjrR0M4ty6jHBcIzdKO3R0YthnAPPpTRd1ie7f7ks/Owy6WY2wFZP3o5Hr/GWZ4uCL9MYJ
Xcti2ZqG3Ti+YGqy0dVY+YqQCMv/SyWxmod5vq5XdVH161GP5nDNAb9+Sp3V+e6C68UVv3RWt1Mj
E5WDoDfC+cs1GmIjhkygj+nq/OdUiTQaPCeurlAJBTNaTNsdaSyiwt8CorDQVG2PiIKI0Doyy2bs
rscRn9m+LMqEqGaCjWtYTcPchrnftsOuA45Al9JdsfvbDYiaPeNm0E5VP3pvOJ4NQiUbe6rokRUd
End3dBGzCpqiNyXh6x5vfW+Jk/ZrxL/zYhSYatuuGHYLXdt9W+QWx49pMZiD+LEb7EZk2t3e5oav
qznotm+wXrGnWwOIDWmuXmgu2VRs5PD+An+iaA9GVXjzYUaV+6AyA6s2eZrpU9OpwdtN66q/V3HZ
kePozYQkjK4XX00x9exlvObpo7bJvP46ahPNM1b/KQeVJUb8VFWR4NhJAZtHpadyhlYyR6mdFhZH
UD27QXcBBEM9Zhn9/Z2lbUxfIBvUl9Ijz37bOZe3WeOYQmttlzi/J/1QQBzD7a2ojvg4Vf08aCtN
wgFZ/2UCdbng71TGGTYT77nEsPo0K9/B/8zOiBhK5kBnXGuQVeitQfEwmtB7L4rFZSyvBr++1BNJ
r0fMmfR2MVER67sIbBu7oTftfm/N4/zcyBQBtaf0cpvNwlSIHbpRnCsSw81zGz3NcGFiDWIsliOz
IfZ5Q/Hqor7L+Hmas0kZs7vnNQ6ci6AOUPj4pr+JTTphI0frh+A4GIVew4rh/HTo3bkcd2nraGzN
Km2uwC3StZ6nPFg4G40VdJg8No+BlVjeIc0VIcy+v6Q/5wQmdVRD5jgYbuudYxo1Lm2HLg4K1lj9
oBz1uCr9stsy0SrY04mneCn8yn5NUqD5O0fBYN+nEC8k6+e2yuZ1dzDQATg7Ar5x9yWJNS8Mo+o8
PqDfSdWZmQ7IeAdfV+pkmlX2iMFApHtZV7TdPVgEwC5RdaJdC4a2DDUaNcZ+VQbueUmpt/diKOr2
IIIOR2JsYyCPZjX2P5EMJIg97cnpQsTJg3ma28Jso9YhRw1Vz/JGInFWHjycQU9iIGNsBxWTHWTq
syDf9bMdVFHhFhiJ8RXpfYW3AccCIOgRGmJGwDOoQbHe1n73X5ydyW7cSNdtn4gA+yCnSTIbSane
luUJYUkW+zbYP/2/6Mn9lBKUqIsCCjVwmZlJMuLEOXuvHb/gIXHGK8tl19t3jioHDyvxKl1zqfY3
KWcYyGq9WvmZOqy4P3SR70tljw+Tjupyo0dW5OLDZWqgzQu6bGc3pH3zsKiptY0b7Vgl/KIz4jjR
Sk56hcp7mgSKiF6Qhb4UlrIrUXUEaTj5Ba/7RrGpclaPcNY/lom4nbryEaBTij6o3Cwlmpv6OTez
AzU9Oubsr5qkW6qXg0VsL6ffm8qyr0NbZZzk5r6jFX7Bs+xY8LLsyd2J2H5Im+JJsrubtbyctTB9
qNLkepyHS8vOX1LBcKGtjov2XPWPWVQEjvGqwZooNHEw+RvknGzzLg6SwtiyvYotUtnMxwCn8ava
JOMZrcUSy9fYRGVo/I5itq+ypp1InsBNr2DVQnQX9/dhKVbDpOVOexrAl7S3+LPYAJHAaGhOpFrc
RiFuX7VpduAGHsE6bNWIF6MvqmM4YiMWMXdJiDtzyg8die58QyyNbftEwfEoAefi0IrH3ygE2706
ix3Ikd92bAWNdI+Rbl1y/+8NHYGMUu2tBDNy1pF1V0d3qS3Qgv9woqNhFS3iG8y3BdvdJU9ZF9Tj
e9ZE5K04jyFObkZE3Q+tRicX64yep3HZGUt8kJPhMDEaHwDY7sZBQbFmCkAPxo9Qpn9INfWajhyT
fKh35ahvw5WACeliSw/916Tot1pMZySmZa5W6oOedD7B2CVOZ4umouILvibG/0XfdVX8gN6WMCTH
gJ0Rod2NlwC/ScTHuLWJbB208UlpfhmjBnosfU27/E2GI7wbWfKWT1cr+9DFGeG4xU2YTz2CK+2Q
RprxG4smIqx5BR+O04UWl34UzpdrjinUeH/U1beKByggpvANiOXI7HS05psxsp5y3qdNbyf+Yqv7
CGPH/QiXG/IitRzKYH0E91K9IXTdz9NwLaC9WE2DwipKR7/u2mddkRXxLtktaYH7CpGXSCPVU5f+
hRf/pgJPcajmEmquYIlrqukexF0D/qR7zfps6NFZg6CDsd1SKSEVw51RHseuVq9aNRRbNmbnCcyC
MA/qaB0NYe6dWe5VksD2Tt1eZQODP+FcNRY2yq7C2ZYbyrWdZgsbNlLxKpn2IcXMjtSOtzLNYg9s
5t9ULx5HR3sWbYy6W/4ZBuDvAOkRrh7GaOIEYXWmGnolfs6rrLCmnzb+pN86A/y3Qs+j2dM1McOY
pQYBWSxTprZo2Nw716mxKVocgygkqbJcYARzcz+5ceMeJHJbnGbgj4UXSyg0nt1WgN5jmScGrrBu
+ZXiqg69OZ4TbKtI4Yk4iofsWjiNrQVzQ78hN9a9RepRFaKuJk1r0+jI4T0jrcYBuy9hY10aoRJe
akXzTaklNxAEEpMY5nZFzNqGYnMbEKt6gMzKG+KCY/ZKWJ3mpjMkZgsH8nC7QesQZRuUxJQ+K9sz
4iEyGnQcaNsPTchRJximruXyTTUnAZYc+lRd5/R/ODiUd40eT/emPQ7pNoti2rHgg9oRJkuGVV0n
vtL1m9Zx3uI+jX935rBKCKFz3ImB18tv8swhisPJRhawTrG8EQWvs8E9YF505dRInp+lRIs6p3jF
s7gDVJuIJawok7Oq8dB4hxx42qYpVid5du8gVl7YCWNPVVwZQCceNXxmBpz8vrHxIDhjT6SSZk4U
Itakta+1NPFfAfy074mmwl/G/NmmUcGGMm0QBqNfFkNNCHA81qO5KZCIvM+hCUJ31NvB2uC2xh5Y
K67ofWP12rGRjBS54JVgDsc0I4bLRkA+28zaYNzjS1Kr64YlFq4LVZoImBZEl27aJho8thGe+KD0
1ntaNorwKiSJT+bAIXVjiTx+0VxFqwMbrAEAdG24qmYS5rgzePU8K+wbvvYiVaxd+H6OwinY3O0U
5ukmi6A3eFUaLagiLdAHXi2agoeHlNbbhdkSFu1JW37kpMpFPnOo8KdoZPlCWIQOitcqtT96GLv8
Z6/iXaRtSSiRoRWHAl0phZmRI9tImnXeEpe9m24pN4foomoKd/aJPocobsqGkTF5luqVcEXn7DnI
Z60X2W5yn43oshU8EE8Cc/+1agu+/KzgU/MZDylrC24cyWioVOwRjq6sSqaFiYFVEfLl9Vmo/2b5
1l0v1Bb2dqcnGANvJtZeRi1AHfGA19EhLYbkVzSVxuAraYKXwyls9E6TbvQvqhlVt2qbGrzaOBA2
NprQn2OW4+tM83XohgoCGgM4jIqudVQ6v1IXCcVmIeq99PKyHg8S/fFaI6nFZdLZoJeNHviebwGB
vVMi2bv4n1FQBwmwnZvQRiK6WdLZNvbW0g7XLb41kifacnzhpEGyhWMsXbeth6w6aqKJm41RKPFL
zf/wy87IOWQXdvTGb0gGBbdRVA5VhFSqjeDX7m61EMHw4uaYx4Ze0f9ga6qOKBx6zUPBTdKjQun9
qlA63yXkHnA2EIXm7ApJTg0nJoe+Twv9ovfDVAdU4owcxojs6DWxaU01N7YKgA7M7sugyaBeBmy2
gHAGNKNm3da+QBn8atGT7nynQNxrR2N5y187POdaxYk+QyjyELsUukii+x7kiWy6d3J2w/sGHsxz
10JkD2aZtpja6B1wDKrN2N7onEaHI9bveN+2JRaESJ2jOmgrk5rWDjN6wQAI6HzMs5xrHwuOMsH/
XLo0IP0oedKiOH8KXTSKG1Pg8tzMddYyZ7CLG3SyIJc6M6ekVOoIRERJxwDuT7G0qPi7YrxCSxtn
wTAzaPOGjpM7JpqJ92WgEDg4EccaDhM19n1mpyrmTDURPiar9qmqTTz8tB0EbAqcdBdLFpYmNtOx
g5aZ8gDgbZ8mhOh6Ye8KYV2m5JEA0RhS0M9JqVyqnFNprNNbg76T9Ly4Wv+akBUHZp0xKCaLktpR
4oFHZd0jasc1NIOHUw3935/O2vtyLDkEOOUYUttmU/+TmlaRGDpC6qxosSa2ldiKb+e5jB4j1ZY/
KlnHbGFRMZoBjQueiSbt2LrdibaH3wFC7raxbZsGVuPJPfDMZXAGiglzUItTR2JztWJtZ1WOeqF1
KFVgjAht9FBeOxL+OSa0WMyV9PR0VtZ4lQyjvBwsTiOYggdgcqbSXTKNNswAUgNPex0P4qiaqRKh
HWvEM5EhZbhBt6f+mVnP9O1Qt+pzb7fLX30e6hfCRE3I+VMjjt1oxxi6xgi3YJy4+i6f2+6BhK2u
wWmf8IhBh6tzIptERDL4mK6NLkNN/2o5Um9g9k0y+yP2FUBqyEFecDDgf2XNmhPfnBo38WXUS5WK
ou92Rj6sHHS59DJw7H6ZA5qDqNbxzxPqWGFgvaMhYKoXkFUEJCMRapDkBZ6BTJrRTafRFAuA9lPe
xNFgKEHVl7jyzYb9y6/6KLq12pqHwcbEG28yNzESL52XHky5skCAi1st/wUnwXrTVDYZ9qceLldv
1JxzlNXmqi/JsjMXu/qdZm5hBGIaYNfkcJX2+M6zV3qv9tEAoHNdSZtnKqMqxi+St+MfZ8ya4xC5
9JpATfyb0ppKsf++5fmpyW0zl2A9EowoEOadChrZ4kpFmxn1mmjQ/0pAAS9xrXVnxuNfXEW30Ycw
OgBXy9DgY8NeNdoCm4vMva4LkyuaVZ2PKHbYfv9d9NNxJ/ulwfhNgHRVmTeean1mJAJ4YKBCOhkI
jtrRsbBh13qDd6fT0Y3dYznhmVpawMVhjWOgmdZ+YqHjOtigyVK29jREfjZp1Y6wCOF4S6gsl/Qw
4oucNN6dnBzrwbTnMcD4bPvff/xPvef101soypkLIzO1T0bDxCCR/6sSgY4/3UQTvPpwwiqmRSrP
6TD//eAf+/voBhCy2iSs8judIp3jbvU/lQR8FGKisoucUQKkEln7gKV0ehajHG5aZ5L3tUima+r8
6Uc92ca4a2u3ps3MjBcku4L4gmacOu7l4NT1bshr9R0MR3sM8dHbeG4WFaxVOhS/w3bAXxznejJv
XKhtmWeTofDLTIkK82fSX67VSCU2fWjhVcAe7Fb2IaYatvJcepGcJiBCremApJltRgMjmQappBt9
gF6EbSIsm+EFRvbymlcTCUsaNQG948Etf+QRTUhedDbj72/YaZI3uZg8braO+IUZO8zpk/F6NJks
CyH9VoUfhGAWa0jovcrRBVgVJf27FJacdoxLc+Kj1ES/ZBHR6PqIuriSTTzQuDbU5KfFBk7ZqlvD
z+8/4Bevnava1vohTUYsp2BeHaZZhUc281xZppcTDIUjva8zepSvLoIKR0PNyzWYy318t7XBZYRf
0nyis5QEAzHOWNIhTXz/VbRPQmiGtSq6a1Vf44qYGZ2MZkzKuQ7BC0TPrize4lRzL8EjuXQaGsUy
fUgpo7K6o1qybMpMfWvdyJRXRQ1+aWPQ3YxXV/k0B4VSO082sUcTjbqWJJ2mEHTYHLUKgfUVs0aT
JjXpOIUQdl9FEheEG4BVrgPalZbzYBGyQNpKrkB9SEgMPUIHpN/B0dHkrJ7ULUk4YAP5291UJQkx
W3N1smbqjnEnGjMYslE8aP3SxR5TfBxoBvB09ZLo07XOMSgyNp2uctZ0bTX62feu/o5ji85MGptP
MmkSHrQ+le8wV+VLwUX6PTOzaSKlHQ8D9NDC/otLA+87yOSp8U1qKRdeSVchftA7S3igs4CZrAiC
ZmPZY/Lc6WXzzAvT3WYUubMvgBA+xX3H6Z64X4B4LidHfVtJZr9Xi7HGmOiRiTAZjyMD6bC0OkBY
uZn/apMMtUnVWiLliETlth9pUyhI8+Ne8bBYdgdZO+6bKdrqPpoZdAc15M5n5tgQIwAbl5BY55GD
tS5kE+KBGBI6LxQlkIIZpGxm7BY43s3xh25Wg8JEIaV53Qw28TmCwdiwGRkjRpt2UhwQMoqEOo+5
Qrs285Ip+lwuE+5Alr7UG/q4fMg4VnF85Kx7xbdL35N64DjZzcWgBLI3k3cCz5sDsrmWI3c0xY+Y
mxcN0p8TXSYDtsmMVHAuF5p07jq3gYbVlyJ/0aRYvKSzhscz78HnPY4BPKIPYl15oQ1xoqRxW7eF
5JJhKu7TZdpqM99qSp3+3aqzKj+IZnJN+j7O2OzavqOUd+jd9gGJtsqlno1oK858oM/bFhNsDDWI
e5jKs8p8fP91xYhbRiy116ZRfYRRKjh/SfOpnJgA6TANLuvUNW6MUnfYbXRYt3nxCN+J/jxdqYsG
nD9BOjjrTDgUZz7c15+Nj4V1BaPr6Th3Ksl/KmhDeeQ7a7io2nhrVeE9rtMpOPMznCqcWJ7YA9BY
6Q66ErSJH38GdGMpyIEIf+004r0kGki844qnX1AQoeQapNlaa1sFE3O3tVnecAlm0fOiORjyJfNx
TIydeiUjYw76KSsvnA4+kpXS7K9aPfxx5uOuq+WHAoCPi3MNuYGB4wavzcePOyHbyXl7K08x42Kf
gFEH9AptE2unfuiTuN2ywiWgDlr1wubDBxzhwVWo4ZNbRK6f0TS4ZzREmFJlqEcHPCTUxXWkWNUO
4pRJa86UkOs28ukD44ThUyMKNP9N7v9HkVBD8xi7EStUvVRiCxoyIlCp4s7q9mvVw1o78wN98Z6Z
6/v1Lx4eaN/J/YRyRjtVI9PItsLhOuVwFFSm2QRjYbUHpGvWtukX9X4UED8ZVqwUnaHdUUYV/1FA
zoOFIoEyjUwLyufTZ1jVZlBmTAs9S+u7vwr0NxxgJJ+DxMwPgFXtM5qv9c6f/NBIrFHK0W7n25ur
NOR/fugJgFAMQn1dYNryxjZl+Qtmg7gazSw9Uzp8dSkEyqwbBOtyU08qXnAXdHZX2A6DRPAAiY4R
PgvZqzdl4rrb7+/o5zqFhqLFD0kAps3aeVI/ZLR4iS/iBVUFE7lkcvE/Wdlyrk754sXC/mlxNKVS
oew60SZVEMGd1EhQlk2Y0L3StcInghzRUehDueA2zAyt9ygtJ3mrLT18OM1CMAWqQUF8KzJwhcEK
Qb/WF6aVmxaj1g3sa/txABIM/CUkHh2OXBb9XAbVHs+8ZV/cEZZyjakZ955bc3LzFQLfaB7H4O6J
nfP1aVKuk1Irr0Ktt88Up59faHJl6EBy2MEwi3Xm43NGwEerzc5SeDVR3/u4zZaDohX1oTGQhWRG
nfrf3/+vrrcuzNhLse1+uh5ovBDOrAbbNpyt3dhH/YahbBuobuHcJAvOujObz+cnwVrDG1DGazrH
ulOZ/9Bpo9AkR+scywJdGD18SEnlOIpWExjRMwYbfdQ9zJqzMLkqs/yM7vWLL4wYyeX0wGSd8J6T
t6sOy9qkzsRSnpTWtTGmkV/qTXsRGSrTLIPi6fsf+JMenywOjpJAKqnV+Mri5IJERaoxEcQ8PL5y
v+ytX/m22IX75T2/GDum32d+X+2LH3i1uLDfIuRCxnnyRldpOfR6X9ae//tw//f+cNhtAm8/bvy7
cXNmpfp3ivm4KvLd/t+1Tr3JM0CCUF2vdbl93HKh3W73/nB5d+Yyn9eoj1c5WTyYdxZqO3CVST5N
FZMs91y59sUxar0ExnYaDeiwT0/+1ahGkvq39ppA/piuiCy8HfbWJcx5D2WOJ/1ph3DngGYi8pdb
Zes+f/+UfF5hVuEo8V7kWOGlNdY66n+2F3pcJFaphKqadHQ3Uzg4B1dP6m0LkPo//5pciqQTgweE
3op98nzU5EkobdMl+EP06EmyybN7u/9V0c+uorJHW8Ql4S77lMylNwXj7pnET8bY+WMTldb9bKaM
hrP4nJ74s1hytbnoDnpMVzdR4a7Pz//8eIs9TuZsQUKhCdJfTAiPvHZgLtSg5smZ4anR75w4Bj/F
8rBNSz3u/USv7TPhV1/dQmLVBI0Pe/U6nn6KWmGV5UYyudC6gLnteDDT8qfbgrj4/mH5/D5QimBh
w8OL54VN6eP3xRSVVnbCWTJVkvGADnfBt0fk4PdX+RfE9PHlhpZPQ4yL8WrQf/t4GTRTjj4ICXdN
weXjSWA8dw29Kt1X+qZ4NSa9CPQVxF11WaTRXSzU56RWnQf4XPFDHJn6FcOzhfamJSTCr3zV+VgM
KclXDEd3C1m3++8tVSgJJIKiXVdxOJ7+NDJlFomsa227SJr0q4dSVHVz5gasS/bpL8PwDAclRygM
DSe3ulddqc3M6FA9DMVVaJfiLjYGGdBUTH+0OhRIlCOT/O8PmGbrtCd42AEanQZEa4sJpAgYG4OY
BBVPCsLNcTBr1M7inqvX1uPpyTfU8TZgqWChYIU/+YYJYfEjk+HMS0sz1aGbZ//C6MH7QCy2pcsB
o471IDSiAvsUQTh0l9N8uHTrWZVndrQvXizdcHE46rxeOpv3x+dQIZpX+6d5pvxNfUenc4f2d945
ehv73z/zX7xZQKjW28o6zD8nj3wz6YlbwODxLGuSAYJTPbBHTObfX+WL3Yb7uHosdLRLLPgnRV7k
Qp4t1uiQYiZIgri67M9Mn6WFsueqB6ZDCUEEeR1MSkgsdgN1dcAnhCGjhgiWteIydeR07BCpezXK
PgIuSGG4wiuPYLd1a78jC/SCuVHtN0rV+MXA9O77r/DFPeGEzA5CL4pK49TfaCBznrSY+FpdCrEt
W+SuyPIuGTT/dyk8AxIwtMi9BMc93raPtx/T7mDRI2R1NxbOKQtg5wDTcn2jcNy9SwczOugAW++y
drEPCPcZcSule/3999W/eDIY0whbrKs7wZYnL0RtwyeKHHqW0OxtuZkRdR9J4DNpuoeyhrUVv7dT
bCCKzNSdoo/JHQuR+QZ8OVslTxr/alxfVgVm4Co3D4AM7Z2G7qnZhYPBno8gaRqwEqFqSPOclrG6
ikuLJv05zVp55gn8YgEzVlcBZltcOJA7Pv6mpM1ysNYI9zFJOvvJiI0GrmOSa0APKNDU0f0BESE+
8xt+8czgiFWxFTprSWCfPPV51SF6H9mmAXOgGeq19Er2DSpOJ1bPFPnYRT4vYDY9EWY4/4ZGpw1B
VA8ZOUgpqVUg3WjoaoRObOI1wmZIc7SO6lAh5pB4EqErFFn2mGSLG6iR0dyVsXTRphBk7fbKVduX
CS9qQlQNucZL+rjYGFGYs+ZIivu6yvqgScdc7jACa6a3WlGsiwhkzB89Ix6lthfjpaIXV0ARm/Xr
AY+FQpfZsjEfk9mCgo+oOGAfWqUyYSUl4E+TLCVM/NyxoT4aunLbxRqBWlrv5tc4XO1fSlYKMk1r
C+1+qE7XGUDryhucRrvGoBB1vjlAg/VE19R/e7uvKljSeoXEfxayRVuu1PDu+9R+JM5Iexqiqf5l
MDoCjleLer5XhFOGW511Hyx30SgX3VgzDWclSy9cl1xNcBhWcZ+rkW1u8PAbIfKxsR02tH4U66bK
IIsEkdmRAwRvHI0Tc7ULBsOM/5tobo4xx+nGRwQGtnieHcnbRGyoCwpA5VOvZ07w+RSpYluEBcJS
t0C25+HsRzdqk5tAz0ePUhVDWDGHcEJEcuNEFohUOUul2LhynK97SN7GttMS9ZlZxzhu3DxKf7aE
w84+coj2j10B8IPlF2VpIHIlTjZ2XvKXuuW06D5FXnuFWM9R/Hwh4m5ThGVXe73S6clWyU2a4Txc
Ncp7sx6AjU/d0u3gJyBqxV2xEOrBaPdidItw9uvaGX7AZEHop9DzIax6SusDHEpRXBXTUBHthSJh
k9FTemOsAPi3kWqS+1lnx0dAjnYVYCfpj3njzvpOIgtEfjmpCPKRQzt/Y8Yy3Fq+2pWoVZ3cETJV
eFSnTFqIZocBwe7UqDlsaaVCRGPWhPHNaua80eiasotWn1vds/DQ+bATZ8XHxzBZAVFay3M9Rf3k
dSq8ZD+hNYpspaTGhm2Z0CzSJ7TCyFsc+rcABKMbtZsNpL4msz98jO2MzEtnxBZUqp2/sqDQW2iq
rFQ2y7j+1JUNKG6nEGcDajjTp3q74H6EE1/LptmHmMwcXABSph76hmbZFvZo1swRqsHeL4xMmfBI
rTZ48GPUgzyHxDjMkKkvl0ExOx+84fy7bbVwuLD0mlAgJbNzEUDLZpBfhnldkxaIQXwDttJkLtXm
9L5AJGfLbh6mluBFxEL1tUOKsLZz0fSn+wxCLMKqWhE6fsNElIelHpCWR7y9c5C2zvgQiSoy92xS
JgM/UiGvKvwcT8S21n9iJavaIGOPRAJYYBP3ESPXWqBEdm/cuH0GamsNP8K9k0RvCZzVR+KYOLcI
STjDlSlBhyJX7XlYUpvJUOAMZo+BoA3DF3Oeu59SEFKAWGoUfxvqM0bRg4RFW6KLvhq1pFKfB4fx
w0ZTaW/jZgndZ0S0IVqyIb21kHb9UCjq7+NipEWhkkq4KplL5rhOvqZnWh0xlH3RGkGm2tHbXKb9
DxQ51c8zW+3npVswgHfNNbGYwd6pLILZ+yy0AT20lllpeVXRPGHWKFf3TzkjcUX6mMCYDp1QEIQw
y+7NmkInD2CNhmLTT5VZbHBetbfDIJdVt0ucDStuV+O8hKu9I6DMIK+ewTKurqZRABq7cXawndAB
21o32AGavqnlmdryEw2H/ipNa4ehOI0ZioiTg3dJWEOvyqkkrCBDu5B1mXEsQzm8tXM73rIr1aE3
FDoRLSbxo68lRP8EcFdtPpCXY3doc4wpMEYQogdLy/r72KaFtXEacFvkg2XCDL6/EV+cq+FE0ZGg
ccUAy3FPah6O6k0/ufQG83Xyonfu8uAYRe81UPsf5NDPiCFV7XXJluR3TEm+JQWSZJH//imo/eiK
EvzCue6U2NHX8CwieAwcRUZXuQRmiauKDDtW5dxg8fIyN4dV3VWZvSFyfBqDghPfH7mU2cv3H+WL
GhA0AYN2Ru4cv0+bRJbZxVax0KTBu+R4OQeg60JRs7fvr/K5TEKmQ8oqo236GvgMP9ZmyRyh7J24
iiLIyGyuIsBgTXruV/08yPl4lZOquqK9PiYaVyk2L/ebw7MX3N19/z0+Qet43j98kZN6r4Xz2kbr
JShjNrn/F01s8HfYlJuHbJv4OCPPFLX/oIsfD60fL7hWvf/TByKHFXwEL40H0StYfAIIvfxoHMD9
+AQrbpuje63tlPtsP+3jLeyvrburtnmgBdXWCjAtbsrjvHeC1lfPVL6fHxyAHSYtsZVYCTTgpNzW
OqNjfkMZWaNkCkQzsNUZbn+m6P3iwUHEiNmVR9SlD3ZyS1OJdDgGYUW/Jm8PVmepWzudiltZV5X/
/b1dl6qTX1rXkCLTyaCJqJ32tOHJc7oFPYSdoEJuGbWINOrBrl7GcLEvimHCYgfQQz42ShuNeyuN
lDM3+4u2+vqOAHxAsq0akEM+3my016bVyzH3hqFN1XuEREXtyV7TKjS4Vmhu2Gjj2xF9zrMCa/hC
GeBh7FwijIIaGysdomhJztznL6RP9Pmxx7PKM0VmVvTxQ1UxcSMTLEQ0ptL8MaMAQHpqqdalXZWw
oGVhmq9jn9fkZCESV9FDabm70ZMRcWuvGsUfK1bnX6adGLNHAE755/vb9kVLj/MQDBmTYxjqhFNs
4pBD+SOKBDFd26VHDJ4V0diTfRnp5nSRGrU4kAegBgRAzrddGk8/2NLwhWmZciPKMPRHwAMBo6t5
z1EKvj2JdDsGeuaxY0p55hlbl4eTZ4yGOG8NthtaMqdEBRU+2Eynms/aJ9G2b8LC71vF2KLQI/gN
3Px/Xt0Rla4DKY0Vnvn/yb0besy2RTjlnk0P6BqxeL1vunn67501LgPUj34qVERxejBdmqhwU3Ii
vCTJ6e6Ek0Q5qEUWdOVmUpYIla20y42wO1yMuTqU88Zi/PgcgVM+87h+/oWdVexIe4/DPp/mpCAh
MmCaGQmmaC7c/leiVU4g827+aS2WcYFAOPlx5vFbf8KPt5QjMH2Hf9IKRCEnCzR+nsogdDrzxOAq
f3MJ2YFlRLtriOrxaS2bR8smFQJazeB3qZUeQkeMPnnlCaC4WSluFy2f94CP6KksoTjTX/1CKAtV
iRP/OkVgOnk6eHeJblDwPZC2SkhMuOXovVqZMkUlYpUk64AIavvVJgSICEVUK7cWbp53GN4tdke7
R/kmjMo8IhcdW8RuBuSSBRE1tWu1OhOZlTR/oryN7sxlFi/taKtT0OODPzcP+bw44wCg8OKu0m+h
0Py4CM1p6+pA+cmZzyqU0aWmiRCvR0f1KPKOmaOhiRLcOk1bjBetoh/dmQCsMwv0F/camhPWbdZm
hAWnPU6pqzKdZp3uP5qCfYfPD/tfZ14yqDinZ/qisnYYZNHrQTWxnhj0j99YN5IZ0xPERrmk9paA
3+6iXOz8IR8nmOo1dPRrdjEC5LWi3xCTLW9yIlUuId2TElq2wwF5RHmduZ27yZKmOihKuuw1Tl3Z
mbbpuimdvACr7BTyKhUti9tJIUC0kNt0EDG92RjVZ2OSHQ5Wtbskd6m7ElKJsXMP9cGFMPNfEcIm
HDpOVKykBrpcCoSPv1FPJku7GBXCAvL35kDRIyULrGLQCD3EHLonUYigg1407suQDuMPVx0I2xmQ
7juYJ0t5VSZxWfqLLIS9yYcZiaYdtZpxZtVfP8bpL7QOy8k1WwlEp6uwkOD6Y5ZGQhWc/IrGBQEN
Wjv/f9wHGp8sepalrdKpjz+G23Aq70kz8oh3HB6yQmD1Ztr2NnHQuu1kM3H+JQZnU1LnnKH0fCbb
oLSxmIyixQfrzZbz8do27opcGZ3MI+2x31vQgC6lnQ5eh+nvHR0ViGKXxPAt7vf5JndR/mzS0Gh+
4Jexd0lBvGWTLWQdnFmbP5+6UQuA2jHRUtHUP1XqRTpxAope5V5TOzhTR3V0wHESY436xjWQLOrp
i9mumUuFzvLbltpjn6nZxDPkEAvTFEQmwMY958T4YhmxNF4YhiTsGrw7H38tYGQ6UcW4wpa0Xx4K
ei4BrUHrQHrDOeXEF5eiPAdwueo2XVbFj5eyZ80IsScRSupCPmnhhPjkP2bHarTPjU/+4UY/PuZI
0J1/JeK/kf/JihWHvQyb2OxIYsvN+QZTahG4zFvTQ0ye6DX0gR4QZlxjE1Qqskr9lvyh4yhd4ylL
W3oyVbHEjw1yKRLl1D6+NZyK/DcExiT5Aq6bD6EdFwPqxXR+WnQDBrZLdbPmAhWquHaGzrC3HZOn
36j3tCewPvIpxw78U1O0V52YiJ+dNqi/W1teMALNt8vQZEOwuITs4OIn43jpGrMjXTJvol2VCqlu
w6Qz7qQrVQvVt4rkuGt4Aeicpu7ip1oB00MhuQOobT0IBlVECg2bqXbDv9qIHXeX5e6kbWNGcP1m
nbkaBDAVJBBWKtxuGvhltnhDrnd0eFH7/SR8XidJVUTTSxiiB9to5JBOSOSG5cmaJ7AbWoEjkP89
IZlVdnaDsmk0pvdcZ0HZmQh/ZozMdv5oRDbRQN+/TuuzcnJ/EafqZCQwrF0dLB+fJfAKuAFNOqD8
nuGBY4npm607buvM0vfQciIctJM8s6p9IcdxURkxUwT8aaqAwD5eNRunfiG9vvHcGfMmLovhygLL
cLukqk0zdhK2L/ENb6xZGfYj8yyfQW+/y41Cv2tVd9kiLjcPROti2zbVxr0i1dE6U3R+sf79EwAK
iNaCCIlTiqVhhYXS0zv3BOyHQKhu5tN/TInmtMXvhBija4R/DoYEBg0GlehNRel3lQ/2tFuI4iIF
rmIc8P3t+sfTOrlfAG6Jk4CfhrDi9H5l9ajqZFNhFLDSijxDnH6l7/AC/u3HuqbN2JhWF8STatwT
RzI+zgSq6oGjlRoDQET0f7KmAtAEHSJBW54nUHrcukof4yScl01PmAJl7aDJo6ENqcBm1SoKocbg
XPDb0zZjuGmMlm82feLuYUMIYvYayBqek7jGW7KMOIqXLEtv2tkOX2VX9v02Ih7sBoxRc8HWHJuc
5Azlb9ehKz9TO3zxMNPKQfbIaQWX2ukEFstDBFqokZ5JIpHfVEb3xtla81sC1zYpozVmWPE5YeKn
1Vhwtkd1ss4o+c9TzWUoE+TXIG+IBVKKQyhSeYEhlPKlJin5+7v/uX7kAswJ1+Ekxz/W/o/vDbsr
UxRWGM8pYZYF4aQ0b8wptMckjNPfJJD3LEkRXHhYbeMDjhpSJ+gBWseYULW3Vtfe7bZXN8VsLI9W
I+a/sS27O+YBy9OZT/qpPKLtSHVET3Yt7dEwfvyklPydkHVTe4aCIGq3RF0zev04j9bW1Jo5OWop
Zj+/1kgqJZxuIdEu1KeRoabTx/SfYDouXkVDf970adJXN8VQG+fOUZ+eF8HRjrOtqq0yMzbTjx+y
5Bnk7pH9GM1m9meiu/4+W0Qhb9xCD5+EtQzCE5M9v0Z1mv4cFvX/ODuv5bjV9GrfimufY4zwIbm8
5wBAZ7KZSUknKEqikHPG1f8P5PntzW4W29tTNVOjkkjkL7zvWs+CrQUzgIUOFclQcdMiz2M3JcsZ
04wyZMFO7kuk3oRE9dUOICVLd3vZkAm77W9Q5EPGYqFm4ogTJeYiiEZJT4JeSsaDKoi1wpOHxHNj
a8UsLgz0v5XL70YOUMtYToAgWDwOtDLvL5akr9wcEnRGTZ+JXR8r9Fq0Sqyt0OypsKSWh0OvX3UK
lLmwoypkY9pe1WQw/J/OBEEYH+hSBz0VfrZMolqaM+eEXfbVov/pqHqzCVVpH0SBslH7cY2OZ2dO
+eBVc0YrLb00UvwevM/uBmtbAnpQFdN/f383fIarojGXc1Cb4TigLV/gyKrx1QiE5TtNkCkuihEW
EaZMkykASTTICqEpCB1uF0WJ14T5vBty39yS1C1f24Leo0+x/6oe9G4d5X4FxGkcNyRNkn/i046g
iSYDjUjoABWiXqPuCVZZVYNwaNpqbeXQNwq5hVleWOrBquv2+fOP8nyk4kLpVGGMWKRnvyuVfyk7
xzGO0cYmzkpqbP8R6mu/aovOXKeTXN3//UOxveVFUzUIa/ry5f3lUJCTkrqNcJF0YqDJnBrjumyh
DuB0K7afH0pbBr33j5IdGPWWpe/Clf2eMv9yrNaUpqCqYuatfAZdWw2TF4R+vhnR+XmY4E2vIEWW
SiZ4L6enjOOBCxjJ6+HDHJQFUCeNCzyRNSwazFh35TLtdnORQiwYiupF1fAEEr5aeVagiNsszKQb
OnbKbUBh1U3jqNyKqg/WHK9LIX/k8k4zpmqXEytyVU1FeaF8fl7+MVVlmd+W1RPS8NPNuTJB3aQ8
mLmJORlvckhiqgfuS7pNfDQka7SYvbRJx4Y0tZC6WbRliwz7E9N6vnAaogEUALmtO5CUlXDZAirb
se2C0FFyXS+9cRCESSoWnsRqMEPixstUf1bbUvvx+ZM7H36ZyhSFEubyFbLbf/+SaDbjfjgn8KTi
PjoqnT8CwTWHnT2rCbpUmwrJHF0afT4+KEgNvKgIpU7XCORyAFEkcgkN7tDespvLvcYn576FPf06
E6/8KFqrvCBlPm8C8MhMsbQBWPPitT3ZRkUFzE0qaDlSiKTYEoWgbMualT0GTlZBfiIKd+Z/2GdI
MDAnFYzSIIdQVTqlxuoYS5e6lefz89IXYX7mTaIAd7pd1QTg0yFVKVpHHKuiy78hkUK+8G1+dN0M
AgbdHoOmEvXx94+YjIskocuCNH2qrSuY9cHTpFYkmoMm2QF10D0/ycSxAI13OwkkmnCAxiuj7ps1
sLDp6+cv3AcDIOdBywlaAv2nU/R+N0fDAIovc5Woi78acQYNOzD8b3Jgs1L5/FjnTelFlfqXg52s
1SZQELxmfKWB7Y+rMDJIixZrSqoDmJ0mp04cfeUJA+eyIIBk6ebC8ZdX6mRYZPXFCWh0Umwi7d7f
ei1NEKMCD3KrKc4eYkK1VwKKEIpz5plyjoeXiUbcDcEu3SqCprYeVKz6ISnCj82gTxfWWh+8bwxZ
SN7ZuSxv3Ekxiez6Ssm1MGdXhLYlMCR9S9jdxffto8OAwbBZerK9xGv+/qJNMYdq2Nv0tdhDkiVk
NffqpNZfwgFJJB+TVXS7IsvyDW5QjTBhizMaB7kJnUZLUv6tYI5IcjmIqc5mabX6/KF8cHq/p0MM
AEtn5bRlHnaMSbnJMwl0inYtIN2DkVT67vOjfPCaU8uGyAxpXOX/nIyreIMmU0QE9EwW+K65jwid
S2NE4AZz3+eH+uiCWFCy8xELnP90O2oVNmIRm2GEMAL7AE8BgaiFtf3h88Oc9wPZ1P1u4VIdZt14
KvPWg6jMbQFCaiQs5MH3pywGwxZbBgUbFodTOKB6ysZm6tdhMYdwJvpwMB3iA02SssL+QbPHKN9A
bOvCldSVVeTMgUWyPe3ZHjpyO2cmqsuSKu7nZ/7RDULxRycXEbJ2ZtQlngJsIL/dLWa0slYj7ANg
pEsBXB88ccqh1IhxE2AZO1WeF2GhWm1EzTNWghwEodysNEkQJiyZs3LhSz6XSyzOEYSs2FkxABqn
3adahzcVIgJCWDKwX1g2NVmt5Dd5Bkc3LRTQlLM2e1ZemNeqRt5iUhA76wfCvqGpKHmd3LM+ru32
bkT9daEE8NHZ4UlkeIePolEcPZlplRLlFe62HBhtTWYb7Tf5TZ0D4zuLecW6nnzZNHYxzs1jGWui
WLVp3t8bmkWL0+RT8eGHyVnjWOYIuEdTeeecGhHyJVnAB+8F/BpUzXQXQfic7j+KIKKIiPbLpZJR
7zoVK/KsXZrkz0tY9JlI9bEYD+GcEGD1fjgUJHmjEyUSOJdriP/9CJm5nDtPJToQZW0UeSYkuWNc
NOGxANYM5tyew6+wml9mRdI85D/lpSXBB8t1AihVjPHLu8P2+/05wemtkbQKsF2FOdyVogUbIFfJ
L0ji81oMU7dFr7GS4uytZcO9EqNdbgZKaReG4t/S8ffzI70twcrEpLzNyZxMFZBp8wqAcuUaViko
Okv6RiP4/A4KVr4yKiW5amHsfxdlKjs9OdfPcT9NCOOHn4ml3qkDjCgofUtsJYmBRWuo27Dtew/S
RLtqxagSTJpcGk3OF6+0pBUVfb+KqEToJy83xGVbL3MepSShiG2bwroG62sfUm0kIwlf3kZKB+tC
I+j8VUXOxtfx+0ZRdDpZSAxDsHC4u4oqidxeT4UujohlhPP5QHleEyavFy8xMwmmBZXV+fv3og2i
3kr6Bi2Bb6ffy1ZT7wmll79Y5SCOUEbh/8AdtF8NIwRsHNAYUtxcB7cGzMRPn42wDb83EA6OFTAz
RLvNCLCTqCTz5fMTXS735L1hs8LWC1UPbb/TZ0C2fSO1clmxklH8bYqHbC2FmfY05I32DQ37peyd
D4p+JHbgQGbBTqYSfdH3NwYSchqxhGYvXWYpoKseuTXTCvGCqSLmL7iLgoy5Xc2+lyKebhUpGF8m
qIutG3WGkq6Ajmoratmavi1Y+8SrmoluX/tx8mYpOsuEz+/P+Vy0THOoYtmbyqwKTpb8KRY7xCuU
8RVJHljvBuExaClydBaYn88P9cGbaZBZR6UXDxTKm5M70+ss41EgMZQAw1klU1yQJkLU9+dHWU74
5IEzeOIeohHKAzCWs/hLfUFtjGnEflKhPhEpYsdZvU/58r7PmhrsJVue4E7DXWd9FafSl5JHeGGo
+uCOosVlKbessQxO4v0JgJBLAWzKgCqUuloFTW97ucgTxxZ9cGHp+LtafXKxVBYEhsRl/Ygy8v2x
rDxG1SOWY/lJbrklOuy3vMbLuKSftq2TjBp7Zzjrs70eTV8fVibD0LwtU4MgB0kCvOqw+CSA1qhs
CaIy7TTXyKwwcKEw1uouIOEQwHvQVSs7UCvfk+zB/1YaQNudHkG9TTAHu4ULL+UHAyfdYlro6GJx
Ep/6iMrKRj2R+aWbjHr4TNpkd9CYHK50MgnvUZXIXjbH8d3nL84HryeZQagoWbrSXDvld1kBtT0Q
aqWLVMNflcgUHS0e5L+/HvvNYVjkcjjPwOe9f2Sj0g1Jo9i4zqNJxbgwGXfGOGPix6EyU6kOyh0w
V31ni7Lal7Je8dLG0YoAAoFuCURKyVrKmaLG3yiDShH687vwwcBOUiF9ccUkRUk7+34kMlgmsi5q
Vw0tuScQFn0exlw0JGjI44rX2Kye43BA6h8S/iqTr6KZ607pqtlR5gZiKZZ62Nt5k5rfQjlLbiK/
6YCWdumFAun50C6QutGzommh0bs7XRKkgoZWKWM9IgHkm5GGOCagxniTAfLYaVMj3Fy4NxrP5v3n
xrvGbEcdDEGQaZ7MrQk+n76ViDfNikpbAVkyQOKjsWAXpN2XEMwiLMi1tVIIBt/r6Tis64Y4xn7U
gns0+saBDvVF9dsybJ6cFLobpFmcD32t0zEgk3IF6LUKrQToXolz0jJ/JGUYf/X56t/sIZvStS0Q
Oq6SEv/Jqi+67oHCVVas27oY7vykApeUwUp9kepW+4mkuBGe1cyK7I4zNgiFNsSPC3fyfFlJ643h
kUU1ZRee4/uvYKgQ6cm1LEFX6wm66ZuUftOkjzuVtuVKaJPAzxhC3KqN4VjZZqt7vVxqP8FwG+vP
z+V8vNY1AzEIBWm0eRQ3359KCQaahTcA1CYoX03JVg52p/3AMdReKCueDzAcCM0pkyxiMiSt7w8k
hfirebs4UD34rqIkMb1WuhefX85HR1k2KgI1Fp3VM6u66sdh1bIDSpqQd6LPrdVYwBz//CjnN42B
klcOw+EyPp+aLtW+ANBhKIkbhUXtLkrENfTVYN+o+s/Pj3R+PVQSDNpY3JqlP3Fy1yo2y0vgASmx
SZ4fqBZS2B+aiwSqDy6IpQk9epYNLNmt5TT+smxo7W7WlMrHiDsk9nVUjsNbQDnaqxtQNQOv5kuQ
trGDGZfg4m7u3VTpeg/iLwvtvKb5CYrvkAYRaQRJZ16Y589Pjt2Dgr6a3QTbw9OAMIZqxffTFNep
qH76SaqCf2u0+9hK2m+f3+0P+o5L/YNpl3afzhd68mFqoAIZQRLJgSDb8vnNSuLEitrsUX3GqyEe
yapnbWq4yExVDzVQ89g1dfDMClb920AKcAuLCt9CRrwI6k6eSZxTMxhoFzHlIX8Q8jzuDDVIthcu
edmqvB9AbYg9OmMnbw8WnJNLDqRuYgyEl5urdfJksxBwIosmDbhvlCxCjilLENSQtH33U2NH6UHI
6b9/fhLnT5jyPpsp/oMdHbzf+9cP/zJOR6ZI4KHx7M1ll++oaHQkQ1SX7uoHZYaF4ENYMUtwomZP
XRak+THmZm3qWmFBCJVepEt9LUpb5UAqTw4gOtT1X2kxm5FDFUtcTxNrAtcnUq1zBBm1Kuqnnm7I
3Fix6X5+Iz46O3JLWfbBEGSvf4oAmNMBwJuWZoiyLJC5PRS6jYrp97HFhP9IlEC9j+VejtxAwx2C
JibYwIa/t3IL89tkxT1xQTP5o5+f1vkoRE2Qj0JdNNwwfU6eD3EnaSi1SeY2Y5eicBPZzgAB/3en
okWPiMmD6iM7SERX798CZYxbmR1r7tKWkr6XaVQcaKjPNP11+ULl7eyCOBQyfUvGCMnxTl8CYJmi
zBEaufZAviF7zmDDnv1vF5whyOqYLpnrMdTwh/cXlPsSBOGBAAGcCeUWhRO8+Noyvc8fztmWjzo8
FSrqVHzBaE1PPuAoNefRh/zoplY+PlVJpD1pAEyfTa2Rd2igDScw5Ho7EgkA128u/v5To1a8ZGTy
DcucxPuLjPzeLnKDfRa6laXCaueb0uqIJSqID/v8Ss82Rjwva5EXL4KA5RN+fyiUZlkoNZBKVLWA
8ZU5uaoQjLYPdRuY/yVw9bnvaGHCLKL/3xI2kEvvD9eAobHLnr1yhoEc74idewYRtbvKGCx6n7Ph
qUncb6AKaq5mERCFI4tdk4UqQqEt7DB5RisY8f3957eBwj9Hfjdm/z4zmgtoCWhPnU5T1sDsY1VE
5BDFRIjK0AENduWqllHI5Opgu3oyEqgyZlpwwwkQ7DihPn9Nayp1tNM18TMKkCxuQj0YXudWmw70
trtNBV9FdTN4OQj6s5y5Lyj1CRwB3fnZwSg64/FW0wylcqB09ygzjBZLSyXrD+SrdMIpoB5kLlVa
wuhCZaofQx8KsCuCAQyG3w7wes16mLI9K1FUpDkjsYtBnMKkHEikRrcDKUqrvBVJ5IXc62Mj2X4M
naRvDh3MK/Ig8tB6y8Kp3xrlmEpkf8UzyRDIXvFv90Z9pKVlxVCZh3xAiNppoYvOQHqNzWg42CEi
QLz5kcaLGgTke3eDKX0roDy/BKavkhNZT186s9F+BnEhfSvlSM8JV9fDwunUxLSZEDrpSJyvRAa8
GEq4xyyVqqt+oRV5Zd+CW0S8BVg4kWcwTEhxYmk3y2G0GQUApU0WGOFM6k8JkM8qSvgD5CrKntSo
9reM8A0uEPvtl5KEXuHInUy2mzRhK7tpQ8FoheekRTCYjaSEdelkGKtOr4heS+MZvCoYUR7TSBkw
XtOaLr/2WZGpJAA0M6i1Nh4fERarwjNHuX4ilCTLvc5uSe9BHFybToFWvvJwE9EA0ZUJ+FRjm+BS
hqnsnmciPx+JBqBbFZdVm69T3pIAsWI5FiubXNFiP5eLh7ic84zuRMcMR2AHpX6vB4jbO7xlhu7B
5afLR6gWoW9jXgIHZBetjp6x+Oe8xJzTn/HcjHzd1EVVJxgt5aumoIhxAlsndAuFV/fc2dksQ0ju
WW5Sgk6QQ49D8ZPqZzc+2HJXPSeAxNAdotLiDWE3ekW7QFbcVmkQfUespEIEW1p/m6c12a9JNgJO
YP8amKgNQ0KOyG6Ea8H3FDqBP5hPMEfiwtVC2zqWc91fadxNxe1MymuE3YhhXM3YxgnurbBnukW6
JHbwIpqLHjCxVlNR6KPTNRVj8edDwQfzGJVIhkQUatCrTjdVyIlmOvsC6K9cWjdFno4PTSPbF45y
viphvLEY5VkaG8uEdjLFUGFQMzmMM1ca0lU8zGtf2AQUy496oK/NXH9G0HMVWzPoJXj0E0GjQEnk
mzrrL9SPzmcAIF3Yn+jqLUvWU+KpUVcTbmSCMUbSU5/zGOI2WQrNWjMr7ZsaJuNa+FXy/PlNPh9t
QfIiDMXTxz75TA4Ag7vRcZzFrjU36E/8QddfZLXUrxs/mrklySVD09lyGFQW4RVcJ91R9ssnE4+i
llY7qPikfG3yv9vEnXh5MTeHyvCn1efXdv4CQaOj4GVBm2JqtU8aGYOohpRV7oLtL81NqaX+r7Ix
/za3n87hsoFjhY/3lE7/+5lU2JNuNkT7EA3bJutBBOIxiprgQoXhg9vGSovyAs0fFHanfXcwt4Qo
lBSBar9PSKGp5zXRfQuI3bywT/zgrqEDo2WLOhHMq3XygGoN2YBJFLirW6wCksic1n6JBvjzZ3Mu
SOKJ0BxGI7IsQyi6vb9tnd6ETRyRHA+DvSYHLKc65M5yMlurzs/90imqsasAv8D+dqR4Gl4qzRgK
d9SHeEkdqbpdp3Vpf2E4+ODq2QbQFYXBSuXo9CNswioVRGyAMKlzY9V0g7VKFMBCn1/9B0cB7IEO
DTUQ3ZnTi/fnMa7jhNaVHZCPI8sty2ibdKfPj3Je8F3cqQjLWBZAz6XG8v4eI6Q0I7VYwtOGCDj5
GCYYHFWDnB9U+X4o0i11T/tOGTWSPnIdq58qtSEU+VK/NZU0fuIJkD9I/8F+1FLboP5bDxdO8nyF
z61mZ04RyNZp66jvz1EgHZm7lFqLUuHFdKOFLc/3yrQWRYIesD49DWkJIIuIZSej17j7/CZ99CjA
qyz8DNbeKJXeHz9Rq4bgW4riZqoQ12h3w1FOU+XC6/7B54vKgNYDRUK2gadKa71LjH6IlQVG52eb
IW7KtYGPfk1j4tJ+9rzOszBUKGbTY1kEdqeq1NIvChYHFXsms5dvQzKZnuPZnp66SA+3KoEyt12n
JHeBH0Rg6lXjRfSJ/lj11AQ+v7W/daPvl/KciYa0G/2Hjan35NmGtOBkP0IsZIBOi/aTP8tfwqRr
vyPQjNDjQQRonKEacusA9Ex7VoYqDve9EU2pm1mtePDpST0pSUG4Zp7gl0hVZGNTa47hKgXf+oNZ
DeGsSin7kNpT2azneZB/Ju0watAaAjMgjC3Lfln+UKteERSUTSMxG0+fX+f5w4UYR+uH7QrEbxYR
71+hNjbGUkEJ5UI3jj32UgIEY6x+wUdqXTjU+deylLIFjVtsOmhGTxojOoVyHE6wsCdNi1Rqsp2x
yvg8E6eMC3GsMlLgVwWJx18owJQo4ge9upQgcE7KWyw2jI1cKp0S+7Tbm7DJkFOBvSJJlOohAyZq
uMqcEbJXBVan7aZAC2pSAjXpPlRtLIRWUqYPpp13BOK1aXiL8JntRVFKkL1S+HePZpsJD6uFWrlj
DX53R8+p+lE0eX0fMgPQFNTD6Ct5YTacVEKUbhtM0MSg5vSxCGOTOkfrpDhdlUGRJFejnxiSQxxp
hW+qK0kcqSwpUzxDoKXx2PeIX5I5Nfk2Jo9cOAw8gHermqDcaE6mL7VUm+EizPS77RgwlTs5X3T3
d0cEiO18ErQjEd+w11heqr9UpWudUFziM0nGm5vmiqpZh32BAG+Bc8H7/P08ayNRvPi9/sEKxBt6
2nMN8F9ZctR3VLfN9DpR8dItnK6a4Nyg3S5iKywVpnr0iwRA4OfHPhteOfYSGMKnQe2U/76/TExg
EnqSGQQUbZM9koTK5Qe0/xrE//3H+B/BW3H7X2NK88//5M8/CpLGoiBsT/74z5vyLX9o67e39vq1
/M/lR//7n77/wX9eRz/Iry1+taf/6t0P8fv/dXzvtX199wd26VE73XVv9XT/1nRp+/sAnOnyL/+3
f/lvb79/y+NUvv35B9Eaebv8toBYtT/+9Ve7n3/+scCr/v2vv/5ff3d8zfgxd377EUavpz/w9tq0
f/6hWP9gomFHs/iTEXotmtDh7fffqP9YilmAeJAB8x4aLL5yduDhn3/oyj+ouyzBUATp4shZ1gxN
QcDNn38I6x9UZKwFqro0j1km/fH/T+zdE/qfJ/ZveZfdFlHeNn/+QfXlZDDjjAxa7Zgo6QJR8Dqd
qBgtLTSLdu5GNWmgRR7fNPQ1txQZnuJcanYVMa/OFFOlryMfW19nvlYJGe3SVL/UcJFo52vJDodw
7NXWd1kkd6Q6rTBLuUlJZFVfFhpRSOKaiNX8SAfmYGYofpNxiCm1mEezg2ynN8WOTbkreq0kP2Y8
pHWzxVKmO8A9AYqkjl1c10FxLeWQC8Pi2tazb0Ym/ygGfyva+hdVnGuKKnu5NBnt+nUnVmH6HNpv
xXjo7Wekczj298Gwz+PoSrGekko7NrE8ORUaFhlWiz9t7JLEV03/YZffOTu3D65lIyE4S5lXYERv
W5sIc5wYVhw5UfWc9vluwkZvdWvNx9imY4wlHyeeH+b0WoUJ3CaY+HTpR5zIT7OBN8qej5ZdAjbN
tpL9OGRQMVX9Jq6/zrnuLrK6cmKljfk7CPfBWFxPwq2NaGMa3wWrwe45yMoN9xI3nWNH16N2VNt9
Jc9ui7TUafQ3KZAeqZQ13iT5niI1j3XwytbeITI6SB+W7L1UjbcKkIRJUb3c8G8HAsb1EBx1LV+H
otySb0dWMeuZ66KJN7g/fsT1uMn6GqPQSK7ROFyZ8nATEgA9TuG2j6LvSY3R57Uoca0l8pIFmTo5
STuquomC8m7KlS3Bsbgeb0Qbl24wZO2OEL/4LuCwYUCutbanSlKrzzE45E6fWCTfpu0+ZnDM+34N
FJzcq9AOd2FXXPWJokLJCkgtru+DNHJN5Za4rlVoal5a17eB0T8QCw2uUp82jYaVsiQBmjc1+zqy
7qDAOt0FhXXQeriaxN07uTWv5Xa23ZG6Jl7i+0bn7mLY/aKNU+uqSIiZrX4p8ptQWtNTi/56ip/l
JtsEPdQSM8M+8FJSiNq1JcxtPfHkOMHQMKlPjU9QG4v1gfpYhiV6mne4Hh29zQ+RqDCxNMWNMV1r
RvcrNsdjg6Mur3XPaouN30WOngBAhR/dDV5jEQ3cNUAdDlP4UFe4ANXW6/TXqUuf6sDeBhQ9U6gH
utzfNjF8zAJvCeBMPLMrA2hlHv4EoIjRNH1p1e7Bj/Kdypatp/smafWxjbOViPS7xiTrokx3yD62
gzYgbZR/2Kn+NZwU3oMv9rxtsEr47YwftN6J4pla5gG7dVHk+wBvDrPsoVdH2SHP3MlkcTsZ/RYm
xZ3fZ7/CQOextDijxaAovN+dN6v6kUZv+2qq9Q+iyffh76fRrvNQrp2op7qMaNsxwmpvTfHXUCKt
CSEGudLar8aW31gF9jQSe3tF9pNj+9EKf8dBxZwOv86Lg+wW8e5KHq27sZOqdabPLPwTOV8rw/hA
DP1XWqqzF1SJeSNNFIil2dqFBdnoEzw6b7IkPGxhejOaNpa9vn6a+JDqkVFBTrcysro8/zqXq0jX
vyTJbTJE28qHlVBpD1H7g4UoteZs9oycemlJBrdVHUOqderACiDEekM2KlFBkSQx/vhivkk7fbxn
EB08xZyulJxvug4tTOlFSmdAPaD4rB5YOl/RMBU46myxqdhN5GzXhdrfVoH5xVeQuPeFeEiowZtz
FK1E26AwSusKd0DzMJGqkBmTepc1+U08GsHOSodubQTlvPVrM1sVimQAc+WbNLuBZnQSfUvU5lBY
9qor/BurL+A5JVcWxYBHPZNf6nS6TeL4EJv6UckbEMXU0IOZMnX0BjnonqQ/cpBs46326XHAore8
ZorDLUBcsQKUHO9rKs0sK8fbvtOlr1pr9ykPHMjKRKkVMHDXkqEZV2ujMjyTYq8jJP/KH+b6GFXV
6GQ9PtVSpFem7oOebSfaJuWUt0coF9F1RPgvKbfdyoo0w5E1qd+pFlRllu9PJiX2XezLxs5qbeNB
qnWgyYgPGLHla3/y/S/EijRrwxij57plRahTtr3jxYhXDdrcKzOLxgMaft0LGlFsDSSQbm6V1SoN
JNiljKwetVifeTBO3EqZycmx19VMXO8k8dl14SbQJDSz6g9dHjpHiUmLRrGcPGDZr1Z1h8gpCMti
p8xAn9XiZ9kGD4okbTXI8OtJvW+iQrvyRRt4al12q5qh6pYoEj6X3oaJVONoW2sosL+Hkt06M7AS
ZTeZGpgydlAMtGp+NAdrJsinr24abe5Wk/Eo6SPiuNhkYJxQyY/BL22Z8AL1G0A8GTGG6tHNzPZJ
2WLktTxuMmtYgd17GpNk15q5oBs1Z144JV9bkLWUxnFzYSR/SQMgv7J2Rfum24nJfCBsMr8WZpz8
AJhLVKU0xBj/Zgvvl25hgRxLb1LgNYvKtrgzqbIZqsJYc99ZCBjq9yxGKycChRfWqFKCxZtbXUj9
iv6674pSalc6Pfh1Vi2/TWPX6jON3eS5+krg+rjRSxXzehhus8p6JCrgBifJ4GqFXl11MksD81nF
xYJRf9LQgowUYYvpuxqXHaPDGB0sHYWR3FjTNjFmsV3Uea5UXU/Ezcysk+ZfAXZfz5Zq2U2N+mXO
85+9EdwlqA1WobWYn9X0WpniJy1qdk0wXYcZUnsqXJqWb1u9e1TrzCMXEm/c/GM0k28FSbrU6TY1
tx3M0gYX0sawOpK/qJRfjaPhKcWyStL3UQMuMandkF5WrAxekfmUmggPz6zIKWqwIb7FDFVdF3qy
t8fsJoBcmw43VaNv81w6FmVJyKuxknpgGD5LtUbAOk74NIRSHrn3LB0eJIFPs0xz8ytMxh5y80yC
nQ2EdxXKvXKTSlLnNtkQz2B85Yb+R23DnpGFv2NvZG2SQB3Xdd6PoJQLSaMrJ3KyE8g/z7x5sNOV
mCk+OVrTExBvmtQBowIMp14r9r4qNfPA+tj4nkgsGUN2roe+hqUbBq28Kco5vKONwZQYQkVa4+6X
PAnXy8YIUntNNvLo9H2rr7RGpf00MyHlQKoPfSikeyW04003zPq2CxPlqq+L+NsUzdV9wUZmFUL5
E4Snzv6DyIdiwE4Ft9iS8c1QaRj7G+Rcya4qdXlL16B6qcU4O2LQwMHLfdTjq87zbSmX02M8T8p1
bevdvhGt/itTwGUUEN7ubFl61YecyTSF0Hy0WpPQ7aBgIZNVsnSMszBZd1YePcrdgK2aS3f6UDbv
2DqYXtwH+i5VTHQANnj+QuprEp/VlpEvxLuCvdkdoDLsabUwa9DOmNaMH5q21UptO6ZGsO/t6Iva
NKNYK62svyjAuimVkYnamF18axsjAcl21mgdYzRkvLi0/Cej7+ydkPKZh4rDOqghT1WgCkBlN9Ih
T4YJhh34Iw176ZdMa9K9pg1UdjNy1zcR1u1XmuAhMG8Fu5Qwm24zmFl3PeZS/KW2U2s3grwll5ms
I5aWZMn9JGFDbEdY4a4Utt908isYEDXJMyFPXquFdY/YcKOPResEQQSAyaK+p3pEIO6roF8cvmO2
4U4SyB5I135eHK16fBbJ6IHjOKpgqHmV+nE8sGAni4iYOzLSJWAwif9NE8PSliTKOsmvIlm5Aqt/
m0xWupO74tEasictnddxWzIpEa0hikfm1b3WWCs571vMMGO6osn4VYJ36hiSsh4js1xVcjGj/Gpu
1Q5feoU8BUAgIBrGSyeO/WvqbdelEu7sBhY5UYZpMpQr2wiei2TEwO7fNJWksvKTmx1Fx3CPbA0g
ntpnTivFaGkD8UJBDgdOr3LzTcjLqvXdHkky6PQwd4wpivbxJMpHVa2gjI+zeMSd17nAsNGtD2z6
BAq1dRErtVfG9dOczvZ9kiRw1oLZchEC70nu9YhXAAjhp8VNVcOYLhNefCuASSabPpkoJTwLU6zV
0r6flG9FpANkb12dmElfJk2hhXKYNYwhwh2ERA2pvUId6UDCBe6vAr2Qxs1Ic4L68a98ilaV3a9b
ydoncejJdXxdKS+lUlU/baX/2TV0Ry2W2l6YyvU6jXj1KTtLA19ZBILN4AawGRiSgzwjMgTmH3iy
mXQewB9mkFLKDnkb7KGtHQOp6fa53N2W4QCyC2HoJrW11omacFNKtac3wvcaggAAm+fNuEp77LRg
/c18zWxhXhOynGxmNYi2eqRpL3LNENGEhpE6StIYa5HJ+jFtaXJkTVrdhFrUrxQlhR/uB9YBAgcf
BWkj2VolPGpdUPDbUucN9xJ+1iegMPaK9l54m6okAEMpNF+0tJs2iHHqTesv+M1xHu2XygrmW6M3
+qfYmKgB6p26lfW+XXc19n80Xrb+opKMcQ2nJb4GNms/5GQruBWJJ+RP099gXzNUOwVY78tAZegx
SPPsdQRL+b1nvbFv507ay0aoNOuuUtonuze7my7J470UWuk3I0jgswJ36TcC4wFkVDuzj/ZgtF8I
w/EfEsJ275UuYmLqG5/1rkq9+rHTJu3bbIgw8WgckKUyLv4IDT3Elp63j0QnNx/1ulJRpCSkaeil
fJiViL2YyYtqmJny4KuV5BVRLf0/5s5sR27sytqv0i/AAnk433KIOTIi50zdECmlxHmeed9P9r/Y
/1FVRktZZQkG+qJt2LBRqooggzzn7L3X+ta50MJ5nzdmfROkMRIUzahY+pNM7cD5L7VxYhNYjoum
Ub5ZelM8o0VDQ6zPszvIjXaPei16mWyzaTw1mtvn3tY7gZ1nEk+0EKZ9Eyaab+Vp6TOZ3y+dFO/p
WjadY3eNuJsUCQ0JAX+kUBZzyq0Z2Kgt8phIno+eskTT/Noowqsthuhbrw22glpaS3FslUvPo2VG
wXbRa9qsgVA2S29SIppSNR9TO2SPQKFwgBoWOFNZ+EXdqozQi1PEU4uvco/szSW2AyWD0nrIdkaC
QIyHXGqu7Lu0/gdOC4EOEqrX7uU8oo5JAy8LqGiUCdUVR86IhBmISXY+GI7awHxNGZAPE6bEuY+7
myFL9nGQD35BpY5gREHTIDGys9OXMhDZVpjRZrQ1H78adXca3yZ6azsRvl9inl+LctKp0cVLk+c3
1Wot6CU5fLC0JiO8JIjWeVe/xgGMcLiX4ZiNlJfRt4VuCco7Z+jl5z4K9naPt0tTekcQnuE0YjkA
cQ28LlMPE9ZGJ4Y85OQZyQ4i2wwpGQQ2VZha5R5V6VpH3lomKHobZtfOCHrbm4dbY3lMiCyYEQSn
dJQsLfXKPnqQ444uAYoUcA3LXjbLnU5ghdOPSkjVp1RnUX3txGUpOXnBa4fikFNlVybJCIbuQiMj
qHikpWHWlWNYnm0f43qjAoLgHYo7h7b610QpNklufq2I4XsscuncTmPjm3XLMSsPtJ0Cd8mZxcrL
TqoLldWeW/kuYbyhCR9I2KK6TRpOb4YwrixyrPm4rrna93kofLl6CaRldg36JkkwjG5RUhl09Vqk
JYPFgpDqW2Ohtz8qPculJD11Yeu3eU1halfHvln6o5waygYA17YNDNtvCKaHmERMUgo8g4gcfrsm
3GjWSc02YZK81oZyCdPqixTZo4cTj5xoKZ3dTAosL0eLtGUXspDIFKmPIbbfRBHdlHquVGIB8npX
8wq5uSjb23AhDL5uLZaW3KmU9iEtp1PQW5wy0/KpCWvPrqw3THKgOYsi3ipyeh7Snd2b933HdFek
y1lpZMw12AQT+xwGMmOqvEt3QHOQQgctUHm1ou9iz5+DTD4Ry2LcsGaPfli0R40+uqM0pe0XNhIr
mr4E70YnYIdwjEIteQuXhIfQqMvnpZy+QfbQN8taiMpNlvihJW7STjvYpE7T1HjL4lg+waE44aIs
6KApyqUvDPu8Eg8vaduY27GsgHjOx7IK/D7uBbuS/k02CjYZ0z4zdm4d07wHAlo+qeNiEiNDK3eU
upHbkI3ONDCnl6PKwq8z6SeJ1tM9ioDBDesxcru2uyGqdmuQyJUTcY5RRDyhRhZ+vdg3GPq4XwVS
KFoz0J9brdjkA6EVZYheSc226yzpyASVA3wR7VuEn+uMD0PldFWyXH/I6TPGliptwpx4HCj35rYs
a5OUbYRqCcHyDud661aK0i/1GF7Foh34Jk/siWeJgU9uWm92VtDgmoneQDA/+ExL93rMsFHRUOjg
h/V1qbzWmPF2NgJvx0rjrQgyNHJFV/uzZh2Bdrs16Tef2KxwyNprQtdknUjDpo2KuYihy0zkCASz
C0eDs9K1RyxAqjeMmooRIrlNbck8wMT5qgxR6g/G8sXQY+HAJbbugSbx2qflLX00Fslmgu6XNeUt
FIuUs0cJAKlUBmvTpos4VHqln+aMwJ1SEvEOj1q8iUfUFfJclOtkxmXjumYGoo+4Mp7UPt2OICs8
YVbVlY1nW9SyvVMWS790OoTrgjXY1JOLYuT3Fq6NeVDfh2r5vivxiwRz7fGIpsDIzdTDyPiokxu0
CzVW1Bl+sUZRkSBIRMymGp9iwBmXcJLVS9Tvw6D0THE7RJmfyW8S/bh7q9TXgseqD1gWIFE2inY/
izndWt0yPBCHUgLNnvpLUqiSr+D6bRgzn/Won/04sV57q+agGDdPNX0xGu0svH0BxlodMyAJmPWq
eo640qk6JTLRazZEVwSRUXpELOcV8mUQOqR7UvHIkKboMgdfDBId09qXoYf5KYxj0nVUmyPvnHFQ
oTvb1/vUDvayIp3HMHYGZhb4N10RP3IIFu7QiF3dSImvQ4hMFgpk+q/P5PO256iNyPTKwVm1da9g
9Bm2DWsuHIDKCTRok4LqX813TUeTpEL93L6kKBYdvS71Y1HixgviXtsVmh3RQeDYVXZte2a71In2
mdkHk+pbJNXeVKa1H1sycEwGnWgR+pbKL5L0g5wymwh0U94QufxFhOYxrYsTLTt1T5D7SzOH8nHo
jeaQpuM+z8Nql8ggO/pgGVInrzKPqcXioNpVvlpy1m1H0Z+y9bZLOW+J2taHAT+Cr8yzPwiVe9l8
JhQgYaoTTEx09fE0WjzkcWAeGNQ0m9wC7a42OHxzpf3SZ2b7kATG16jANhZqh55W8hgV0gaeCDtS
aGM2SxhnOUVHhB4ksPZzbelvaG1sYl8G9aGyxgcegyvK4dir1PArpx9xquzuoI6Gfpx06RgOqAEZ
MLNPz2MMZhSL0jAFvpylsocB0Il6adyHlUowD8FUkHXVM2mXV6qGixGGz7hOaEFo+VZfwmSLEuCQ
h+TuNDVngSyPTiIZD6Syja4kEH8yms0dOp/AZhOVpUr3sYYf0nZE951AFTiY+c5MH4r03FXNhbKV
QEtzE8ymwd5vZBsTYWqBdKcwJZSJeHy8nGqYHuLGqpqzJkeXQVNue4n+JuHgPkJYicONfcHFNiGv
mqaNnX2VIAHnPPilXEpuifDaLeN2p8rdFTXoPYKDcK/34wXb86EZy9nVBIlpKYOjWn4PjJiVPo71
bR0TZ5bwBy5mH44ElCFUWHSN90ydPTyj2AK/cdTemZJVMCvqN9Js3dt1cqKsunRB/15osXqyYLM4
cZmDYgz18TJL4RGGKQoHc3nuQl0mtR1TY3GTS9mtHXYOrUMy4OyDpEL677TEW+x2a0z2YbRb2+P2
E541Fg4K1dvBki8Ve94oP9bIXQag9kk+bnPSlTw9AwLYtPf8rA4HpdwNBg5JbWBf53XoWIG0HhTe
OOD9F61cjv1M6hu/ZhjSICsWdg0ziN5FFJ4BDxPRIcORn7Nyj9fsGfoitlWmkCYGZyu8onVkK5ee
e6BfPtrpy1DiDbJUXv4+KZdLrPBKjWoZeDjO9D09lhcI5LflwLVMk70veqZS4bZeUGdFk7TNdftV
XbGxPNOAzZh69u9DxP5MZFijb1aavZ1v0GdvMG2e6wDWRh1tMqpGUv2cTHnNhEJutfF5jIJPIXub
UZGHU/jIrR7m5mwU0lmb+gOjYdeSpV0/mJc4Do4l+VdsxUnCEZBcIFlWfHwB471R8uJroHC8qK5p
xxmEVGTyco+ZInmo20m/r8w5cSU1VB7UckyAPgFLHRwaWOWRYvmgFVZKqRagEeqp72ZNJ9SBpxhc
DCyhBM2oqDsJU7K0D0sp3NWK9dWGxO0qjG9xTiwZyMeIjXsA8pXUjUvmguIKlIRDlVgkolIEYcTK
9nWewBLuL2lMJJ0izzbnwKyl9pFu0745SFl42yQR/XXtEkkZ2XdRvpVSuXMAiR4RT0YHW5PGzWSF
zxhzL3OT7pWwybwqm0yfdp4JthKNR9JmA/dnOub0FB+Tsv4mI7F3ZpO6k1TXiEO5fW+yAnpxiQCv
LTJtK6ladZREt0u0zCuH5Q7xm2NRqdwOrZbcQtlgkmZLXFOFn+9G2NKpitpNnnbQfQTAwYQzzrLt
5i9dUF9k/a4ogx2GDVfPoXNzkL6xsnIjWrHV5uLOaiq0OTb13HvbRTDfrF2HB9GFJRTv4yTZ4GfY
gpPYxLTf6rBmzm1s7ATktkIKEjjNUT8lcH3N8tgVlRdpD0baXlSW8zCqCZkkwbKjAlPHav3VtFeM
BK3ft6nmdn0qYFsboauu8QDOOAaB6aIJHBy0o5vYeIjgbqfNk5ahRNXTm0gLN2GzT7AGTCdyMrZa
+MWmDMfJSRDiKg9oGd0IR8++4UVgtyXqL7V9PY1fjG7aqN2XSNvIavWSJc1bMEtXeVxlBqoXDpG7
wCGrUnCr3SlLhSvHb6u0t6LcTFiG625DTo/fJWx1NGUy4zXPM5YLFDQc6NE5xQdT59cHVerVehw8
VOQGMMenk5ei13ONPpP3i0WpjYLVkO+SzAzvm7Ctr0VOg7Ba6mHfNpK9RdUhXKE28WcZifQWW2rG
6IZ1yG3aUfGZ1ZepQwphyBwylq1jagUkia4MFnuO5nNV9e2BUMVx2w165Zd5oT0VsaB4m1qW+gTF
nGc3WupPUXUhc1x51bGvu3o1dzRys/BbCyZ9L6cs0Ykml8+90g0z51VonU1iVXdTFhguKLNLFirk
0sUJTtpEs+bDZCY5//j2mnIceJg41OOhzTxVaRns6S+1HezMvLxPGunR7AIO2nb2GswVAUsyU7CM
RbQU/W0LM5LN6onJebktZ61El16g/qRMKGJp9eRDZeRxPqD7rr00yL6IxLgyvHsSg7YXUfRtRPXd
tRVhLEROITmjVjfuOss62BALttWkX2yT3i4RFxc55m1pbTv0KyZhVfDCKh97adnTI1Y9skCdQWcs
aAbj5NQyb8sY7SqmGpooR0dSu9t5hOZklfm1GbvdYqs3YaZdat38JAn9DpcrMUndacmabaKPDT2C
MeWnXKQdYsFrVhom58LwfpKTQ652L1BaQaAS7OBAS9OheUgb+qWkkWrRfT2pV6wKniXRpS6hA48T
88eesY2SnoOglOkS9p/19FuDk8eVOdy7VKloSWj5qunUOlSi34iGRVkysrWFaoaMofKQJxMvMnE4
zQbCOKXoRlP7W6vrGMIswVad0k+9nSZOFcI2D6LPqlxyvDbiQzMJSG6FtAtCvcNaOu0gYG9Vrd6Y
+MVtgzFQoJdMtsNjEthPHAxvVEUijbyJrxNGjiyab3DMOnOAgyTO81Oisp0iVuPta/B/meuarOSe
EUReMM4z4Ak6JGXNhaZB+lIt5taKhoOiTeuAMXAg03kyjNRtpVOyBN2nucovyYp4bK3oXibpzK1r
izllcNeriytn4lOhzXut6y9dgWOfXkUQVd+EJsmbUNgPcYmIoq1p9pp+Q3g8CcT1FjequoOIPG+6
fFL9JRG2G6H1dsZMu5k4KXa5eh3ydm8kQOcpJt+UKCcL15A+KT1+M3i13xJltt0isQ5MwUPEif2V
bOxLYE83Qg4v0hh4Rtu9CKm9FEOzQat4Z9qfbVhtmXzD+LByzY4kFoCRFDC2l42621H7pPKwA4L7
VWc8SqYZ4CwHO23oioGjhnLOGFhrLS2WXOzBmLqTkt3N/b1l7udYoK/Nb6f8XqSS13XGqgfQQ8Zm
euNSpFK2Bek+tKdjPZupH+HfcKZIZw5TxEdzaTO/VoJLgrSNuR9dq2UpGStR2dJR5nArdy3U4drc
JqbduHVK5W5nSP6TDF1ObrxLS35CBnJPbJcvLQqc235QHZluXdeqDGiSeQ154D1kT3OVsHvJqvmQ
mdp72HQHUIp3jNo8M7HO9DgOlKuzo87MOakvSYxtkNYPublV69kzi3I7V/q2tzEUL0mjeEnXi22h
CBrsEn49xg6reAW1Ql0OJyCR71pCfr2mPtZV/pn83eNsD1/7rH6XpGAr9wFZM8gKXNE3XzoruZV0
jV5U39xZOqftwdjH1YjWKjwRQMFYKnOnPmHC902WOoBq5tc2tR6bKb1pFXKJRyUXN01Wn7quu0Qj
kRl5Q/Y3cbGuXbKOEglwLCNakOWU0X9KshcOuXuckW9ZH72MbaBuqRyP06g8zUP9rWCw6wgaeLS/
pQeZV1uhAbVd5q+L3uKBLFklQ2GBgzLeaB/XyJI0AKRRfWUvPghrvlpW5HLA2K4qDdTxG4b8OOQx
KHKJ6UKOqLnVZ3FKivxCy850gU0TGjJWJylHwhSlUrkaJb/FPXOshpNqN1q9l5FnGGUEoIdSeGow
5oBQ4rzfig6YO1xa7HV08MpZ2lv1ADQfpQyP8nSIQ1zAg0bnFoGKsqkM+6JgMjoFaRS53KP8sSV4
rhTSZ8yJKKOiB/K1tko88E8EM+2TDhQd42jm9lVMyUKhljyPyrFg8OA2dVi6XYMTNuBdZXuQtrB4
qL2NQXNBl33TE/t+1sCdZYmgb5cT7zt86rDYW9qpqBjBzA03OkpizxyaT6TbnzTqhGhTaaAttQqJ
hqE/2V3sMTTV6XK0gz8PgFDnInqTmuRRn7ToWEw2KcEi0z+rJIgZcJjGSHkbR+qsvKpeRZyc4nki
l1mE61Tqc9eK1xIZpM4kNcGKKvEuoCqqWeFeFrL8vDHjEKWK/BRAm6+TeK9Z4srPdZRsNGmMlMiQ
hcYi8zQJZhIZGogM580cXfr2bEc3U/cUm4nmdQakRlEdwqXZ1fVwZ2VZtZcrXi1dCR70zkAs0SOK
mRVkjfZ4MNTpRU9q4wYrr+kx0b1fqhmXY35UpuGmi82HWnALVbExowbFc8qpLzekbSdxygnV16C8
bSREbxUBI4SFy0wmmWfl0R3o2g0tOUeLcK2gbOwgrIVG9qleInWLBfe+ldIvA8rDwPwKU9JpGfqO
usr8Qz8IkqPHbZXuZ71CvcAUNs3O62sBrCyLFjdMHnvRb+z+LqYfMPopuCGk47HMkAO1+kJHRJ3R
HM70jLoc8X2h9/LBGtMT3H5HsmT/MbJd5aKvE/e8oOV8W0dG9BDXUXCH27LhYWjlg5i7+KuZFssu
70nfSM0s9TOyQ+4XdJDf1MhihxHgOUgS+ZaPcXQT5zogdUEUE6PXuXtOUWrdIKjNt6jfZxQGfXKc
pc7az0utwhMgeGvmCHTK9TT6HBRRw5ZO3aoGjUHpNMlkpOOYlwB0OCMz0pfRCN8CG22LnryZNbMk
0ZUts5aOQQ+x1T66wOo0REtzzpIovTHVHHl+Ozy1BbcR66BU+qpUPJkE1TAsF716UDIrZKCZvjch
tpoC/UIobRYCbabe8KJCuUC5fJ6tATGb8dTGaEyVuKjXIupqFkJ4UsH6pjJsf6gTQ7rtbRqf6hvO
boxMselgBDknVXqtiZsO+2An0YDY0UeStkyYc7/WFnUXD921js07hGzx3WjAWS7pgbeimA4Nmmlv
yiANm1l/Q6T4C2GJx1J8SXoZWi0VCJOZjulzx3w+SbfpHDoTM6pAjl8s+TwGtjOMJ8UINyYzl9C4
luYApZ2qiIOdqXyVRmaLkbRLesmb1fqTmnxeMI4m8RPvrUs/GLBauHyS4mHe9AQNaWEroRhpkdRY
8/KmmsGxk9Ge6kZpuAEDd06LKOfN0KdTchOSBK8LhriYLATm5ufGxuRM9VKzqoTekrS+NnFsSgrk
WdK1tKgYWPhE7GliBS5fa1MbNhaoaRXnxUuKznGjlhysJUSPYxZ501I+R8V2qOJjGc+3ydpMmpIi
8EfJavdza1PhTniHm+E+6+1TMFi2E3bgAxYrhvG0JKGfmc1rk5tvXUALGPDK50CWrCd6g9FGXWxO
/lWEJ3OUN0OxTgJQsqVViioUh4AHOMRX0vXU0sSGW4P7JEvaMJ0MilSjR2fC1jfDBBW1a45th0y3
0LcEICNYTux3W7BI0mCRXk1lUtwZBMA5MYhRtaTlKJXjdsjmbSoZC5Uxzuo4mQZOWoJMQygTjmkH
75FgBtgheZXs4Vz30cnsvsYtSBI6U2Kn6fPi9lP2xqbLyzOihyunl2IBO1qgdrXY1BmWAxWyy8oZ
ao5mufLFTL40VYsSXdjn0aQC6Pk/OuJRR+eYnVUNvnK5peeaZQlLCYbDWK2iG7R1DquzzSzCpDfa
l35ohw9zF5Y+oSLm17ypCk+m4waBszogADg3sfzEjDsi6iEbEV/r+eynWZvzLRjUfrcZ/O8ZLv4P
WikszFL/3kqxeWvKr/+1b7O34r390VCx/m1/Giok4w+s0szV8EasJhXQGf9yVEjmH/h46PLb/FUY
PCtF5i9HhSH+AIMscDis8V7wWP7HUWEo/CUNtImBnWr1ydn/iaNC+dlPgY9CAXJEkgI5PkxbYSv/
7LWBMhApWl9obmzG7W2b2Mpea8KHACK1Pwwzg+ombn3RLygCKii7AkPBTRJk4hAnKeLkZvSsyoju
QznVdgtbjzWa3YmzanoLlOH6w939yw/yo/9D/dnu/ue35b7gScIDzDD4gzOIsEC6/lKhulOgtE9B
gX7MrcrGeqjUkoK31Cqq/MTeC1EheR45YNxFCCknpzMTlBZx3La+rYBqTiLV2ql6RmZBlJFPbNs9
HUU9XnpW3ZktFvbOjVzn3U1S47asiBiKHLgCy21k0JcC/0E/0grYq6Qp6jhylnrHpC01P5EZkr9E
tU6PVBCTfVUEZxGYNHSVCsJDP9lpXv7ONPmBsL7eF/6DUxQogQnBx/hg8SMMYtH0vBYummJ3AuP9
TAUrezAIzW4X0YNxI3ZBGm/WqO7jUOSy0zbReFdVZkm/tIjR3vEHmJ/NkeIXRiWwxRR2jnpdz71Z
U/9aC37yXv34S35AlX7/xjzWmCeQ9WOjWd+KH61sGmpREk1sxYVQHNM8LUZ0xIqCsDde2hu1MCBv
aDR59MnKnjPdnMHp0MQaS+Y+TlzJ1RE0yfzOgbtBPbZIw4kp44Va4DyHQLNd2TDjh64T4ARrUBCt
k40L9kFlNn/nStd/tsr9eSmwVvkfqmwqPJw/XwoY3dZqsT26DRK9+64I0NeVuvjSwR9qkNfq0QE6
QvAYA4foqFMXw6G53WzMpMdmbYS1KdG3l+cnuVa7p4Bje+z2bOItU9E2uoOrOt1OQ99PboMSEy/L
MGO0Z+fhMKZOyaclSY2GQ3gm+Z1QkEPr3UiDlUc8eufDiH1LBg1ui4xn1u3nbs68qZ7Hx1C2q0Nv
SMt2qMPZD6QKWbApYRPySI55MOmNv/SqgvmDkMc7TuDVWy9zBWhMmMQudtXviimMJnfK2T0j6tnd
rFjte5tVktNN4C+JaMyb2RsWNAJgsaXraJvVpQRBiV6Q5OfbXy8P6yrLGWxGUrra3v78Jeg8GTL/
XheJ9Zf6wR8p1XnTcG7goVLreItNmgmamXBz1MxaWX4hwlt/FIyUpcKwfGL17I3Z99pdMqoZtRDp
wUYrUzE2w5UixkQjhQoJmzPcWyez1PpCt8AGiat2TF2sMUwINa44C9RL0Kx5RNV87oMSL9jqeW+q
mJ8LFTG5ey1Bm6MynOagTSNXz0hWcmoJNRuD5MyPopQtppB6fFrlghQmLVGWk0x1LgC8wFwBB3NP
QaWCWSKT3FXlJEiddsC5ykXNMwgcwHgnk1mhUmkUHlYwc8KOVNlXZaQQaSuo38K8PZt9qUMpzUR1
s0gTYrJhjA7lOHL8i2m2AzLKoMNEOX/AZTCkXmNhXKTWmryiL3rEVumt6GuKP8wqG8TB4aaoAvPZ
mHMd+0Gp4/ixJmYZZiwd5TLsoWDpFe4NM3lF975WuCpBHYvNZPs3v/0//PTQ4G3S6mSm3h8t+ZlY
UijTnXD7jIcrBgp8SjE03dSGLW8XZM0e7ZX2M/ES8m8QLB+wWH8+dWsmCGwKAaXtY8wvqFQrQDwu
3FZUJQqPanpNOG0dG10cWyqWtVlYb3UdhavM2TWz8SVBGIrOxJRqvl3xqIytXPwG/iFWB/mHlwG+
NoF0UHBkBdjIzy+DAvaatXNWODXHqh9p5rAlDxMMBg1fGllAa1S8YJCxEK7pg0S3Wgqzx7AMOreM
OG4a+M62SC5VivHc2ihxtzU6TfGiNAgZhmZT7mSF+oXjDX2Clm7sr3/Q747wj9+fbw/dH5KarH6M
Gpj7790QdogA+f7JKJJ58gNFzMUuSJX7IoggPyVJY7/IWS51bpI2l7RCqZAnq49Gj1j5zbE3GVUy
EkKDZeb6DeMLYM5xD4S7MirlJKAt4V6rqkzQG2WLrxSDd1bPsumGv8IzhLBBY9nAihAqR8mYGYQz
d7Mgj2pQhjhnxBuwh8uuSVkzNLWdX0RH4zgLEuUljxVBk1pEA/m6wArutJSmjomNe58ts3GSu/ix
NnIsZehsPGVuDQ+uO8vVMEc0F359P7+Dxj/cTzACLIwrdoAz1AeyDcHbQpnB0rgmpoCHQF+C3VLj
Z1LtuN/mC+5Vs+DqcBJO296aIU70E8YDKED7kW8J59MK/CjvmpMhGdr2199O/Zm6+f0lMldiMQRZ
ocu6uT7NPyzdbTjMKt5alu4hT5/rWrWOkkRFH2rKpkgMY8OvqG5Rz5AkHjH3QxjxWg/peLBRPW3F
EjMakFdRkrSOXhGa7bt+qFHYWkwACARSrEh7RM6je+3SrRlG1YxIOpF8G3nQa8os/abLQUQT0o1S
Rqp/l8X891VCg5iEoVnhs0E6fj8Q/XCBErNvK69HLlBJxbWsFMsty2V8FlNnn5qcQFAFeg3bhadm
zkDgjW8YA1++R7wQ9sa7zJbyu3fsO/rhp2eCLwWmkE0MfM0KZ/z5rldWHkBVZcytFFpy1cxi8DFK
93DVhn1qKdkOkRkiJevFkNmlFO0w9eN/Rrnkl6ckgtZukWqo8JobHzZtAli7qSYkwK2q8QtqOWM3
2IOyyUW4/GZJ/PtDxkcJU6V6AMy4Fjw/Xy4JQ4mUyYBa2nDKGLiY9hMXhhfKNHmGEKJ+ihfO7Cgx
9epK46f9VGJCe4JHGDZeMCFeHHS0Prjm0b2adqZ8ZuS3gwKIYAsGEHLjZWbOD9Zi2Salin6jHNQU
kw5FGJrMKcJ0WECKoZHevBWczdHVM0o8mIxJLF9Tk9+Ef3xf4z/8viTIQM4CjrK+qXj2f3yrqPtA
oyLEc0cOGx59pBwVjlGcRsyrj0yWNF8NpwF0axImKHlH7VIOmpl7VY9xblX93uMt0zlL5ivgNUCZ
+SVo7Pk+Xpqj3DflQ94ULY0/uUHEjCE82qtNYjywS+ubQQoxtShEStBtHnpnVAJLQeltkNdSx72H
P8t2kygeL2q+VO8jWcXvsp3Hr2FpWC/ZmFpHVRLm55FNp0FKo+untBYGs/oSHSeTYdR1bURnaYHi
h+MIFTBjsQe4i9NLNSkFAtfhSYBANDYM4gStP+OWLlBy0MfYivzv69d/1Nv4t4iIn7ASv0RO/B/s
gIAMJ+SIRUIhenYFQqxwr3/fEvl//702Q/6pJ/KP/6A/myRC+UNRCMO01oMb1haVj/iLOmH/Abdc
Zodm37KAT3Dk/1ePRP5DJ6KUBQxgPDS1FaL2F3VCt/+wWGkhxdHa+I+pEx9wd/LKWOWt4GAHepqc
4Q8vkdakNSOheMFQD+666/txR9D7oU4aGJ4a4ag/3K9/aHL808exA3KnobaRCvZhn+6MWqPpgyOX
XkyEyMESztBlndPIeeC3iTB/c9D6uQNkfr88coFsQkq4W+Csfl4j0pZVotYzGUca/zWOSncmMby/
csLDV840JEfaNHd7O8rCjU0U9e7X1/uB9vL983l5uVy+gWnq6/34YWMkdzVWrIq0VyOqjH0ts/UW
if67RMV1J/uflfD7VQoqcUGhLmtERHz8lCasFDEo/IjVSOCqaMsN0vUKgRUBe7++oH+4ofTsAAgC
0yap+XsT64cLonHL8b+aFy/VrG7X2RJEDp1oFGsus50SEz2t48/xu1FaPJXEm98cpT4c9P68VMF+
DiKPb/C3o1RCadbnjcwDlFe2T+3O/Jxwdd9OLOk6gXRx5yXdVFVje2PcrR7shHwRmCq7tpSyC88e
oxGrZ6wWBNL+1/fmQ7/xX1/OlDnmrSy/j6dQzSqXotZH/OYLoFY3MTLljhBNFSAHvQbVifQc13nT
J0QE1lVyzrVoYY5SzgzmC6mO7idjVHvME1r6COWJtPFwYI/zMh1dhDOS9nMTQgIfnGwYOfv/+tuv
54OPDxFYMhqvYA5py37o9EyxhU4tCBZPUhBKjrVZbcO+hUpOiR+3ZuMxPgo8PF7Tb/Dc/7AmCPU7
6o6lkGPSh6e31EikRq6yeEFl9huzA89RD0z48CS/y0N7/+vL/Nu7sl7b2g2metS0v1Ve8B3Suckm
zau5lE25NmrygAqgqqvfBa3+7eVfPwpWq04GNBlJ+oe11eBfVq0Q75FYw5MR2CUoELX9zbnvb3eP
DxGqCUYdnzWlz3q9P7yQS1BpRhMFzBI7SPBV2+ZnO7coDyuSGpbF7H+zAPzj53Gc1b637vnEnz9P
UhDGw4FAbF4G43Ussvo84GPw8LmHJCtiAvr17/XhGM9LtV6gzuJGdqpYmyA/fyDIa5IgDD4wztPZ
QTmfug0aTE/RrBi/WPpKq2g69kbd3ecsB7uctDOcf0X6m6X8n78ID84aFmRYEOd+/iK6QbzMZEma
py/Sgu+xrc9hZqrQM4LYyZUqP0i91G3CNsOA8f+pO5Mlt5Fty/5KWc1xDZ3DgUFNSJAMMiKkCPXS
BKYu0XeOHl//FpRVz0QEH2nSrOzazYmUCQJweHPO3muLsT6qdChw+rKkXn8k542C5YkYtkMtyIBi
JtgdrJ6IU1VVVOep8Ks6x7VGstyhtNuda2fsPmMdPmVrhrcm3hfTw3JRSVeCbZIJK2/589/GmVOg
FwKKbfum1rVb5JVLKX7a6IWJeY1G+M4CHHAIteU3uOFORwtGocL2QF/MFBWhF9z1A+rrSFqvrLpW
97imLR8CRntjwFx4Oh54T5fmE69JrnGtXW0DqIdLS8M9e4O7d34OrSB/I/L86zR14nududGNS75Y
FKlF2az1v54NEvDVyLBxSgVkEOg+JpL6vm/I+tEFmsmSCfUdGtHvpcY4QZoZ7EObnsT14fBy2fl1
eUmQJoc/lz3m6tWYZTQVjcuz1Rt511a1+c7tQBAm4C6PY05MVJNZi1hOM7C4pJ4fmCVWy8RG/KV7
zYZGnqAX0Zh7cvwcH7sCHFR45TsOX7hmqyH3r//ii88LgrXL3Ehhd/2DJ5Ln46wHhZ5QdEQ4rKlX
c9maoH36CqFpfASbuMWF/ZPNYnpjvrwwjmlJMjSWxDwM2vb5w5KxFxtDw7tq26Z7lVLapp8+qVPV
aOEmNMJ0H7IQvhsFWtfrd/1y5WGU/Hbl1Wtqqqkz29phYA7YTjjaUoUu+mSnFdPX61e69HxZ5Jwl
IoJgs/VSjpvbawvZ6YvjLz+gk5F3RVB8B/rx5FTSxpqHIW0Me0kSQHVjNb/0+f1+7VWtC9sVmMmZ
a2OtbXe1qiiqjmgYQsOIDsI041OAufDGJ/ByUWI5t6jxkEEplh3M+UvtoPhjQ+ebLyvL8mumlwfO
AsUxLdB2FAAubwyiS68SErtNSQ80Odj58+tNzeAA15cIYPNCEoEQpAcQm98k3Ncbu7ILqw63tpwP
QZED819P9ppmz6Vi+fcLUKZ+nIa9XyDR4/CCn8qbFpCkU8rD6IL/GjUR7RJEzbtCj27mFy9fxtkG
cam4U12iE7uU3b3VlyNsPaehjupXuQ1dp74S2z6WmEeKNNvJEiS91iEZbXOIf3OhByjvF1LO1ESv
rbTU97bZjqeSs/Lx+mhfk7OX9RBqtEHD1SRSnnCU87cRUU2P4ZoYfi+Q9EaReVRu9WxOSypHgPcu
nvLhGJmx8GFTBdsJ1j+VUabAwrCG3fUfc2n4L+1SNgjLZnod1oGRwK7rpjf8WCGjhAWBAb+o0BQ6
VXxH810+0+dsb5TCLg3/3y+6ejMWwD1iPzq0jibEJdoC8T6gCbtxAEtsDBIs31+/yUvzC3M/3Gba
UdaLU7XT9ZGUvWH4Of1H7LK9e+fk06PWeuVG6KSJ41rMNp3q8J/WbXprK3LpdqWls3uXy1nUXO1/
3HjmAOfy9dE7deCIWdWDoYNLsweXpn6QRTuR9SMeJQ5eIQKjU2sF4yv+2rzNcizvlVVV+55c0KPT
2OSJchT7i/mIrQehqEtyAT/zfEQSa+A0WWrx0Rqp+Nl7GewpTM9b0geH/aRc58aoe7mo4Z5blDiS
L5PT+TIqf9ucDVS3phRNjT9GUbDNWpI9dVWMx0Dl5casjUdAZNusMcIP1wfCyymB6y7bA7T1iFbW
hQc7MJ0atILhI3uO34QeNIWereONF/5yuHEVgtNti9wCilSrkyngkErYgTB8gnrlE4ocufWwZG+j
zG6PQTo5iNOj/K4SwQ93dN0bc/3L0bZcnU0/Wzz4/2tZTof3FeAyz9aDl8D2VUDLTN3wfVawQwjr
5Fb++qV3uVTxPbI3eLRy9TFnrUYjL2/gu0GDZC0jsFbMBRmqGdY85EzzMRAhDL2hudVFu/Q2qUIu
RwuKcy9Y2lYA6SyJuLJe2MNjyP7Nb1IM/NfHzMu1k4/W0DlC8oGAclv+/Lex2gkrJFChW/h1drEz
RCl3Uz11xySDgfc3l5KwnuWyM1jvy4m0jcHOcENRlUy+kVf9YZx1gJ3lnxc2WaKp2AoD1yW7GGt1
V7T4sFtnOGB7fZ73Q5Z+i3rkp7ED36ydkG/+xZ15SOQ8NDmERa4GyewEc9uLwsTN2yTbpuZASmIt
ItGUf1y/1IUdCAz35XU5kraSuS5jmFpVe3mLjboZ8KT1buVuQ1bPPbyeaetqBeQ44pU2rBbogVmn
/SonutdQStz4JZfmAYdcEX4Ok/6LLqM516myRI9YuegIFgnKfsdUDqVTV1+ngW7v7HryaRL1sEdv
jI7j+oN4ubRTJSd9x+L1MhmsCxGl5liEEKWGP+QurqvC27b0w7IE8XUu07s8C9ob0/qlT4XjHGRg
dlvMPKszd5HkXrwANfzA6zEyVs0MWSIufHdx6f75zRE+QvCDoF7OGf/8q3QRRhlxwEzeAX8BZ4e7
nxvqtnlXPItUg8ylw7m4fs1LMx27Z9IukHwSebH6ZmIyVQsqV8vqMYU7rdSqk4me4ICwXT3TmMDN
a0TQAmvXvXHlS3M6GtNlSdGZF9ZZfXVkdbaoEHolFW61slPTDvsqCVlRGe36sLj1DV18kQTvGEDf
sZTI9frcjgkiJp6uFTTJzso7sSdsLNobks/q+kM1LgxTWs2mIyUh95yFVk81jXO9AunMbrixtIfc
w/lFsOlM+cypIYqOygem1+4rS7NBxFn0Mpsw2ydJmh0padW4wy3AlKAVMAr3BQa3qNtFdf+HUcRs
2s2zn7naxPV9gflqXCQ3AxFziDKbZyoQWCPqcN5dfyQX3jaXYj0jI5iW2hqrjp5XIZ7hfDDwhrAY
zu8QtKQfWlpGgKRm0FN/cT0XXbPBcQRYy+pb0mVIWtayXylzw33OdVywUBPEXlWheZhnU9145RdG
Fw1G9CVUsx1W1tX5RwvJu2hBGPqNMtD3T7gINYqpu76ZxhuX+tUPPD8ELq1HuoUcA5fkhNXoappA
8cAGihj5hHU+msm0GEU/hKQCR/FTOkr55LX6myHFSiDSNL6zyCx5FWd19akyxk1Umz8TWCiPavQa
GMiN7djod7OcwdiizDpV1ehtNRDpFIKqlsBHXfna6LXDdpDGiLgrH2lKEMeEyXN0gt4EM1PMBUbW
Sn7QW5KZt/iLxCnQ6hHKl0YaxwZ39/A0erE6wTDKZ5pCVve2lhQHNhQJ5Su8rZa9L+Ysep3B7yNW
JTSdrwioUQ5OwjJ6f1iSYw+GLAqxj6TZAd/0jA416hTi9BYybT97QZb+Y5A4vth6wuoAkdf7aJtU
k7BZOtOn3MzREdi6ie9JdPgXXa01P+Zs68ksH4TqmBywRYCWTdovQ1LXb/VJGPuhNvnXGgMzbVXI
6rM3xcYbZACE4g0zOec0NHTEnoRnbFvHaoFWhFHzA8R3nG0SnP/1NpLJjJmxL5uPrtTYSbqq6d9f
H/KXJh1OADpDg54gU/r58jGzYMqubqiqJba6SwvnU51hXrW62oAYCLq/pxV74zO7NOxtStGcelix
aCueX1MskQguDjK2q2yKLeVJaDrRtGupjt8Y9hcvtYQyODT6+c7Wl6rrwDX7lvpSxwwC3aE5REVX
fppn3tD1J3lx/mYbKUn5o8fyos1gRtxOV/U60LNUImBrxT0kQPOuCr2HpgTm2IK1xCHj1nuP3Mad
svBO29S4TnDSCxIKrYncTk4NWsLkDnKjPQRm5x2u/8xLLxyIrr301dmQWasz2ew2o6lPiGwDbKj+
hM5yS7XXgerZoqhB4P3Q38xLXqk+l8YHM86ilODkbyN+WJX5crNta4KFdD+dYzTHTT+SoVmhWmbl
HgzjE8wg+Bm5adFmjzLD/JENQfeuIkzrUxFV6h/hFPlDGDtgEMLG1l/No0o3rNbN58gW3jO8YiDa
gRMO32qtke/HKrZ/gL5Uzo2N7Dpi8d8bQRTGedUjZ1CuxtPQ2eYoMb77BQqqZDMiP96r1IFPmGcJ
KqDKStL3wg1JQIDKHr7vE3cEBpcHb4c6W1Tqeaa9hu5clTd+2YWl0qTTxtQuOGvzv9U35TIFEelJ
ZQfZGP7m6UtTdfZ2hMlECJkw/3wUmSTeEeC05OrROD+/HAvPEhM18xwa3cYmhytXhoR0AjhwntIU
IpFZ8EVfH7oXPmaTAzZLGNMVh93V8qxmt68L2XJOqWOwiIAMt2j4PTSVdn3jUhdKkxwWOMej+mG7
icTm/AalxDY/x9wg0o/MD6ew2qGUTBHvttgqNTPwZdkEO2+YOb3kLl51QhG0ekq+yKa8JSNfnuZq
7V5OLow5JHNoBVdbrqQZPBWIjC0XnG2mFzB58J7nUxWTupLgoLjv3QTTRjQAAhNJe2Ns2cucsL6+
rYN24kmw718foOI+4QwQlezDgI77gznlO9jZaApsoBgdBdo3OBCaB5NUWeoeyXQIdViGlTtjBCgC
8SYt2x+5mbz1qE+cOJQIXxgjWQslTvmp0MQrbn76qmUOBaHECbY5kuWNOaRYtupWh3A3dW9SD+9i
jUzEBm46R229T0pJOIxIy8Po9SzbZlg8BDynPfIgeNVFbsHUCfWT6EwgP5nZ7ZDBDjeezaXvbunc
8VAWycD6Q4AMjKgaX42v5bVxqPTk0SbuxdTgKWVhMt1YOS8d6dGdYdyjrYACbq36IjQE891EtWJs
gsqnJ4WoHNbOIdbhPqeRzfunQrORLS5NigxFjVeZYl94Y1m1Xw4IpDykKplUMqAcrj5/k1iA0KZM
74fL/BIPGZi7oTfvrn/vF4a9xYGI5VSgwkaDff4NOjLrjYaYR4BmjvFcTubkV+HUIaIBfkR5mShi
jFZHDK3hsSMh9cZNXrr84lDwGH2mywd4fnm6MXCppsby5556F0mXMxDFEkZ8kKd7u8+ED+on3Fcq
cvZGBofo+t2/VEw5xF0yw0qKUkxAzur6UZZKncwa8J8B5qyszpz7TscjMLlGvm97chOWUjiVPlS6
bjZmeyGTDI9WaG7Qs0Y7+DGpb8XijVthvb7+436pBlZTgoUuj2FPxLsl14GcoAzMQQBi8ptGGx+r
tj62OhQIOE+en9dY9TWj2mdTcUSP7D1OlY6c3HTf626l7alrJw9h3dh3tdtSfyJ3fBNRqd1EBmCb
WVSYq8fkbqAnctDhCvm9Fb/Xg9ACuB0Z701thn9REVErWu61IHTiEJQogZvMQ9nWIG4odMl/vJPx
MTcRBQtSOraTJHs+tIzuxr5veQ0vngSCDuSoRJExQ54Pk9jrZ7sMLdOfZNX70WwaT4o94hFaNB8n
JCJii+ZbdYlLF2UvheSSqQBn5eoDHDsT6ZVD/hMWuU6p9BUo0BmimRXfZd0s76f2Rnf40s7Hwj2C
Tn1p1eGLO7/NBA5nTwjPr/QSkuth5e1NfSypqSmsWTKylnYm4GgLrtw8aZjgE298l3owXcA8YNkk
ien6GLww9Vq0VSl5E40s9XX3MMsLpyvryvStMVZvNel0B8g375tKOQczz9SNuffC7oNShLc0LJGh
vfAkE/gXBxbeIj/Gj75LKsEhtVsSQb3OvbGoGMt+eD2mUAjrbDCpmb6IlhbMPVnoZZZPu7q9jwXb
xT5qEzBZRkIlEUpLOTRiYdFQE8/n9lhFTnFjXF+cf5Y2BpMPcWU06c/feKnsWKWA830rtYIjSvaK
YyGCCwUT4OTWMaZPQOM7ON58+EGbuPsZPRsIhQJy/FR4Oz2xnd1gycXKwO++/vYvfQEsuS4WNxwE
yMzOf10cigYzMY9o9oqaKZrkFn2W7wsd64wyEm1LjOi3v7gkbWrDctB1y3WzLjHichztkfWI/cer
whgy9rsLnj50S59HCJGnhdR540YvDXNmFdYAfMkcm1evoYVlYzc56SP2ZKQ7R1nfY5esBU9gZrQT
4KDXb3JlCfp1VlsKAeivAEAjMF89WL78Bqkl8BLu0j1iC5q3TmKk+8Atl1Cb6mfspCP5l3n4ukrL
5hjklreterd4LEb4xh4sPLbpw/H6z7r09bEE4mSm+7QU8c9ft6gGIJddbPuzrX6QyIJirckmv5VW
ceN5XxpYbLQ5ry5SiReJ1qHXxIQDQa+utVA+SBuqTR8CaGvtka5eK/T70IpvSYwuXRThkM07RnTK
B3d+e9R55ji0W9vXiMXZkWZ6AAuS7j0D+rdyy3coot79+QNFaifpjUrE5+vvZzQIHCgUSKQqlBlO
HNvYdg2AkRQf3o2ZcwUC+HdI0VE38NHRg+HkfH53sUVyHUwGi7qibn1xwp4kD92775Kw22LYZl6j
X7KLOCxjjyYnYGT9fyiKSd+7omsZ5cRZoMCvjvAs1Y4UBXL+evYYE3mM15/K8pzXEy97ayT/eBKZ
59erXNiEaYrYF/LKJGnAh1+LzlCnSKkaim6anjoxA6Er4RGgxTNvXP1CX4XOxpIyy+RPC2B1dQj+
RReWoc22eur3ECDQYjR6/2bsmuqAxlN/1PPkneOO0198XR66S4Yguznu//wFRQNVR+IGuHAkKEzp
bngvR23w28po/+ZSLohQBHVoKdcdFZuUhCioGelNUKitq+M/ziJz2tEau9WFM+1LbxNhOquDdBED
rMYdsSkVXlfquqWVNK+MquvQwjfzztOMb5Fb1I8jYVUnvZBfraYDueqQnSlmj1y2mcDJptvBkNYP
gStCv3XJYKgoQcPlBaxBXQU5UjbchyyLh9ABXVFGARxsDfP09SF5aWoAxrIc/JmUEDKcv5tJaRnw
7d5emvvjPlI5it3Crk+1hAbchU3PrgDU0/WLXtqBIIzl1GNQpUWlvrqqpU1Ez2C988u6i+9TZq4N
tC3EDLIkD4oGMoZQ+wPo8ZA4gja778vyVtL8pcMusxOyQCZh/NbrYpuwO3JJAu4cLwiJPwZRpzKA
QdCLAbNT481Pjp1qD6VDyivwjfZQ5F5wyuPQurEVurD4/P5D1juhiGZfkErGbKUNDcqovHpdufIz
IVjxw988dwzmUkeLBjRi9SU2tuWNWMVt3wh7lMctmoRKjP+kxeDuHeooB9ktHJF8oiXpaNp2xPt/
4wu9/NyZtXF6Ld5na9mR/Cb0SKNODnq+UM6CPjjUvQ0lwmyFX7D6Y8rv8eizD9oNVLuPmWWpbeV6
3rajl/DnCh5KrYx7GumLSGr9MBpOdXnBD3FsvLepF9rHlO3eE7J1mHdFof7iPdOGW5p/mBCwH5/f
eB2PWEYRwvsZ3Z+Na2rpMYk8VkdlpX9zKRqbS3/TpA+yKsM3IeDVwVS2r/SAuUNEzLgCOMBIDNmN
93lhFvxlRfx/l1p9ysWQEWZcMnqT0os2i+N6B7r3Vqfl0gHR5n5+eSIZumtJmXQD2bgDOzSIsu1X
h1IYTEUdIAjq+2ODKX6rGUZx1EOrOLjWwnfWqI3HHZrOBq7xwe0g8974mi4ULpfqEe46RLh0dL3z
FxqNqqnHZV0jJdqhNIleMLIqaiamqvemk6vvcQDJtp2L+ZGQGAi/ikyyZGjNG5P48sms9hWLvIiC
GcBnDq2rH5JYQxdpJeYlowDZCX5V+soK5h31yfioWezArt/5xevh7F8KBPSWf2EsfvuExYQHT5V8
OVECt3XOiSRrm0yeqpBOEzx5cevUsAyiFzdIcUBwbqAauvaHVpYIRE3qHQxOgBOY3kQxfgm1AUTt
BKe+JMcXFK1IYcKFSf04qMjbx2OTfojUEP2xqpaaIZ4jlE+89BfLfhWXIpvLhgE/d/GW5KH5QDBc
7deNLPcikiTKXH/aF5bo5cVSk8UWoaPePx9mFcjSrIUO4XMA1jfF4MSbpqL4rZXlZ+qxCQmd/S1W
1aU1iQosYgxqsGjYVnOVNvUlMNbe8nUrJFEkKwgrqoEcy7i+tRlYEQp+7d+RqqHgwmpN19ZdzSDS
nsNBMxSqSXsWhMUMpD7Bf4J+iwu/L8LGd0p6El7aen45sS0mSduAfRJoe6XptU8DI9yZqSFPoq2q
Y1HU+YMLBo1YZXvak8qi+QP9DbiJZnE3RIKI53CwtpOdlYda5KAzRsvdR5qsX2e4MPdRXIDTF/JW
VfPC/pv7XFzlS0McF/f5e5xtt0g6oJs+cVnkr1PcJzYqcg41ZSy/ykCQmGk0HVU3tzcOnZe+V7b8
9MLxGy7e8PMrY8jyXGVHNkpZ2Ry6iiTe0AFk2ZlJwCFI1//iEwG8j8ydRjB+k9Xyk/aAyEy7Zn5o
gJiZ8egQkBwiWK0CY1PGlnN3/Qu59GR/v95qBFmVPgNa55Msiw7uXa+sHWFPD5Rt22NjD+mrTsHH
BoSmXl2/8PLpreelpWLH/yXfydr1GImEtijwLR/Bc/qPKwqXmE42zu4Ma4zOfPqYM5q2cU3u5pAQ
k3z98r9cHi+uT9vOFN4i8v71af02EWtKaXnKAQWeKRA/wmbjzwG7/VOZESoYFeQltw3JGPloB/vB
bolTwiPyNZ6Q1MlCPXhdCNB7aCREOpW96uO0uPFmLv7CxXnDkYw2C2vl+dBLjIQxP9Ww02wzuXP6
4ocFiG0HLaY5UKMnVkq6wyYgNQK93UhQZEu3B9O4/tCYUIGGSSaPA4HCr/SQQIme7fzbG8/w0ipO
+4fHxwKDemkZXL89Q6Mh2BYqydLO0mCnjdDACIIwf8Qz8bsDrGsfjY9LPHbq7C2NYjPb2uy1HkTq
xip+aTBhZYXFKHWAhuvum0hbox0FfjcbYt+mRQa5zbXUPrpzEJ6cznEOXW9/nltd34O3plt8/UFc
mvJ/v/yy0fvtOeSRILPKo+cyjo39PljCPeaCKt2Gvez765e6VLIB2rhwaZbtMIP3/Foy1Gah6ThF
jN4aYLA4wncj+hs5EaNvZ5aB+yYY0oOXC+s5bSEZRpRm3rtu2r2t5gpXHqWDjRWBv6zaYknYRVXm
KvfDcmg4XP+tl9Ql3CFyDAoKdCbWkhZ603ZhdIg0WUm65yjCY4xXUCJ7DoMtpgvroa8AD5v5VD8m
/VyBlq6G+zlunW1s2fPrUib9jmZbubFqKf2u6uYP9eCYr8OuIhbCIVUEwi60+dQByNXLW72VS+8V
jbuxbFhYZteoNupRg2HmruGTIxL7Ux6pA10BYuFcqW7M+5d2KvRKHGRXiEz1dfVFkLzodj09xSlP
072B+gi1UUdkKNXyjUTO4k/YhG+w6C7eH5+vAS2AEaWvvt9RdzlMdjRqBJzqvdWL/MMwyK8Gkr0b
x+dLV0IDs7xTUPtgLs5HLVlTnKY0rqRIMDkijj8hwDafUmndWrAvXomNLo3hZYf5C7/527eI/6PG
H8ysObQQ5E3SN3dzbwQ7Uw63IF0XL+VYC/GGai0Kn/ObmomEshAz8s4I68LzW5OU1rA/iSOSBK9/
SheGB1tKOs7YLpjg1kyCfBJUOgNaPqoJW5j0VngQRqm2iJGxfKe0l8k6u9XtunB/AiIIlR70F+Ak
lr3Rb4/Ss5vQLSrP9J3B9XZVaGeo4iD3kcJ5q7x7qSKITJ6aFhPGUlRbXauBbOIFE82U3lPFYXIQ
tsYIeXZ6pDuPWmypHdQvhDyaGr4kUVETsLsgEtwlP9lgQdSykkKwFyIpBQHis6SSTFprZGHGmfus
aFTT5rbKn5XZhvdzFhQHIG7hIW6qL9ff1CW1IeoOqB/0oyC6rN1GRmXG/wpP8DiVdzGeCkjIDUEU
mSKEPqjYunYJoNGGzOs6nQi0HvUUVhVs4mnAZKcPSeurfLAe4ennOzr8CuR3dqsscOHlciKipM2R
EPTp2jHu9nEy6CWDtysj7RRFZGzblG/u0giO3vVHcqHOcXap1bulVmgsXmIkCRNKdFuO6pREenBj
irlUGaVIvmBNBdt1ynTnwzUb8li0FK3QgRATEMqUcI2yezJzwzngCO82CEL0B7adyRuPwMUj6uj8
xmd66aFy4qMVSUmDav3qvKl3E21qsPn+qFTMk42T02y337VBNTfW1otXYvcMsoruG3XJ85s1WqBy
4SJvIvqofFtacjioLqKMbrEr+PX6/ghW9v8bhmyxb/3P1LE9uLzvP88I7Pz9f+Fi3n+okdHGxILJ
u4ISyVL1L1xME/9hf4n2FRsI1RQHINF/08WE8R8d6y4Vs6WZRpOWteD/0sVsCOy0rX7hM/CyYVT9
EwL7+XkUq9bSb/jlmmSqBfm1WkjTWqCkIxp440Q1gbfIDuYPdiq8U6Hy5iFNO13/o4oV1xA0P9m9
0R/kLILL4Xyk6blWId1pQCQVqtiSHymBsQyDoRPiqVS1F2Y8P//2Np7+PYX9r6LLn8q4aJv/879X
re5f11woaujYWO2QV65qKCXBdmWgp+SVOnOO+rlHqLtpxiCxNrM5SyjGldxxmAiSXRZn4afOLjWb
vAr7n9FS2behMnsymSxr/Oi1FgX66z/vfDFefh0LFdJ8qoZIffjaz5+IBVAwYAlWcBmnGchj0TiT
H8yN85o1GcnFnA2uXwggVP71C69KuVyZkvTih1xOrYt9cJlpf1uRSRaXSaQoP0w9oSjbEuvAIcys
GeBhGXX6MUb41mxix1SvMUwo4x5yIrzdzG6gXJMeTsTpRNsoeyOMtL1ls13pUn79OqqaMBwoRHEU
s1b7IRuEcD44JWLroBxNgusM50nZzQgNN03ijarzWN5paklmFQ55qwdTRuU/JTV/fZvmWvOlE238
jD8u1UgpjkPCTRzNq26sRvAkVsdF9ugolbEe4t+GVwIO6fwx5m7seCMAX9jkgQBwH6gdd5Pcp2mm
30ld/SDJZd4h9lQfIjRw3+oiwftvQ+B8rdwie5iSUHx2WlSdG6Pom2dtlNYWl1BqbjpX1WDp+lB8
smIAZH4FwW3ym14YXztYmJCHhz7beumURocaKRFxKNhW5qdh8rLx2eZ89G0OSse+q8xgiamqOlWk
TyDUi5DEECL5nhMvn80d6TkWZ+68dBOTkJaoJJi+DdVIe9ow5uSJE148HkL8NckmCFPyTFsmt1BA
B3Rk+xasMOfAKhjdb1LryJJUMQr9Y5fBW+onkReHlhzTdBuQTCdwDcpq2Aoiqrfa3JaKSlvVmK+n
HrHbcaaXHGxgk2hg86EVJ1tH9hpygHYYv4YyAgU2F5jmIPYRbP4wxWJGOTyn6Y4Jh//iXC0U1F7v
bQrwVW4+K/YJftamIge408SP9ixt9VjEDal8i7RN32gjjaCtlqJQ3EI1Jz9dVySw+205B/Wh9saW
lMfZLNUmZ58zHiZN17+FjgArBZKQvxiKvNsSMaW6jRjC+lQFoWHvaTdE2bu+aZt7txksOPtplEyv
O3bI5N2UdfbBkDY5vgTcuz+yaV5kzpTHtpy9R2xC3iy/EWWHCUtWiZtt2DCPdEJb5uk50MW9hjyW
proWmWKjuw1TWlW6+ndXRRz5Es8LHt3QtffOBCh9k9NmtBfqFpbx0gM81g1kv4xT2B3tmVyzKTEJ
ExrasSBRLOmi5xlMwI8YOLu2mWJno+amcDZNbhjPxHm06gQreoBdkQjUf53N5nejrJJifx65xjZE
q/UkwpEEgtpsi48aM0t/F1AneFshchuPQutBQSR5ODy7qR2TcjuGZGoZyovFjkiY8liLqiK4tjVO
4PO/5rlGjgaV0vTr3Nqa+b1CkbVv9DT5MSVC1BvNSZmqsNqMxk50BVHhedHdT7NzP1Tt/MPIOn0D
h7A5WLHZfxelmTzqKtHfyVbP563lmSjs+3lEV0oT8FUbiPwYOl3zEduX5VtL8GdGxLFPa4c0i6al
v9D23P80QtfKSI/ahU1U5xsS5Pq9l4IB3xQk67EJrlpjP+Yt1H9I3czjQ2N8n0NXxZsW7/tHA4Mt
OXf0fS3yBxN1p4ToCGBlndgbuvzptGHyTkOV+U+t1cgWWv59b7twMd+VFa6fDYri+GSoUdtOqSt9
m63oTsxN9TaxSXffELWefATuksI7cftwN0DFYZrhdS9hz2mo7/TQI92+aZi/5mGaTxIG11t7TsS3
GM/aazWaI9nLNYK/rpBH4nvKh7J0HG1T6aK8r4S5hN/VWK9p/qRJu6eMItSejIFqP9WG9rN0PfVY
y3HedUZVQf0og+g02BzONm7Zpf+UzRxv5wCfDfFHGiFD6UBwyahC1zugQgCZHav5jZ6SS2Ekrn2f
hhjqx6TRosep1TrvPquBJiNzMjALtqOzbUxd7aohbkis1Fm5dH1+nXqaZFVr2+FTZUkGKyYi69Fs
Irlvujp8gosXH5I0pY+pBe1S3mzN5zSk/s+TIT0TH9vWJr3gQ+1VZQwzB0oVWmZt3nvK7CkbmSZI
z5oM4iTiqLDtBjs+QY2cDthKRPtQkrB6tAp9OiRRaVbAJPsGB1TRvWXlz765hB08Jobq93k+BsFz
a8xDhLXMBfJaz2b9Jse/QgTa3HXPk+VEOjG/gXMves9N7/u2wBM9jfMTVv8EvsuAsoske+ayCHch
o3j+YmGn6jYIj5z97Mll9QlL2yUxusy155yRXh3jwZu9OxZkLTjS+0cENzRjhL9iIONWpfarRppL
CJYz7HpTH/zEibQFZ9D5WiOa05iJp94djlQZ35GybT6k/UTVVmvppZiHWhrf4VK/QR/+szGqN0YJ
GzQ1v01h+FrNw96e46dYa+2joJP72rYU6WTZEjBmdSFzamS8zSrnsYVXvW/ifiPGbDiNOQZ0kYKK
xilqbeyAhBaDr/k9Z/9xX9MJJh7CS+7Q9sMGQQJzZKWTxPXFyc+A+LOdrXG+ZwzKXUp22rfersf7
nktIVp/S2Sk4NpRcrfpDmRDs4SN8v4umeWz2OoAYYgustiBSVkzdtFWZV6FzM/oUUi72XkLt6T7a
afc1qee9MYK4enQgJcJC0CId3xZVfsLOTdIMvmpi7MjwDFztbRWH4Z75OQpJsHYstlpWnom7IAh1
93FwU+HuMOg070qdSdVMKoMnTHV4mOsueFPUIDptWHoEiEchgBnPoFwNbZGw4LEVD30dzHvZ0o09
sNUYtp4aRbS14mF8ldISGTau1w3qwZqqcRdDySBclKiPnnZjX1M5Mez+znCVINQCftJmsqCWAZEH
W7+dRjnpGx0Ry5sk4JkzDVK93dpRLj7X2Cu8nZmTeTnX+mwQERaa/Z4OivOeb7Z+SCad2KBCc+W4
wc/u+MmUV08zE9A+QZ5U7Bb7+w83bK3lGcEiUSDufRC3wgYrEyfvJHt7yMgDVuXtZOWOeXAHzX6W
WgxpJ/HSfyoj1N7XXUWEXJrFxbGJwjDczXaqtinewq0Xpub7kULAp8i08+5Ul15VbJM2tktSm7BA
bGpS2Q+RXtZ3drFgvPrQ84u4VqTJ5EV0x2qSvXY1b/zcmXn1xk6EOk257j73/PEjouaP+LbIk05t
87G0svCDCQ1jg6GqNb7Q8xOgFh3vLgwygnYbS74PO9XsVBl033my4nOLo/KeF8eI4fYC5efKJHMi
piv70alLUnOdcbZ2lOwyRBnq2wgqejdzltvit6zuGjMlYDalNI+Gmj7ALrM1a7jrwsz4UqVkJrsq
9U5GXcpq4/b8znSwimKf2rCpVFoW27mMSMpEC3Ry8qY/dEts4FAB9wiGKv6YSHZ+c+W4Jz0PawIe
qpE32Xn0bGxNdGyujMVs6lj3KAL6U76kOmJ04R/6IL9NOrJQt+Jz64LuGFhJeLDp2Ykdc9fwqvwv
6s5jSW4kS9evcq3XF2XQwmx6FlChMyM1mRtYKkJr4QCe/n7BrrYuZvWQXYu7mA2NVckMRHi4Hz/i
F4p2EEtR344Fqr0erZBpJ+Y5DgCJ2mdhDMp9nhjVoRyU9gpexnJemlJHA7+onDAXNXQeBbbmKs87
Bun5M6Vp4vWOmG8cbo0NwwYpCqyS2UCiVYMrNwyVWkOjIqJmbN8rVY+OpTIpB8Z7/QOoCGWbLWDy
SmdITqqo43Mr54c466+tNaqOCAjK0HjiaB9b0q7KuvyLGdXixcAM72Ek2dkUhXmDTfCGJA5pzqTu
N1g3Mx+3puLYjUYPbbhkxqKYaqi0ynhaJRAkxqpmXGiFCOuiNMKic4YgkyUKRhBq95qgRq+BLW4A
5DSeaicJDuu5shFLc7RARgZOPIxXcJUrT5glzopW0XlDi2aHos090m95tBMmTFZtFMth6Zth30xC
uiflUvzOqKQDNj1Mnxy+br73tsv8NkksvEZ19XGJ2wKYT7MeRAU0AcOI16RJSvKQsQ2EU05BmafT
Jo+0j1bvaifEh7cM0kiPDmjiZIjB9Y4LhVS9xoK3vkfZuDqVuELQFo6xBJsTjWx6kWYXA18R2lYy
HJbGMr1ZWpZtbkExbKRxOZR61d8na/7NEXb/Xgon9+NpRu0suSC8mIELNx1FtGnirNgU8iCR7kOy
9M2qPiJK+75EdRSSe1cH3cTJ3FLhLQ9aqz1DiVi8uGli4k7fX1kY7bp1gd3oKpspIKMMEbeKzCNa
qdQnM+MrTvNNr+frzWgP6r2lJ9l2bqcqLMSFLtVUrXNCmnbFWwP93z5r2QfYFoQycffNITP8sHBd
ckcocaFMi35X9pF0wmEh36AoaD84OsoK3jCASZUKJECTqXi0V0b6uWGglV5UqTc5avek1IMvDVG2
H2rHnlyhmZRWysTVX+CgROEi4qPUYSZLViwHKZieY9SYyBkM8R3fCUIQF/R7lER9ODri0Y6Mylvw
8t3Ni3zudWXFQ5VLWqnxFceucZMsaRVoKHo3XtuwRSazXnwa24SXEpBzJVLCUU4Zg5q9fA/0XttK
pFI7m/yCgg4vn8KUy7Acxa02NEBDuslJnuRUOhdxiqmuan8w7FKR8F2UwOZq2TlpugFVvgRdO1wt
xSwOxAJKNyGVd+Rr6zbXh8JLVJW7dE6P6oiKjVuVul3S2Ud22Wnx1pykC6HE4XqPOd5bWl9RSHL8
tbREsrno1j+VeICf2mUis6oTE7zTigY2MC+vz53X3rHv1KlRPKwBwUc2Cu4lSlGHprpsJQ4QICHG
knNuZ+8VhqBPKBOxBHM8zztboNG4rNW5yIqy9ISVW3fRchG+G6xydIEak9QYSbQ11vULNm5rCGh0
pBgzRpyJ4xjfWHiB3gosbNzZsznrbjmOuAnmw8RXiMFw7eKmwUFqKRFcuOrCl4vqNRrqp2Ke7fd2
GbIDv1heWz2uNruoHY2THjdME5gO6V/isdb35lRPV1JhLC85yKCzUJoZvzyxtHD0jBe9kc3BM+2u
OU2Myl4KXW7OZiZn+1aX9FOnVtoZUovuyTXlhVBS+YaCEu0PO682IKaaPTS0pnRjKVF2uI2Newmo
xGlIu/mmToruqk0d/hN9N3ccJe0OA3ts3BZdPHf6pLyWYih93B7HbmNUIsdot8+XrZNXueb2dLx2
oCB6/qAS6LVWBC1p3UNjrfI7rk7AwzEaetfY4Rth2HPYWbVQMPVQigPGNL1nSIywZ7Rnq8CJ8pao
oOvK4F8AzFi4zXPaul1fag+WCuoviGqDpHMdnKd6LZTUs0oZYUGpR4t5jNr2pm+K7FFbeRKaRtN4
E+F1t587jJiLPO/eonZ2tjlA0i91Lep9XBnvUlpUe33B8Q1hK+uetP2umIz02GZUtK6prTcCjP9T
YpLKJs08bmVZTl6R/c8/GqTS6QuYpFndsAHD0e+ncnWOQ4fX5jLkzT0Ue/tGtroqyNg0Wye7mG9n
OcbBTTZ51Tiom3qJpVtVVDfz0iS+bow3iKIob0U/x55W1uKUT+IrTGlsLBNFxoaynqXmFRojzl1E
pA7BmToemCggeurK6Rxty1Fqvsyd0fqizqVDbGY5vi+Jgje4HJ9Kpbd8s5CYxqVZZu61ahaaO5cl
jRyyWPRncPH21gHxFuQFdXs7LN0S3TbFkufbCR0OLJu7ed406mJ+WMJcg1YR2alhoFGiL1m/JcMM
ndedVKNSbuLSmha6On11PeWFgVuwcfFHmjv0Q5Sxa8nOx1W1A6TohY44bj4njy3dJ+EqYF5fFacx
lzAqxPjskHjl4dS1ziYaRoldaK3qAf1R/WbKO9pL2FnRO1t0XXJUN24AhsWutWQX6Z3OipOQDh7Z
Mb6Epn0w2gl6AXpIi711qsgZdtVKw+XYqDGttFq66OkoraFmfqcokp8NsMRDGGrxhptvSeELOuOZ
cFrlL+2Aup7b52aKmwGb1vgiEkqhqySfCvMbHbi86Xgf04DnGDZIBE8XTPQYhVpJyu1iBdYo1wzx
IigBYAmyMCNreZ8UrbxHs49CxCnGW+g1c3SwdFE8DmVXPFI9tQWpXak/rwhmjJu0so31Sp5qNd1A
cET60xD61cgpozzPVCPx2zlJy2Chaj3F9TL3u5JeIrbs+E+eOzWKqj16PkPr1hWe0PCmymOFx+OC
inlySTfrYq4wFk9SUs0pvkmMyCpcQgIo4z5JZ+RDq6b4hsNq3PmKYpjGA5jSodjUaUdMTxS1KIJY
begcgokc2qAXQkRoFulafaXIc4VfktWB9FxpTOZbDTMyiIeqyr+vEFqaN33pMD9ZASCfp3XieJsx
MPbbJFUH9Xrue/45ShdJ5eW08u6jhu0ZKpO8rG4jetEF+Toog7fGiT5Be+ho4yVTRzJRLdLqThih
yyG0Y7ojmQoD28x6PERjxRqfGHiI7ZQDzrw1awkHMpzNWw+ALmgtikRqZqPSbKhEODnGSH/KnjbO
ZeLXKaMnr2dDYA1L9ml5WZwLHPhGHGZdxc7BthYio4s+OWUVuRdxstEv5iFFO5gMzHfqVFg3q5Zi
2YXZY2ru0N2DMoDepjjHRoyFCjYbg1uaaw5vNhvknrDCMMLlbpnvswRggo/XlR4j9LRwgUw6wMTd
iuXngPQ5KsrJXDfvid4pJXSDuf8quig595pWvQ9ASx5NVTj0wJv+Wu9lBQmJ2sJ20bhYYmeIo4jN
qEWGvjVMfHp3SQGLZ1d3HX3apNNr4U7C6I99WyhM/c38jEDIYnjjVBWPGvn706LO65VTW07pNW3j
oJI/1MaDIS9y4XXObHE3j4n1sraYkUl0yrml58o2XbuxpvIpxYKVhL7srfQbVmK07BWQyPkWjg0p
P/3nqgxpw/QOzPjR2DhGlzRuimXmHPLOtZdpQnEf5ZHIZscvRhqMs8Xu03JV7Lt5Tb+oyE3f27E2
XCldHm/oM7BlMKW0bH8gf4y3w2Cs+WFdcll4dROnNrSouCz8VC85ytlaauqmnGUSK0lS1LOBN6F2
WIoKJvWAqGOxk9S0Gj1pai0u7iieLxoog7R4iVI6hxnLLfXaXiQC25D3hVcsg7Ef00Er97JJlhhQ
q7G5EcjS4Qcbo/ycGpe0E+kKcacPCf7JST1yKmQKd87cWEqYtE+EelFYpBRLxFLWKfpI4K1TM+jB
k5KuRnNXbles6q56e3DUa9htskpDQiG1ahazLCAf63yEjlM5eWYjUQaq3/c7LLfkY84z1Qx0yryr
78qVfjMx5bR7pY69GS+x594QiJEAB1NqN4KocEc/135JUUd+XtQ2mbGv1IpHlaSz4bDm2iNi7RUd
x2qWaa5bgACbYZ6ubY5fRklgzU/KkvcCFReaKzs5FRWFdS/xDq1Szc0gqYvBcLM4ykrI9LF8pXeV
8RoBmtqVQ8sBHeOBry5RsK7fWMJoCjedSLt5olNKvqZHFZ3uRWvC3K7JXrNWKo/MMJcGirKuX+lO
y0cbC1neiKGTmG9GkhmgawCcIG0bCdN1cEyAp1S1F5tKqbV5IxtAWVy8mZmuTNWkF0ENqaT3yglD
66Dg4wiXwFVYwViq7XXlOMQ8LuHRp88xRyEFTlkdx0yII9ximzrRGqz1i6mX9dsCJrVHRkhXl4NB
fTTf9EkVk56WQm29pQene2HAtg9isKDBt2XNnGORcGa5/T7FWkqlLHfymsJQqxiCvda9cK6gknZL
iNSVjcMwdyRTW6eJ7/JsUtXtJXgGJocNO/pkdB5zfbFS6lF7uEW2s1Z2difAc6VO/NE7auppdUxO
V6e6s0sm2kXuOtjDo2EgCeJ3Y6fBxs9Lgz53y1XnVq0ujlGrOk2IJJOzMXCohBhOlx8jjR6o9SYx
i7hGXRy5GgUdh0NuO6X5PlpooJ0zZ2jjq84cOLxGOa9I4MxTywmkUYJxa44k3LaeBkaJ1M9asTOc
AeeftpOani+o7L51tRQPjM+k/LHRWnk5iDlXo6/qaq64PamwYVCmULrhRU7lfH1Uo0t2YCsCpX8j
nxAftOlRtHd6lEFnT2CcN8rgjJ5ZY1Xp0wFK/crENNCdopY7gyFKmuzgoKWUl6IZ88ErLW6KVx1J
LhTcZ9GV45mufNbflG2qPqzjim5w3zraHMqYCRuejSu5cT1KEqKCFfhHe5IPeaWot2Nc5SGOUcqT
VeTrW4xdyslYa4Xy1zAOXRqvT+gPpWTYfX9rxSsOx4ttuGgsM80ZTHubky5dt2ra+WqjyA38tdU6
kszxJLVBEZeprHWHbNzwlpdWzPZxUmsjJ0l7Zo5dfChNN33r13hOOVVLhAnx1N6mWZM5BzEi+WQ2
rYnEYS5E6kl48HrATZcnS57TbZ81waA6Q+rnyWo9z7oTfe1ly3mQSH19a2ArWDlid5kUGx9lWtp4
r6DWdpoW8PDWVMnXCYAqa4u6GaWtiBalcIsaBY0UwPyWYGBsKau6xqVVUr82SWMSwEchzeEiaxX3
UJu8aKuebaVipgNgC+cAwHDeG6A3PFORnP2Cm7Ibz7l1lTiNGpjLMNhYZq9R7uuzoUsMQiJlUxbJ
epekkikzx6pk3Y07Glz2qs/bgg7hizr0iQfVN7/mBDWSj2IOSaWV9OOb0JyCviGjKIbeU3YcLloD
Xk4bpWUsnWLgGVPphpPTOnlQW2VyvdJvjXFR7xmtGvFSuXgx4gKptlF5txpF8o1ZNsFOmajYklKG
X0ZLudEwFUpUL0EfQ7iLnusBeW21F0Oj9X6bpwkemGPN1wpYO5vSaLc4SNxntj1+NS9E8rEdu6OK
QstOqQuGY0r0BB2x4u4xIinzLKWujQBj4u5pEco3O9Wzq2acHixDWbgK6zxY6GgdmZ8u18ij5LMn
6V16Ww8C04LOHmuXrmfmdVFv7IcZkISpSeN9suj2y1KI+qgAsTjTTGXjr6KtQtnocOAwYCtlTpxe
fBDAvXi8NQfJB2iouwIyvwYXXRKhZTYmwhOl3CavpdZLewZvnj11KMBKWdptklX0A/gICVtL/GhN
V1Ade/ls3MmzXR5BkmBbCW/Ocomn+lZlzZhWU+if9XFZQG4boj7hU+XsKJCLRyYOmM/kI/x8qUqY
00d2qnm6cJxDhqbi85xO3GJiSeoH0djWVbpmy1cHUxsMdBgyZTTonypFEnR0cdNy07qjYaHlyBOH
o6CR5XZlcTCgS1wtlWrGYYzipi+k5ptkqdPWqJqh8C8QIe//JkJZ+KqjzF0lh77oCHEiYNmhshgp
6tVjHNX7LKUp1avIahc2dk4/h8j8iM2xVObSKmIw8DZhpyIH8glr2BEv5arBbq3PWiI1hgXGYY3G
6U0YKvM2ubSuM/SLkl8gc36EZX1/rAGeBOgXLAjweJ8eW43pbOBCwUC7kiwbzcFFj/yCnjchFbv7
1MUr1/7FMxX5Avf5A4fl4kp7Ee7GCBmxLwsaz484lq7HlaYsmD4Pk37pZma1zBxKJni5IIiGLkxm
Md7PERqm6JnaO8AQdrZl6E/FN+XmOgTJYsqvS9E7EwVUKlO8Wv3cPBmwiqWdKdExL2jMoKP2yriZ
HLox9OxbmRdLxvAbeiNyEdhVHZZMGd4sp2YENOLAqXAzO1W5NYq6usloa0heW6za1QTT/8GmyhVe
OZDW3tSdCThTlcdm2OJCOI3BkIllCXIRWa2vDAbjuYzCqH11Fv2CIJEalE9NDh2tMvDm95hRM0Ft
s0HaydGSS0yVoLx4ljmtO0OrzNtZywqOFrXCq5gFd10y2/RgSa1gpJBcem2saxASoVWQFkpl1NOD
A83qgxVVjJ2dylOCM0y17MxCpmabMZQhenZts1dyEwdmkjLtqRrStvIbo5Y+yspOyTVmZHs3TKzS
r2ZRqcYmzSZ7CPRIWd4Ke05lT+rmsXXzae7lIJtmgAFtspr+0NCJptCsZ0IA3THJkzNtbHdFOTTY
tDk5jWPH6jD7WnOuGXsVWQGCqAPwElv1kvtN43TUY/BxNnHZA5ircfVCFgmj24lmAzjfENEYh/AN
bMZwse7s9rpSyE7YzvgENs4iz5vvZ/IvAUjva/AN5X/94Fj73//1g9Xtf2aIu/mor17Kj/7zS/3w
yv1/f/9x/FH7L8PLD/8B7Cgdlpvxo1tuP/qxGL6/i9//5X/6w//z8f1V7pfm4+9/e6vHari8WpzW
1R9BpQ64sv8ZhLpJX5HYGl66z7/yDxwqaFMNeQc0PGGDMHwFP/IHICrMQBjdkFpJPtB//BcQVTN/
U3BNQJ6P0HZRCgCc2NfjkPz9b5cfQcYxYSoYNocQNcl/fvbfMZksG98Ia/HvMJrMi38IP7RiNagP
yHvhkwaPDtD7j+EHQ5wkAxz0TaEu37F17stb5Qv9bGfwbJhFvhm85/tyzxz5qGzZ7PVGbPKtdXAO
ywfT7XfUsc79VXVPAXtdvGfvyNZvi/s1Caw38Yj1YvvCFNurdovXBs5W9ZpdvNUD57DupvdEMPNx
Wy/eF3570+7Nl+Ssf0u39ck4qi9O4o+Yp06u+tjdD8d+L4X0v64HvwgrH3uyXf6o3jRHEUQ32U4L
61vVU4PivATtTQfbcfTte2ZeW/QVnLC6rm/Eg5g9ftLfrEd7Mx/Hx2HX3krX2pu6R2w7FJvhaG7y
KyNsN5E/bPNA3lth4pnfsnO9511eaQdrGz2Wt4QQ583+xsAyplacvHg7miAL3RYhwd639+0+4qHM
ca+d0NjKD/F8zTzNOb+Op3Rf8rLxVXJe9s718sgSHvkM39SgCqMdpkx705MD41BdW67lIvJ3F92r
u3rDG/R67770rKAMmqO8146JP3lymFzZ99GewXFQe7pP+2cjPiqmasTHL8a23ish/ZJg2I6n6KaD
hiQdomdrm2/0u5WYc0POR0EchTCVGIMy3jaRfeSEbcfkxAUTvxbKgQArDsaOMsWrwvmg8b7mI+iB
0rO/DndLRQLPjNM1vqzHcpveNId2kwMz27Vbw8duj8+FHwTLku2SnRWW23oTH9R9dd8/S1flyT7z
hCcnVOinBMlOXlybZc836cb0rVttS084e48RP38CdHMtNva35YQs2PTk3NI3f9IOw113TX6Dj9p6
ERLfXuopmqpb+SoNlUD2mw3joXB8sffLfqg83zGD8qBcS3fsTzxck+o6LbdWqLj1id/3U492cWge
8EAGMsI3sin85mvvEttvpjOlakKj6IpFu6jT+TNXHuATX+GGDhO4LWWIkmpznELhjaVbvhr+7Lcb
UI241p7OpefqXn2bhasLz2hbvIfDfUxD7hG5zRimp80yPdcBrXs7wLLK6wM1kLzJ4l20z+VpPVTh
cA2QKgb0xku8Z2wj2Zt3s0U+f21eFKaqI7qwYIfGUDG/jFbHSf4mqWShzrciOjCtNFGI17azdhrc
81sfAsSeg2rb+rofgS+lX/kw3Sx3xgNoOur7pjzw/5jwFYtXF17/NvqJOz8UAYDDbQcva/YW1TPZ
isWxbFGOAu89AMNzQasIZ49q/LBs5bdZ7z26AIEcRBsdbamXdr8+0cHNnD24Ah8+e7aP3up7ytnc
TSp83PkU+3ZXQR18KfbptXHffktVc7swr7tiYhEM4bKvjvpmCDX5w3hokd3w++vxjkoU7UAt7K+n
E+hC8HUn41EPFS/1Cp8Jd040Cqlz0Tp2mSMXzDmQ1ZB0khSU0pNdjCLJwAc+mes9YBt/2mj33Z4T
7JoPsooqoTvVN9NEnckQqQBE4Gan+qy/26prBnPY9566b1Oytp1VnIqX9I4cbOOoYeVK7Wb+Bh7a
k9vgqa49B8ynm99IAWd6B37A6INBe2F95S89VbX+ZPoOcr0fTfckBTn9gQ3YQVp87rpF+k+1T1oR
VK9ARVNzazlewdyhOwBO7b/OHh2eQNy2nu3HCpjdg6ZsnTWAkMiGGFi+yc2Vp6U0vLx+TnIQ0F4u
/CJ6i9Ii1ELtbly3ZXKeFbLSvRrkjwwSla/6gSq6emhplj2NT+lquE3s2lsm4zKlyUY+gdDyni1z
w+Szf8yT0DQfERJ15CcmGzXaA6CVwNAFfYHckr9+GR1QFpva9HLqxhfWernTcl5Q3Ik765E95VVs
7qvhVp68nnKcImY/3OT+nbVTqEMYYAPBCBfxntjH2LkBay6e+if5RgYgHcpqMEph5g6bUfK22uhX
D9LZvu23746PyDHm42TFzUnSX6yTLI3e+KW9HvPa7UMjEiclvq1CDQC+Nxtu9WyNIElAM7TWRjUv
aTPaQG9AJzdV7ZautcOM2sOG8FYECy2/xbNOtOHYyPe8zhfG4TcJAGxMzjgcii8l+y4Ym5PqnMzX
0uVl/SzADY0LmLCBxKNXmU9aSvt505pToLQBoqu02gGjlbpPeCsvvgW+9FiYbvnV0V2Tpmt5Sr/I
1RfluhuelXhnMQCNj/03rA/ctnkzugfnGtPQERDNUZc3fhuMLoeKjuPsPUxBIN7KPmCG7HISkclx
9ad4fZ9OCib0zE78mDgZMG62PWI70FvqbuJqzg9uxnAAvA7OxwQAI5+5sEju33rbXe3qUU+BQufl
k4Sfyaka/fwuyjypcZ0pqDYSkLn9uMN5zmtf7Vv7CvNuvItPbe71lau+8sdwKvbLMbo2PNQBX0Fq
73gUXyoouaA42ujfoIW7bXYml4v+nOzG16Z1xWF81c5iqx8Aq4kJ/ombn+ujjUbJF2Gcla3pj74a
8lmFpymhNW/4S6K78hbd+4jBgFSH4MvYq6BfGXBZYgsE0Mo3bbPLMOpcIYVtB+NJqF78Dnyq8+fV
s6SgKjHx9PM5xHhyn+zZZOzm6aSXLsjzcZv6L/aW3p4CUMEOhbmPhrNc70GMzoP/LneerP//ydn/
N2XjpKc/ycYpCKr+Y/khGec3fk/GVbJqGLAXM3UUZhFmhFIiPvrh73+T1N/IxRnAkVbDXsXVi9+q
atptf/+b7vxmQXKBtEW2bdAgIIX/PRnnR8jSQEJBz4TsHkLvp9z7p7n4hXH0r0YAzBskGC66hBdd
fIhpn1lhqoX8wWrFbBDkew6mFOWPUjtmVxbqL4dRKzV/QJXFi+JmODly3wOCpeKvjdT6BTXqE/v1
H++EQblFucJK0Iz5sSYYorLKEACfuZ2xHfan9Dky4d7mQ5J+ZMVYUbKqybMNn/laz5N4cEeKoE0H
CePr0EtIzcRMp270FQ3qYZqAPbWmkt5KzbL+JcL99zcK9+fCoUIh2oK38eMbncwL5VhjydppzEIp
k7RN1+4tsm9RJq1X4tvwC9G0P/Oj4OuZlF+oh4OWVT9rQ0stLmcoyAkmFiR4awLVqE7uJJw2Gfcv
dRibkLmlaPySQmzxa5XONzEYZIyd5uCaF1AXAiiiyI3fFZv/UoX+n5Xf/9uIoA7f609O/UdXvlQ/
Hnp+4R+HXjF+g1wLGx3ijGqgZUxT7x9n3vgNzSVTvRhQILKP5SK/8/uRN/glmKEIm2kcegy5CBT/
PPLWbyrKHTj+IcMFbuGvnflPjU5009QLIoWH0G5kJ3/av6sVlY02wMSIlii20Fg3KxG7gx7JGYPj
2ehOUPrnN5Ds/e4PS/RvKv8LxfRfwca6PJlVUSHBIknAdOLTEbdEn9NhTFJILSUtViuBW9WaQ2QF
sQagFhdK2pI7wJT5R1+OZe3+/PF/4nkjl4dRroHjBYxU+M+f2HuD3jd9Y2YkwZbFTHvNCvruttnX
m7qfnQfQMdicq7SqGQGt5O4IntSbof/nFfk/dkD+vA4WOhNIFyk4e7Ian76BIVJm+K1x7TGUnDAJ
k4oNvFjDLwD315RKTvwmS3N5X0bS9FftcC+SgRfRabRhoef+SQsa3wCxglUDoVlG+nQPGsFGwzfK
pNOgqZdhMOC288/X/TPjnEdaKs1t9NRorHMmPgVMGS2flnkE5RYiM7KWJ1+AN4r9mMz0nn/+rD9v
bp4FvdZBw+Miaf9paftZzMMoQz8c4NKmLpJmRr4rBuAtkLCkedPRQW2urLWXX3/+4H/3IfGIZY/T
pkYI9/LzPxBsocxZi9owkZIqYO9XJpKf2V6bLygAKe5/pRv0bz4mMYSzy/XD4z5rlTTjoGETCR8m
n03jMGVzHsTwWXwMSt7LTnF2+WWpf/4JL0v34+nl0kNBHJIu66pbn04PLmejWWgtUBnZkF//QVjO
iFW/eMyfD4cOD0JTEWvjjMIh+nEhpyUtx/niYZUXBZJEZf+e6eMwhutMajuhWi4tK8TuAhD6L8LT
n79CGqYXHSiY9oRt6xM7u9J6pGGamVLcIDTRRGcYFOFn9g65ExTAz1fzu8bLj8vJF8djoKoT9+m7
/vg5LQkmYAuXzJsyPXsET2TG0EHlcaMo6dgHc4MSro+KJoVyNsKOccVwGeguqDiDbq0Mhg5JJX6l
QfinjQVTH6VswgNfgspff3xX+JWvGXAtys9OoXLVs+gUtba+z9Mx8mbdbu4UVukXGdWfF94Ce0JO
i+E8N+b3dvEfzk5uy3E9REvtjUmrLQc5KrFNG0DTnFLAQZufL/y/exjGsbgwcAVa+ueHrYusJ3Nc
cAlgW3gAf5NujFijE9Lrovn682f9+chcbnM0l2zCEeN9rvQ/BgWTEJuxe2tPwKbfaJkg3pUwDJq/
pLRwuVjJQ7lHcE4gwlIw/PicoULbZ254TkLT/xWe/ore4mqmuHepmZqfUGrivvvLn826mIVh+Hdx
8vx8WpAwis0qMtGNRFXxLK1F8fhdvuDnT/kkXMBHIwhgFWpql8PChvw0H607aZK0CYFkG+0g5xDh
WL0tyrkBAJ6sNmiIdYk3E2wDEVT1yPqCrY3fgd5V216eVmeXyVaubXMYe7/y6P40xuC9seYmhQAT
E+qnP+UzWp07+EkDl8Pgpt4gV55Nm8w0YrgS6gQXpbKyAzTr5ByV9JKXbIWQlk0xu3rNP1ILtp1n
AAyoA1sb019t8z/FUVS5KC5R57/EGVP/tHDTnALL0mA8D3Bpn7phKp9XZDKBSS1FerPi2Cif0kJi
j5AnkgYqIKrVAAcoC+ZEoz0Zlqi26mhNFqz1Sd1D1Rci0LvRiv2+6Gacm9aGsJgbqjkHXTaihwp9
RIc8wWLN/tJU+TuOI+DbJjVHYXqZGeCGoipVBAglnQRQb/D1cuV4lk8C5ObHVCrVjD+rmWXhDGle
hI1q8+/UBWmVQJXzYh8vzpiG8WWbd3IW05RJZt6EMw63SKanZ1mLqlAt05y2n5iLN0uhhSwLAWjQ
BhEbezprErmpNM3nOl+l0U1mzT4AJ6NzMjUTGRDzZTv/mpnZfJXK2vwrCfvP3wtBjjweKRjUqDFC
/6w8PhfAy8sJrp10VUACRhilCBDRNMdfnE8qhk/hB40RXl+1SPcdGC22/ikZykA7Dk6X2K6qp2by
IqkSTirYkwK4UOV0gi3X9fjOQYgOVhmqARhz7RylHZxpRNpBQgyddjTn2Lgyq7hhWGA6yXnt17DI
k6M2qxJgAfPC9hCZ7hHio9s1L9fW1zh4EBVwsfHWqiw2qigxMIuitYNzlD6v6iRJLsCkxusFsM8a
wlsAfFt+Ef2yrec2+yKDd+0AHOfiLtWRo4X7viDfzWrCpW5UTFgXpCp8yOo3l+iUhm0d6ZBnreYM
idqejtDiMq+xa7PbAEr+f+Sdx5bcSLZlf6V/AL0AGAxi6nDtIdxDkcEJFoMCWplBf/3bYPWqzuSr
l7mypz2pQTFJRAAGg917z9knAlDqJ5yt4z4SmDOFR+4eqW6Y771qoYmdj8wIRt+7jY2S93mRYHc2
THcP4pnM2ygw2pVQ0LiHJEG9C+dF1Rurt5ZPIk5PjdOI5SsPHR+sRlaLZ24qAIsJiHYbzcle7Y2i
HF7YT+i+L72mr4yDpe/m7GYNDZTUjp9ipufqGi4dcx/ZT7nU20wW+haZc/PUOl7+TB53+cPRvS43
QdJqj9wCqQEwNGAqoj5+7BHm0IoosOhs6NQEP1VjqZpXzZCfo6GaGKVYi48cSxDGi1wHh5GCD3jF
X97eLDkUJxgy6V3VkthrdGLvqsDfKzGJCzfffKhmB9uTY2SH1O/JxjUsdCK7GG1kd2Ru/COJ5i9G
lgCg6Pox+KxYUU8JGVEMRXu60gjJa7TmlnjvzNY6jgFZwFURveHmsa84MaDhLPZ3K4uxqaQ+eFJ/
MeiQ1vMwY7wvAnMToyW/n0s3u5SllE9NYI0Kr2BMI3rIaHpyMfVzmr0aNrXBwfQAF9HKH4qo+YaZ
4znNaA/3yh5xgqGKw0W+FACsfWG94Y+o4gMpa/a+yRrzZmfo1TOAdTjIG7HBlPZNjXCBeon0SA94
xRvstk9eQShykQdMbrGb51vqGWamNWxsl4XYwV0kpjPMe+5gZqDI1YbRnYEUd+WuivIoCtNUeTTr
s5fEBgt0pnBgvqxMkWxLmCUH9KYy2y3dXHzC1b1wJ3NZsGPEMZ8RA6beVEApKxcCLXCuEANtOfgq
epcon4yxxaLS9wGf4wZP+zM5V90GJyEeQLFPzOVNZfIto1JEtAJURBkMy6do2qHaanBvBdbGTvCA
umi39kXbWwjmUKt/t7MAsV9Zd8jsNK6dR7DGA76BJJ43Uy7SMMa8u0sLmvlLPqkdQQNYYybLeLRV
Qgeha0KiC0U4yOS1QhBz8oL4uWm79tbPbfo9GdzyVNXFXdZpFDqEdLilzTKVX5tp+Yo5o8DpUeXD
Fw4e3wOHj9tkDB8KwN/nDKgK69lxTtMCvIAO4NMUxI/GXFcXE4vapyxaHuXkjWEep+/W8l1V6asf
B+gBrClc/Pk8Y0xik8Kw0w87D35Iu1gtg1sCsYCzvuOrGMJC2o+WodOwI9Iuq5ZX4a0xz+aEw2m6
r/B18zWtX2PDEgc55z/7Gdeqb78Hsvkwk/Q1kKOE98j0qexbP9Tx9BVaU89Erpm/cdRCdbS8+GZu
7g1N/8O2DBKtGyzqdcX8JQMG2LDGCjK5BmU9tVHshwkf3ru6FBtlNYxkBrAYipCFLWaxR1jcPKGF
cUuSxXecBPHrFDVtnsYFc1nPjMI7uopMmTBrwj/gCqY8T1AntraPTL8sa3L8KkRYMRaZygpQgrZA
BzrReNQj+DohLm0qkb3Eo3tYiTIcEGS7m3hPgEVhLkGhbQveIb+qH/PZRKAAady10x94l50Tpzdc
NKq1Hebtlvyec/BoNllpTN87WBqfZWdVZ0w+zR2czCZ0UA9bDbTccTICPKXDY64tJtWGPT07BkGi
Vlm9mvNwWdA57VSwnrnjtA9t2eJKQWfC+HIht2ATtLTrFqvZFmOASd4ugUHoz1UenbUioTCdKgan
Dpoyh2YR3Q3S8eQEK12tA6nB1w+FV7x6qHrK0LFMHkzpvbTLYiB6718zMDCGjG+kfGVogMW0wdF+
yzP/G23aIWSPxY7bym6HMv+btpGJDjY7YlV5mEZUXAJI0HIb2Dn58U3zzU7UuU1y/wyQDOlpUf30
DRzcXDv9SbWUhE4RmTuf4KTv6Mari0LTufedoHh2ZFe8gjXioawZ1ENjMIxtaKR3vUWke5zvl9xk
mNgfmtGeN6yJHzYoIlYd1Xev5/Qeso5/Us38lFjO0RqH57Jq7rq+ear0lH2epvaWxqnEf7gSxxv/
mzUX8Q43pzgtg7Jp8MwZ2t2IMS6REFExKXQM6cPC7vyk2uEJcSte83E6uO4cOvV0L9qWiXTjvNY5
daeP1syH2JLlzLUMebdMw81OWja6fniwnfwh95qXaMHaBQAVbfg4/KxhTG3qZr5LYmbmCj3+gBl4
M8arQ9Ywf2LGabCTCRtEgWCMKm2sxLV2N8CnUfIU452v4wOOBDQI9uCdIj3dRMXq31vcSATbPPCy
e/fiQW+9yTlgRHEgElVJDisb0AOoiw0R2NUr8spvVDaAnJVmWJ7bSIPUYOI8kwvKWbJCHlqNNEQx
IBd98M4GLpn8LV+iIU3RfcR8xMEUc06B2GSl5EQ5E+Jru5BMn5f+NpYsStoH5WZGU7lJoIVuqiEa
oDd1zD3rOQqrKEOLne7gFhwSH/yHM/PfdOlTbgd8yeVohqopv45G4IX5Un3HgA0XwQHs5Pfdxneq
ZFM6+Nj1IB4rztHwyqMXt2rvgH3SGLGRGpdB8zUerQuQjOkxj/L+KGPH2mZCt1tjNj4NjZveF+Xs
hX0TPUAQicC2oG0p85OJQc6Lj/iLST9sdk5rXVIzufeSbGf6iq9xhTFpjAyIHBhy4SiL3VC039Mh
+eYSAorJDS8Daglpqoo4Tsc7jVIxwy3JciJ3igxvm3TlPGl8sDruoUlSRr9IGKWyrz5udmk+txJC
+9TqAwLut4iqbcwQ7djOlZPG3gxWYU/eEMbgfLeL4azT+rKYxkGZNp7gPg82Whr7OJ/3g+df6Sq/
mmX0PasceFFyR/dm5/Tprq6951GWj4tmQrWU+bun8HaI8bX2YQr0fGF1be2cwYEhhrdhL/ziSg+z
2E/9UMNSEWPYCkbuUYXQwup5HAwbQe4TfpVlkHk6V8NUYH9nJnUMJlZBWolDIjG8xqN6bnFvKsOA
j01Pi6Cf9cBj1G9mh3bJm8y7wjCf7Nh7cCAyhO5kXGAJQEY08+7MSKlgSTmo2or4YjjIQmu5cIM6
oyqRRQRfUpofuyifkWF0AslRAJNjzi6M4O/ITx8ehqr+5s3SCL0xy+5qnxM5p+lPftle4c9Xj/3i
JkcgkLw1Pp9ukriAneCUnSPjNaUqeYEL9QGviO6JdxrM9sl3jRck/PD1adJNLqo9zx8oQ/FHDJ73
xQyQ1pAoj7rBIzGjF8t9ykQxxHMFgssb3uk3f+3xNW4i5TU7t/Jf3NGyV2Povq6K5TCRUXv2S/GS
x/5zQjgFHa/2xvzmxoS0fgDrqCCkLF+c0TirrsGigD1wWwjvaSqwNXg6inZl3FyNPEW0FE2YElzv
xCHtALlM7wP80Aw9ZLGlcf2YRoMX6tpt94xbbnWbfeQKRd9sJI/E/HLe6jCkb3zd/kRkeyuxr4HJ
xx5ous2bNm1QSHPzvRbjzWoCh2TuWbwaVofDbOxkWETxHPaWns7DuDx2noQQYcfDXsYZ9rV2Lr0N
ltqvWdnf2UVzn/IBO7eLEW0FVc+W71WKhIqN4551t1ywAbx3VYESr5zZ5ziOLGyhd14AaxN8vFsd
o6T+ZnSESHYdGk4vSR/x9D5WOj2PAyrzpsyCQ1N3fHVmNAsG8RChpRoM1j5Gjzq3sC3bi9plwo22
sFSsTZCVb+2ij54/sZ2xs5AW6O3m0qjuCol3lb7HdumrV6BWPxbZ+lcTKtu96bfzufZae1+mPOap
toxd4Y7xvRjavQn8JBntA4Mh432ouDAOdHD3Hm+QDzCkKoxr5ld7X89v8dC91UGqw3FG1uKpA7vZ
1uwggelJ3NWdvtW9vXqO2juxkBkvwTPmMwI0CZKQ0Ury1AfeS51NDulz6tqa8jPxqY9BL459aVon
5XObDN+ftkU/7rJYv4Lme7XS1ry0PqpRP35qrfqp7HFy5Uv6bg7tAVIPPETp3A0FcfS1ttdZ/HlZ
JoL2mntyrihLqGD4VO+xv7NH1d7e6dUBis6OPsapwH3Mh0VXDz5QPAuWQzXf2UoO0CWCU1pGN8up
YnR/U07HJDoFTYk/fMQkUiLoKqzdZFHUArigUrZ+ds20vrsAgRLsDTuv8IBBFRaDtdXgYlKz1oPw
qVHtvN622Ti6e2DGqg9zOQavFIwd2fFRUoStaeTl1sBpw66SZRHuR7TDy4PEW5o/uaniMz13QaGP
mNnQh2ojv01x3f7UNaP4jaE0R8YWgsmDXSh8kFbaOcY5muj5QHiU9nc6OfLNGMrpaJjJ+NAJN+4O
hNVPb5A8iH3DIx2FppUaBQE0vX2NGibpW2UNkXsC4VTsOmnnPjq1GDGPqQFANL31Ug9Jb93BHfVe
3KZLrjZTu20fz4+LHb0E/nwDXWV+TKSqbTGXst81cD4/hFoeR08JRF12dnZjDBRoSLOs2KMS6d7B
4vasMC0wwdYuFW8y3KRdQiGhn2VoioUsuY+M+GVyADFV/NzTVDxhfd4US3+1VzmaWwFvUSN6rUA+
TklB62Ous3t7MvIojCMdfcgkyx8JkdrVGfg6nB9htIArnFtwpQrbSWlH46lgSMzeXo8Of2mRIQ6G
XoRS8ZVRY3xeoDftKneqH+tKXYZ++JQD2dzo1uxflGe/V37z5nk4tawZW/RklgfYGzRGqjo/ZoB1
KD5IpWFatVzSoOPI7yWfklwiJbWUORxLNhVUzfKtmP3iuWzizzbeURZfU0uggX3oGDX0+qKD6juA
XdtEdUUU+LBA44jjFhg8xvpxW8aY8vRAGhcuv148dgvCkmSyUaQK+VHnGaJgUj2ek8Yoh7uerISv
FGgx1FblX4smb/dT6hdPMT7+EP8/LMDOkAxtxyc6lds59s8J7InrNGjopiqeD/B92dgyi5IqS7I7
s4rlM2/6V62ma8qx/rEKVjm0H2Aywx9vvFIR03qNGHg8z51aTnwf8TXzhX1pSoq9Ajba1fP6+ewt
wafFrIyzb3nXWGSfIEz0F9JF613iBcub4ZasCE5veqe1b74WNaV9n+TJbky68jVY6CS4aSmfrRiD
JuYZAqeZvZ2mrg0wp7njtVmC5BuCF/ebHOTwhrVbbIrOeWsRNl3ANhSPWF04kMspuy/8aOBMwTgd
nAR62nYi+81jtjsCR50aKTc+qYoY9JjmazSLngZL0DLOGtVXZr4wY2VzG1t4WU1CG4pXB0c8Tjo7
d5ILI4tqh02mPA1V1598SFjHFPz9sW7k8CqmGTWfCtzPtoVFrOU0HXKmsvbkq3JOtCf4SnUd3Ggk
+aHZ9yiGuyzKnxsqiQP8kG9+jcAuMpA8AKVFBe3lr01ibPNl8Xbt1MT4kTm7pYkQWzKcdHbg33Xr
51jBs96W5OPcd81Cf0qIwXx1iFjd2HaTNps4yN5piaC1GV1zChm/WxesweZh5RGSIjr3YdL1V5iO
9MGkW5yGPKq2Ham5aPhX+u5gNvo4N9LbTuVowY+yC+NUz272oEq3ORMmjHaxTpD7YMyJw9mP42fP
zOU9CVd3RmmXW1fI4r3Avvte6Yy4BUuPM/Mmz/xqJ7naB7SJf/iYnxgJiAlDe5yqr37eLtMjQ+si
QZkMsbRZW8oURm22BUvHiYR3I3bCyU4yFtwsCVSaOfRxLgQW44p9s/TYhLe+t2bb6skxvFttphVu
0N5hwR1npWhJGLSneX9H2YdxlwVfFxMcBFXIkgQcrf24ic5Wkqr6NADXr2hH08Q9W52VOj8geQ68
nXA+IlBJS6W+4DtU42cwmWz64KhF/AHUNZ3uzKVz0xNrUMc7CH7Fmy67X+MHl22t17w+m8z2GyxU
A8c0wshyOiZWb1oHoKdCnvgouDW1jhunz2BN3A8Ssd1rS2UfH71fcwPV5jo7cQ6dHU4OlT72Ztr4
twIX6nB2gsET+6jT+Xisu7L7VLuFRdJZ7vJ/TDi1spUiyzCfjodnZOfEnmYV4sAXkIC1PeHmHdVc
lA+idaZrMfeZ2oOpEMdkGNwgVDKJKKRoMNK4VuVsfpRtaYYl9MH6R2cb2gGrjAF/l8nSkczEpBlv
23jEQqymum+P9N/LIZwS2Mk7BoYl3nHfNGjpDE2Qn0Uadf4uo326VYYNlXw4WItxmx2oB3z5Pkps
acIegc80T9OYj5/rjD5zYJFRkNER1I8qB2ilNMSbrmE7Caz2CIdS3hb6qlsfL96Fp/2ecHzFcv/D
78wFmf24vOsixcxK23HWPkirhSYdpRWNBUAxlDjdNLrbOaOzslbryd6pG4+a8otKRhWHJpJFouW0
tadcj8rNAB46jNX3NPCBAoyokjv3oXYHc5NDCo2HuH3krzjP9MbzFxH08s20muzYy+nD70jGypLF
O7Ycq3fUSrgsCiC655qfdZPlns8jph+500pUNObw1gfFwTG72r2NkIE9DL7kfcaTcme4cIOfwEmZ
J14Rty3FXY+/9CN2gEaHQM0H59zqsRQ0FdaRO2AfOxuPmU6p3B2ZK/jBSUcBUHuCOoQCse9p4xQB
2bz+7NylbTbXu7bxZRAmqlmBbGPrepcqNaBIw8+BPcKC8fVeDMMEU7JEI/mIndVzj3adAolwDEbr
Ecih/B5WnOlCTzZFfeLxpgsGKNtettHU8XN7XstmiTSEcSvSiRg2YdvZ+Y2j8RS/dMVciLt8MtkK
3MHgf2c2IH9jmnXQwe7UZsxJJbpTGOa7/VQFOtkn0mlMdheg1SvhvRaQF5dZPOdihDwfdFIXRzMt
lvHolzJHXP2vbQKyZl9+GYjLSa+OFll5n7fMb7bm2Osm24gmhrUXQFMz7gOXMJUj/zKuzEglxcXq
4Ah0QrWPsaMopWwvn8+yLvnkObl+ZA0v3V4NojN2ggH9+NYHVQAqfYINERiJPhJmQAhiQR/jmpuN
OiIYI0RrGd/aTls++HEdbNXImDLmgPmwxFV6Yuj2M/CWT3wyqaY4aV9aJeZH9u3ukjruBWNvgeEh
cA/ovlbFw0jTRsjuUNr1soPDWIfaUE5otQFnn8oZT4kmk1GtAox5YoAVSrcX33s/M/YMx6PPUWVr
a+2fJZ9LnSbjXkOSrCjnlcqO9Jo5RA6qm+8qBZypclPWgoSWdik8QccHek7wUE7zdLRTX1NdBZmk
3qgicAz5nG1ZyxzRSw1+cZ2fwArkIzwBFGWZC7/6Bpt53vVK3sVRnn9MsTXfDLJlb4NOR7SnPgxW
z8CUv5jmc29jwzEkjF90bi4dmwL3hl3oKJzbQO+NuLfPKVtEe4b+aBwg3/woYiPb5kHUPtvKpnyh
8+bwm8zLSJ2nvsACGaEZTt0XSAQr/i7AV1Q5VQhpBvwPsd/c0zmF7ljN9LEWZTrHRYv0XFnRdPUo
Sa8e6y4MbPHJqRYYIYxk7Y+CdgETMm9NiIud+TVnovqW5KK+kX35WYx0cEar9HeEoUW3KOoB6ub+
fC2hCLMz4F3y7Kq595Xy6Mp3PnRq2JT07HhOJth/xpA6H05gPkFrulAGR3ynB5icYATAyDxApMUK
QCuSMlvi9UnW3a5N3iwzwhfY9B8qt4sdGr6Tl0b446YWm4EJMCjoPHFGVtMwSlLNVy/N02hrtaSy
56pam6GZGOo9Y0OxK2QbpQR5CeejN5IYHBBId2un85IVlo8utilyorBNRIZNfZ+l14AJ3efEmbvP
Y+HzmRDmzeBfuhfW4j72ghEQZ4tqOZuMiANyyZb8YeQUstdGNXx3ZKtv1ZLoq6H6c2Z5NIgsd/SO
dA5oT4HFpyMEbB76el4v4h28oY+dy293op6rB+3EWCY8Bv5EjfJpxhuV5YcyM4udizgmZuNZki9J
hNvBSGoTvBcDbGatTcO+6oOGLxvMNSNAXgRe9mXBOn3AL2vTDyntMRwbacJaaxxsjZxNnnsFFH5G
JXlg6BgwuEsi+5AUNnW5ZxRmGI/Vsl8cs72PjUF9wHoTD1k+/OjNKmiph5YT5UoMuiyCHCJKwzxV
4G5OrUvXTOaBvFgp/apoMeXBaccUG/oSObeJzLH3Rjd2sI2Gdsa0Y8qnikCJQ6CaYrcslf9Ak8Yn
RyQ6DnIBKLyAyzZ70ETm9ITuw3iZ3aq7KSZfHFrTes/SRwIRmERHFan4pC1JdQZ2RZxiySLcTFPt
PUUpU36/zopTAJPz2GR9dOyBYn64abDNfIwjvK2nvEqWd1RrdK7jFReduepmOPj4Ek70VK06y597
MVr4Xuz4QQKF5bNsJ/RqCOCzJ+g8OIIpDcsyO/TSSrdmjX4A2VsCRiQoKdu0fcyJgjxESQ7irumJ
mCqLiKWfBD/EGIF9zasfRVaNoWr7/uuQ2d5DWzut3jQ9Sk9P91yHuR0DbWKxGHuH/mgnnGmy4jx7
eu+vBHkG2HunNY5TVA2QI+OFjqg82/YIWQ30SRjU8zuwiWyHWOS1LPNvskNKUkP6tObGgQ5q3tUy
aB1OCujyIhuHkUlOCnkPcM3wZK5HGxA422qumpDeyXSXU3FDQJ2SJ9rd1WUyi6eBQzP5CDhga00R
YfSMHAXy1nM9maxTOVMNx6UxJxetMPgFwxBf0HJ0PAi2w2AM+PaW9KmKYXlezLEmMDGAaT/GVliM
GrmUGezi3nnxzOyjJF1mL30r3jL0ww+XWq+dlR9pp2c4tOYvjbb0Dmip9cOo+RSlguhv4Cbz6+I3
I5Ef6YhKrgTfVG7SyU/OxlIGn6IywmthejMI7tTK2CYH4AFbfyUI979gwu3KFS5WwnC9soYnDXXY
XvnDpKfwNUsgpgV0zGi0gyjWv2DFK7aYUXBy8VeUcYIg8sFf8cak+d7BWTEP9A2pP1YIcrXikJdg
MEOwHc1L+guWzH66q1aAMlCrEeI8UOV5xSs39FfuYwvkcm0CGalSS4eW9oJLV+HuTWQsn8zIm++W
uW9f5cpzLulGfjZc2DGzcSaXB+gzsIyaSDj4Cp36kvayvPa9xDuTlenZXrnRoJv0a+Q7sKRb0ycQ
oG2/0yA2L8S6xBcS02EIi5VhGGfmIyouwNRsZUwWVlr1SNMilF1Wgj5Csxf463GxXlJeUAGZZqVd
27YhO2YTsrv2bmU8+CmjiZia/qWBG3KNEFnuCot+lx0vmMSGlapt2s1XX+jqThd8CfearOkj8C13
lzoQObpp7j6Cjkl+sTK7qevYmUvIlhNV1/1MK/spHhOmv8sv7vdAO/dMJgltWk6LTHlWQHhr5dvI
9KYD7RDr7I2FsUkifoNKIbLK/sUZLzAQudMUNBs1z/65XpHkDLLrLzM7zXTkrQ6eVZ0XcZitDPPE
03pmWmnUR8I+2APSotvNSNKOpTd3O/QHvG2pVOpTpDhd0tYggGJLHkwOWLu3zMukDOcc0y6xQ1AY
3qsT2+bPxJ+DY6c4jg1z4pivjXT1bXQc47VKe/teVZ46L93yKWv98n6iurqJTKpzGbn1E+TqMsGA
WoqT67W9olVuLxB9GYBtxcqL78xpvqd9X+wkNaG5GWjV16fCrdjl3SG26FHHasD6S+JO6Lqd2Ye1
bKpvs6gSOMX2Er0mgOh+ijwKmJsYfAt8n2lC15ksG2grGUuesCaQeSsQ3/7Fxkf5Bic/BWTO8dfS
l07r/MCGxnGtkAs6L0rGEZWrZ+11t2bPMEx/Rqcw0bPu66uRUCi8lCO7nzujfqM7IvzHtkmwRjqL
paw3B90E56bMjc9+VeER73pXHO2K9oLZlGm3mRIC2sFMDRIO9wDTM7ScPv5hdhmeX9tDigVI6WyL
yvoQemzP4AvZH6SYmFSI5a4JmPPFxVDd16MRfYLd9JEAWmTqznw7l+xjY4oVLPemB0Hm4d5rjLFh
/LcWyE79HRTSqTMbuA8Btmivf09Z5DQKp9QO0zrBr5bipWwnAClbqJwgmFFWVY8SVVS8Q2jGrsdB
+2hFBjxaO0X80osM9oId1QcrBnK2ceey5ndyDQ+ZEWgvwra/0aFL96qtDhrO6S7pK31fZIMiIAK3
N0UBnUARuBvTQsGSKRnsk1mVJ5t6IRST/w3IL0IGBJOHsrW6T5mBgTaoo1gTYNSqY2/buP4jxA7U
uQTztFN85X6jFUJzd8mnbEJfOhJBs2C22ZNhToN44SEZSddsYROnxiUwl/JlqCk7t245+hZ/WN0v
gAWvPpAtOu9Qf5cz+ypzWI8JMYcnWl3MQB0GPsD6DMffTWmXnXRccTznz8ydZpNmSFy2JonwyFCo
ReLj4AqhttIch12MeGRPZw9vMzzsp5FRIqDviRmQ5yC0muSXQUjA6hanoDC3AaJRXHWflyodj5Zo
Cg4OYMI3lQYfLHrJ0LSpHe+zkgZ6QE/N5T2BPdllNAlM3nDei5hrUSrHvYk3eTCv3G02Z11nPMOq
Xk4pvdW/FVaipv6Dch9ZJUocd6VoCRAmSK758z/I1WugKc6gVi/9qiBfwBJOWP/cXzBIYAza4YjA
nrUWnJ0HnWz0u68M5D2GvZ1WGFECCuDjGEUQGNupQsTKbjhdIfT4nMayqQIf0IneXvPpE7hA3cwA
Zs1vGf+lEf5H5r3/H/E61ppX/D97+6jEvkK6+6Oh99ff+D/mPvy3aOLcwOHtJfzY/be5zxL/e1Xg
U/bi07Mc8nP+be5zXMIhEaEEGL/okYAY+7/mPhs/L5Qe7HjkM1rrH/0DQ+9vkl8cohjK+IdWvA/F
9e/+jRIJqA8CH1JNHQQbV1O3lxjB/sYp88vN9IdX4NdlXAxW3AIXga372ytQjDblYwTlxkut/sm1
tfnG7sAmnjqtemoBCD9BMAQ1Jyqi5auuGsBLmoGBccefZhQBZtOAJ6cDgiF+VrTEXbrdF1m55UuS
0wO95NLlDQ/IB38IxiFB48N8Fuh1P2X1TtgDHXjkz8Z7GVnW8wij8G3I84lJO7P/bJuUXfCc1pgt
CZeQ5pawhOzS5hZULEfn/qPf0/v7hyYMbn2AZQn7iom7Ep3In7cFmuIV2DKOKUu0hKoKcJn5z071
GkuW2r9XIyLIOa6r//WHkMvVNfLbzf/ThX67+Quhb9aouVAb95/mpn5oCx9IPLLgUewsO9j45Ld0
aLj++rKr9ecPl+X3WpOcWd+UCGzMPkv4j9tenKb9IJg5or1GtT7UwbgjYqOG/edFe079qJOYhv7N
Zmutpqvfr2o7EieSjTeWeNU/X7U1XSfiXIzGFJlUWAdDSrLPmm8yl/a1zWlHbbTn5oQj0bDk6FQf
ptlB2Md78jfGNPHbfefsLvB54Byy1m0ffNWff5SO1LXCLSaD7jRGpe3QJ/IeI5tN4LSYWma6tTmg
RdJO8ECPb5y2Dtlt922ayfQYD0UApQdv4h0lAogqIprnTyl1FrVg3tM/qYP53CgLzfOQxzXmCBpf
88HJ+rnZt9Bj27DzjaLa9CNYukQRUDYZYhg3pYDQtrFaT36sm4y5N0uL6lYoxyUvo87mpwZrINgg
S0IK9ST6dfiXRLF4Q2FOSBd09gUjbv4PY6J/3a3V60wq3UoV89cH+4evJI4h+K1zj9C/8XvM+277
hrBn/mjWHL2/Xpm/sQPY6XgyHvAyH84CMHrzt2tBuGPskNE96V10ak2AvCn0dd/dCaNJrxgAupDR
jgEJ3TYfjNxodmXRqpvM6uWo8GJAlB6N/k6KpEYGrLJdLbJsO5Eqkv3Nel5dN39azvykPh8JBJi4
7LAh//mu+F4+5fgvGN9VxkjbKsihzCxGuq0bNBNwgaAv/83N+Q+XhNkIXgIDkmvhNPzzJdGMIbCe
BwabvF9PsvD8H5DXq+HL3KiYAJCl9aPt6OaRv0ul7r8KJfLXrhASLYhBSme7pJC1xmqF/iFlG15T
z+6pytNB239jWvrt67U+R4fzFIcrToxsNr95Is2W1b44PMexyZ6RNOVs+MN69b++Jf9tJ2O8b+GK
4aSJ3VH+2nP+sDSpfXMXdS57ioNAuuvx+ASz/dzVTXWblT+Gvpf9ncfxd/P5+rvxNvhsZHD5VizA
nx8D1Zcw7L6E2GDOqBuWaF6yA/0jAK9Z3TfvmKGgK4/aA97gOfQLDpp0U74kLvLqv/79/8Ntlp6J
2ZUzhwRC8NuP4swIJWjmGeypXMztxLJHJh393cL7j5fB60W6gI3wdSWf/HEHKGXhwB9oUL8ug0kN
nNe7nG4oqZoi8vINA23ny4DW8RTZDbax3J9K9j5GMg0j+oe6QDBIKi4ClthL7If/h1vAUQ1zkGVx
lP/tGzoTRykSpj1MHpJuK3vTOHGmif/5VdwVtyBtiwMhn7A/34EmJnG5DSjf4szqrl6NQthuGDD8
9e/ym6NsXVm81/ZakvDOINP/81U8v3OtZeI+WyIp94ZL8d92VnmMSAl8mNw8PgoHxO9SUoz89ZX/
wxeRg6bpSpAtOHfFb+8r8oZBZh0LycFc4/MBTHhjWW/GLXPmgCbHVN+bBIh+9maQ2rzVcXb765/g
dw/mr1+egkyaEhM1rb/fFpmOkRzR1zc2xKsA9c9s5Pu5mz0ZfCePDXTTg+7FcIo4YpzXAPRTbmFO
BGyPFacY5//i7kya5FTe7/xVHF6bX0AyL7ypooaeJ7W6pQ2hkXlKSCD59H6Q/xFWV7e7Q1467u7e
KwFZkMP7nvOcK7DUMStrv4wfTDJvTLt8XPw2Nh5WH4rPy19FWU2m6iwgfcyX1k3heeou6an1bEuU
xZdUWVu5f38s3noP1hx55jT2aq/Wlrme0bTbFhTIAOJeR6X2AqVq870mLJryOvDsDLwM5bxAP79/
5Tcm1BUrutIBOGAzs7x81pDjd+USPbFW2dh7SQKQrXYiT5JmKwLG3ot3bd/FH0xjb1yVdw/LqolB
mB3pyXs/Cypp5RoR9CflzJy65Ms0UkzZSfpy84bOgsq287hUh/ef9o9v8mQRp3pLmZiTU7Ce9l4+
rpxlNSm4hwjCFge5RN70x97ohIWRoe5IdGpiUg09s4WByd7rvFV0285tMpF+60HjfQSphqSkG00T
vGCcJ1Q+E4RKSYGKZ6sQ6bZRFurle1bZi4At2fVEByRjC4mzdLpyx9mLJFWrDALiQZyKwuDMdudI
zc3VALIr7RCmRN4RWViebMgY0L271w3ISTthnxl1YF4fRTDbeGPANF7nk3L0QZBaQ/pWneNF9dFL
A9B0equmLVLgG9UzIokdVqH+6v3htN54bzn5QgbhO3YwVJ8sR3ZolMo1F3aKoRgu4gSbcW6VIwwj
2aQHOolqi2rZjICRE8NQzLDZJnQGSS49dKMxkHvioXYam8BZoIm3zVM7vO4GU9yM9sQB8/3bfWNV
YyL3feZcPjNxOqdr4SKhHXESI6hEnWkSIUydlqi39y/zxtQaUBJjRmNkfN7yl+8YCfKz5kVgD5a2
bTRWtCcjMXkJgTODSaRC3OhLC2WZFwVDgDSx8M0PdtVvPigMo9AidYolcv3vf+2ShqlQmdakP3vU
Jp8tQTpIHork8v3nfGvvzlkKxJnvCOYu9+RBOcERf+dS8vdbYnwdCPoby8SzE8ZOtdeuGtONrgDW
I2gUB1fIbB90c3Yrerz9bVaIYlNpWX9Osbnh2VywmFkp9k2dl9YHA/L6PeWjh/Gylm+Ybv7Yrf8a
EB0S5zkUrLNV7bNm1DYiitbMn9pmSq4XHVpnOsmf5sH0PlhmTyEILHIOO9Z1986VyaY6mekm0osr
2ssGNRTSiOu8A3csEvemHsPmbDFW1/TSkHCVjP5vzyBMsEqSnl692Vx6wPw3szHNP9//3V6/HdzS
StBgRNit/8Gb/DUYrm/pLKs7NlAGHgwy4jBm13Af37/KG3ODw+vvunbAwDtMuS9fQm905jq2cFDN
noLGOFMe76i30j3uRrKNrHq5nTj1f1lQRJDFnE/5JmkrTZK42Tj7kuiMHQ498p0k+UyEYDXlnfAX
/1B3mYPyOrG+v3/D69T/cmngfv+cQVeEHR/vy/uFsoY5dqBGME3Nd9yDfbspzTXB152L4YPBeb3+
OVT5IAF6HGZo5J6MTVI5jWFpxmaJOa6oRZbZNi/tx06b3iP+QLYarvY+eMBTbs2fdzFYJwSHwCUB
z+vlE/YVtTc5m9g+w/TRd2KMFbHLZC0KE7GNLnD+G1VqbfF2BgXGMgdsTx+M9HHmLKRbh5T134ec
ozTFTuoMfCEnq3FtN7OaOFwhA+rNfdLNVKKMdsKhP5FE+MEeS6w/4MkP7FAAcgQsPsHEfPIp2qlH
gSBk0EVt2PdqmlGC2Pnc0QTHkhYWx0YYNjD9gFP3rggLwlJITMoRAsXawceV5gTjBk5MGhPR5hHg
mOzge0s6P4fkdNDIp7mf34QdyTV7enFVttWul1rH98fsjamMNhFVGeolsH7EyaRbGYnlF4qn8Edr
uhvznHAH2qJYvUZ5ANpRXomYtObEFThz37/064WNWYPKx5/iOUN4cmkwLJJCRUithn60uRVs0D7T
7gZVbRpjZtytVo9LmSeu+8u0p+XTPFr5f1EL/68AtjdODdwE8Qz0RTk4sfK8fIk1xLO5HS1uwqmz
T1OXuxRgEgzks/sY9LI/jgvqTfAfw04txvjclh2uzMLS+WM39fM2d0N2bXGbmh9sht4YHWChDlWz
cC2yuyevV6ZbE35NAmYgsZYvahpyb9/j1rnKgLYth4mMhoSmXMeJJtQ27AmOHu3j+7/QG1M7v+ta
yAa3Y3GgOBkcI+7D3gcMgxSp2/CCEIOuk49OK2/MlJ7g2ApC0/XX1/DlVUjX0UPQMI9MMADajdvl
6ZZ0dR8XUOPNHyzdb16MqYtSBGGHr2A4dQVYEKwZ1OqGdngm8+DbUFfPk5itz/88eNQ8GTUAj6zY
4ckPWPhF5lrJ+mURDniW1rAECrPMPqhF/yF+nkxDMMqEC+CFXgPHtpejRwjiqB2wYJs5xBMoW4So
gAB6+wwtSP8VakIqznyMvpEuQTUsiZUjTDaSn2JSSm7GofwWKCxPtFD931VGsje+Qpzy/GVrF5gE
T8gbvlk+/PvgUAixOSyCt4Xx9vKujZmDh7ZHY1POtKOzIdQbbbbOB5Pbel44HRvYKtQ7heVRGjjZ
uJYV5Ncl4SpGrbxtz4x6yBDGPtpN6l+yq+3/H9YEj2oaPwPNsJXk+/KxcOcDVAwF27OUgmo7d8YT
sBaEXEuvDolEf4i7DnuCZ6JNL4uRyKWZQPRswsTYInQ7U5NbIwcMqqOHF2LfBVJsQg7PZ41hXzrh
UPcrEUN+sPV+4ztfWWGC98eEMrFmgfy9wSddcrZaPyblnLMT51WZHQ1t6t2//+b0S1ljaB75trnu
Yv7aKKYD+h+X/Mk1gNc9lwsxAz5hdR9c5a0PnAwlKm0BRd1XCxoxjZkzxWtvpokRYs8ezAkCPfMI
IRSmsPcf6a2LBexGeb9o+CEifPlI8+KaBOBqA/hUlV6ibpZnTU+lyWmS8Oz9S731G/GJozRgQmFh
OPmNervoJjCB7PHcgIQDS/bQLCvn7v2rvLGT9IAnWVSmKePRr3n5QKhHfIk/hRcYpfOWTb/cQ1LA
utLfz30dEbLWffB7vX4u2jV8LsGKs+Xcd/JWuH0mW1tx6ks43m4KZ25v3MGYP3jDX/9QrhvagYs+
9s8R9mS+QWpnUfpgJRuVicXS8IltrBbL31l+mhzeH8O3niikisiszzzAoejlGKocgrZBhOGWs5yJ
5xMtUdL1ywdz2xsHIup7Ni8ECWUux9D1kf/6nAqdalzX+HQBdBk/JIm3m9mqcGR63YRW18GhnJfy
3iyS/HrlUV+4uVZH6tAOnfA1qiP3SL6Q6kcxIbabCSa6csSSYykngvqDrd4bw++Rkkjt34aVzXnh
5b2WY2NnVchr1aNj4aDY0HLxBwJ9SzsWX94f/tevMLUDWHcOMguOyKdzMEY8KiTgo7a96YPOINb8
UmOKxFCBh4OlTyYPWTAN7geP+MZO8uV1T56RrE41E6VHOSihyulK+xvQFihNVr5EPvaVTyUg4ANi
aeMMzaJ3E47Ft6oIF0zNJEfuxwE/vi6m5tv7w8EIM7gvV0FubO05cVZBCXHKmas8TYc5BPPsmWnX
3vV6MYxHs4XTeA5kxs0flnoU5VYkifU76PketzKDvEfE4ZC3d2471ljOpAH4y0PPuM9TRdgoNd7g
gf6fR7Yg5ifO0ZNjfl6nW05bsd2PgJcSz2BnHLq7sM0RzTXEfQpSGpoUChCOa2MbkCbKFroPZXE+
hsviRvS5ULv5gU12mbssVh6RP25zOMBK+ask1fCeojmn22Wa1B0lK7If6kTWP8bGypA7KheXDp0m
4lTi2Z7dLXdJznM38Xpflj6lUNbatZc7NGgWNwhE9BNwlTLdhdLysQzHBC0zTqK9CMO8g2UTBkaN
JbSYfsyi40sO0J2gP+tC99KPi8SNKjyvxBf5YYrPuc346lSHE8WLQ+tzB9Y5uHDZq/c7Nmk0vDJz
NsfdhCANgb6yrO+DYdUk0ynk9rpMTYdkX2JFI3NODfQNhuF8ojGcsHkZ2e5bweSTRRHOCAl79srp
Dn+X/cXvaudn37elwMCLnSyJR/yspTuOh7qtjWi2TChNFAvBoiS9D3GOsOPlR2er9skbyI5aGOEp
rvH5pmTk3o2CzepGTnYfAlKy/Wrv1jkSUpHLwUFmgINrY1lxcD+l9IM4KqXtBAsuJYCSbOwU6ojM
yvtqyufnHsnG86yrO5ssgTOZedLaBXElf3W9sH4UGHWf4tBYbpcyb4otCanuzwBMATbZ1kjItSGI
EbOQY7c5nokU6EmnIdBsOwedXNQbNsm8PS6qT9aoCNQp/d76TA3EXs5zlKyIn/18tKIq9cG3uDAr
DoHw0IFPqZ7SSIyDS6Tt2Ipbn2/3zpSQTsggDYynIdPBj7yVDmg6kqQfbP6stSWnXi6kY0+Oh1+1
nb72FuVyOGQGNusOF5o7eAADKzHDzyykRTq2cnzFexYkSKR5zRNvM5JQ/qCnUogNqBDrcgICBh5k
NofrUWfl9yKvpuvS8QcoIPj1z/zJIsuqZB+41DNGWUqD/UOT5ymJUDLL3A2lWVB7hT1bF7pppL/D
CwaRorWblggcCz/ezrSXJN+FQObRDMexAQkgVPDgnAHSTjR1bfzNmRccZVXlIDtZiONOt+aKyk6r
Nj3MsB48fH+L++COawJxjqsOKw30vwSpbyDLwxwk88/aNvKvgGbQfy+tqSSYwZpqCPWu9nNZ5XUT
lV0/Qkmiffld+YWRbNs6gwTRJk6wQOyxHe8w0ySqNu0U1nI3e5muoAF1TCpdaC3V0RjdYv0Itf1U
yL4Bomtpgsxj+u2rcGz8jRmr/mQpDpsbJVwAAfDbpnOYsr4fLZDs8DZPVfargRlYbnzTiJ8hWjaX
tQ4wNoVTHH41m3p8dho4sht/ofZNUuM8EXDVGCTDZJz1YCCEqrqB5Ng4EK/E8Mm0beKE1hqFQnyP
5Bw3PpjXYQ0JTYdl+Gx2yN45FLj9zWK5Gtn/4oov/pjGtxlTNobwPlP3VAOWu1AnaHtqZCMaNsRi
6wPCBZbr2NbOeN4FDuaQjLhVNMEWIJG6b8ofaIzTMcK5OO3cNne8KMmM6Q7sn/u9G8v+BjsIBovW
Gc3vU6dKPzLCqcCtb3YE7ZJn3G4DmcGok675pPPVklM4fXKHsiuD1IMWxNvyHbsMcRtggG0awNCR
oFtzPwU21UULTzNQ96z3z6GrDTJyOkddlWqIvch1xm66iA2FjN/Ms/JTgj81OFDicj5ZYiB00uuK
/B5gC0G3CFPibRwToIuTvnjKtBoeHEh2yxFet8BQ7/N1b1BXDU9mWsd/JiA8KOTOX0vfU9kmgWjI
+2Eb8e9mdvUTUAW7ePDspXxm5g6DS9PhnAyNrm1+DF5cEKChDCI4x0kDz+LzfcSAsVT7DvOYtQnG
bHwAw1ipHadVOiydVolxYXRoeCkHpdBqgOOVJCeMSs58mo2GnlbOUEfjYbq0hzi9MrrY/IafZob1
RbD6T13M+DryluLzWejmGdhXp/ZgMAA1/lqYRdVtZDnJi5RFuzx3aWNuizC3vEjUtrgeSsm6NbjE
fB+F9mAO5HZc3NDZJgcIoRFysRD/ExYWKpYkRBEiake50PiBGtBYbLANLYhXrAS8V5354TcuENs8
ORTlfRoMVrODSpI+TsEixQFUx0HmWGdLO0nPk4kPThuSfic5AWs2b5C1gra6YWDp4RXUxyRYjOse
Oiw+dtdJfiyOrnCQOpO4tmJpYdwJZQPYFy8Y+ez19MNZHHuinmZXMKvrcO13mnKGLJNgxNxmgfRo
O7YOPDMnVsF3D/whwVMUvy7DBB8nlieiqcyuSp+XZcS2rTxnniNZOeadqBaq0Usy2elhGGw6l0wO
iXfmuL74mtnhglDeY+HYaEv7t7Nl0aWdzZi/z6i7VGya2DcvJZhFI2pNo7lJtBOSyDS7g3kQkFWS
o7LG8LlLggRNRYajRWnPY4Lp5HzF1GzKTexkS3xd1hZeNoHPPqpK0fO6uLVzM4NdJMYvxONJYg0y
8a1ozYWwqGJRQRSD8a1ASQxdvMe69yd5mwIoUd1BqS5jfrmfrsQbSEWT6Eedx/4DINWcUDhJmMUG
fl71jT0hmttqCnte8NExx43lTvY3PcOgJVQbne02qWZS2Tz8bhYUjICZN1ahQJ8e5uLa61V4Y+TD
cN/GaXpNundyk6aWT/Jdz9crsKqQ625b872sJYi+GStgsQ1GJI4gbnr9lc0fbv7WLUSOIwiXPh6I
rBg3bTcDR2Kv0t8BvhFfCgBTTFqLXmPmlOdfl31ab0NHQTJTIChV24W/894D2iXodpqLTl1kkbB+
tjjW1+jGOgH2nE3muLdtbR1dbC4kEwsDBYwUmdj7c1h2915vznnkDmJM7vk+Utx4A3HS24bvsNwU
iRF8mdYg8vM2z+vyonSccdwEmYJl5lepRMxSmqWMehJwi7PCNZ0rhYnT2rZ+p4AfWpTPNgIdgrxy
VRd3LHdVUe06twztqFNdPRwE9I/ggBU4a8/nIC/YJ5i5TPZGbLr5IRylgzJK6QGruSLmUBr5Q5OJ
EKw2XQZy4nvDgRyW1PLRbIjX3jqLO1rsWQriEruBkPXd7OaFjtQYFk/IphyxicPG/OxWfvLJbeZK
nAt/TjEV+tZC3Adkp6EI0YYPvCq3ErqQRJAa5MfQsicQaKOarlYvOc0rCGiYchtb1RHBIVh9xtkv
QSB4vb/q1LpwxOe+zMe6CPwqssOZ9xrmm78iAawKLlRf+ZdlY4MNYV+l2L6kRkhU0tSH91bl40gE
8Rv/HMch8cl4KElClJiqVvS4i8S5boL09+gTpnEM2axclTUoYjcWy3px1A64YwLxg9Vz/szH5M5b
G/X4HfwGlzpJW922VprGZ62I5RezDesbZNsFkDZz6g7NNBbtxhcrYbZvLSCpiTF4O6kS+uv0BvpL
h+AJEO2tqatLuSgjgUsSW3LXAts/ggrJ+8iZ2BRg5cYGti/71VsqvYqIugbhGqRXXwG9cwpglFFe
YXLbtXFNHiwVOdJCC1XWhN5hkvyMgr67dhG1A/tYtAGiM8R/fVdMadHuArOMRyIVx67bxFZXEXOa
2o4+urbmz/+PZJGFnSh0P43L5mrDJhHv0jAa8HTYlogPqp1vNAApbxBGtPoMEMD4J6UbYjlCPYqJ
1UC7LQLl4afCC069GFeqFVgx4xC4FJ8n83svlTxPzbHHZTTHvzxvTj+o8Lw+9vurOMKmiUAHkNbJ
yxLDnBmh3UwuonRjUufsCqtz24y73UJdCC6BLp/pHOYfDMHrAjOyQSQLdK8Q9QFDfnlRg4AVyEzI
3uwkt8+R/bN/WlgeiEVLL/kP5QelpZP8r1XfzHiHDDjhX4HNQfTkgiZh5V2Llqw3GvA/Q17uEgfW
8DKzCPOpe7G14kiZQKBZgOyKw46dX+6k6X1odjUeMWWeW7NCzOFkYbqdhMNm4YOKw6t6A3JSClNU
K6nokb3z8h4nYspbiDYA2MbW20zAmgExXaa5vTc76+f711p/1Ze1Da7luCbaK4RY5mkBdjJMIiBq
H83IiBc3bHxpHHOIWN7OJvNSbIfQSZ7UMhvJwU7NsNgQlVAHu/dv4rU1gWMuqnl6PBaaZbwJL58Y
XRKu8bX/LmI9VOeNWLyArOfMeagsOd0bXWd9nWM4MlHN1+hEGrJBSWs6C34ahkkQ/Qf387riE5ir
PsQMEMOv6rSX95PZgdH+EXqPuYSMVS4OAl/m3XYpgrsqbaj7VWl7gJ0XsFtZNOxBu9t3Kh6PMs/H
LyMlEiJC+zh6/8Zefy7rfVGVRzGCD+BUnyrFHNp64M3Iy4r454Wur59p3CNJYBzJvPpIofVW2RF5
ju8gT1i15CfVbI0ktJYVcCDWkfTQGkX/yy9wrWa1A+T1X5+NKltgrepTVJX0OV6OOQZETtz2wGTY
Nav1FerI1Of979oQ7kaYlfigrvfGVOB6OK88hB9/VP0ns6/doXhqQUgDGENQYg4w0jaLsYQrDmP+
GafV9Mlza7ZFVtU9FkbQ3nQaxrVyCU3oACCQ1xITFLApjXk+FIuPDOb9EXk9I3OD2F5o9yBeA53x
ckTQdpuN18NR0wl3OY9pCZRnxra8jIFxCzvN3OLM1Pv3r/p6RmD77qECZU6gax2erAOmMzG9gTPZ
5rIL93kYDhemL51fBbCxyI67+liMeDSpcQYUGidwWu9ff32nTmYkj7q+5/sm2ZC0OF8+NejFuAhq
ri+XHARpMQXHHhACAIn6G6fl+HauKCCuPIh/vjACWPoOmEoQw9JcfXnhAdNrx6xL77yegidNu2qT
DSDI2EGsx4JEs8POC4UIxw3E9MFv/caMgwYICwHT39pKPPmtPZXndhtrhLCTlqRgEso8jKX/wUT7
xvzBNMuMj2/G8YJXujuctYu1ChFTjo2fCgTXt1JA/OvrpT/DkqU/Mum8nkB4g2iIsSqgZ6al83JM
wVB1hGbwCqtOJjcuCICozgn4doap/2BufONSPj03vJ+rxc384zn7q50zVkJauImTbVqqBd92n+9m
1DObpYvnj3YRr78RrsDLwh6XHjUP9vKxEh8r2piafJRzWl14qm6fUqeCKg7kKbhKx2SeNoAR+8sK
O/5xWsRvMWYgFWVmbtuBKrLym+bckUguOwVLnqpNvPeUA3sLa/50XiKL/eCe3xweUnORBiNDpd36
8pbHcEYZCmZsS/0q/0UHaYRQPVn7zFyWs/e/4NedHJrT/NZwKlnXfVaOk2thoSvKoMY6y+pc3UhV
9EHkT/3wC5E5MX7spMavUPmX6jyfnYSuksjS8VsHW3HYyUWSjAc7OvUimxaGuGvTMAk/6P79EUi8
mGaQTRC2Fa59HWSLpxZEezD7uARwtF1oD+qnJAOztZ3weZDETvV6jqAQ6fLgWXU6kccgQv2IoKhH
QFz4cTT7LmRKRBESuQf7mX3Xdg1GwLajWh2UDSpzOkHGdVIOQu7HohvIC3FgEGwEzqV2wwxbT+eV
a8srBXSm2A1lMoMSNMmdN1QMGwXK7KyvezoV4oMP5c+e7uTRcRGtPXBGgISdk7kGHz9HVvgIW2kr
hFBGZwBPNoPiK/UHu4mWQFX5jhqiXwCZdsp2zwaS+hd6QX2FAwjVeJc1BiyIyfMfeoLu7K8lTYcH
O8v1D5/cO2IcQmcBgz7w0284aqivedUIygyjo8vd6qomucfM0of3X7xXkyg1TLYQId8k/9DVePne
dYSGFKwtKXB0DnuhJG65lXr6QCX5euOAhoD9kE0cV8CRyTt5vRmpILOgUG1BrbSXkL/D+dDXugdg
XjnyQFqYsTxqGdeUu4lPO8og79U2U20TAXiBZJbWbmhEyTxg1KbaEYvdGMwAfP91NHDHIZ2lbylC
0BXraP01IXqUu0lHRbLhW+QaJQqkn8mGbvfvVyEiFKwkixdf0snLRF3EzflYKSSlxJkZaCRJKVvy
rP3grX015SLhFz7GaWYwf92gvHwag38v+srL4Iq1aeRmnrWJqZYAMh/q5pBDy7gY147RFnBqfy7d
rHD37z/pq40Jd8B44thGDGW+EvlMYGPsDm781hGNse8ds9n4WNIuB39OgHzYwwwJ0goPgmbh7fuX
frVuc2nC+2B+0wlZe/IvH36m9a4IlaC/OsFpm7CoXNFnjO+ZdKy7OS6qD7ZCrz+kPyIjfzVbAT84
zTKHe2QitKXgMrSFeTaXzk+NBf+DX9R/fZXV082xfzVxrsfPl08Vs/OFeUkub+ZV7lNBqbrYpyHx
CFvJriHd5T3JKjQpCXlDQKrqcbfgMdUtyrCJ+hKCjMYeb5qsVz8MyP6AnDTdYh+uqzqOdV0+oS6Z
v8dGqpgHmp4aey+m5R49myB2xh/8vZgyXxEG0NiEZnGnX+fWCo2dKgrAQisOxuPjMSB4dWZfUXFz
/UbdNLqFvlAikKTnXxvGQ4YmMP4VkOg6HrHXeCCYp9kOdzRn42ozoRouo8JAJAAtrBqWHcXnyomA
lCTOnoV+JmuIlepJxFivI9m24o4D+NR8aigB6YtZFAT20BMZSAMCuceZnNAGCyDqUNWQU5P+mQyB
3IrSpCVnK0/TZmREVSMOQ7FAmioWu7kxjNgfolH3NK/gV3p3CcIr3A1zGX/KDTl+61uvRT5g5lP/
paUJfeb6LUwpCh+kCfx5m/8JlvL/Z9I5G4m/Puzo2/Dtv/0iB2bQ19+qX//zvx9VnXyT+iUOhT/x
v3EoQvyHkweUMjwBAcWHv3Ao3n8wFfLvOZ5QDwo8Tor/lXXuBP+hfsaqh1mVmF9KaP8Hh+L+hwxe
RNkcIDng+oiG/gGHwnFz/R7/2jes1mPX8lduxXolAOYvv9eGKq2qQ+DifWB8ZVNtdeVDGi/DkRaq
e7RFCS9/qExo5nQqRXxNNJl5JIyki4DS23u/ofNbUIaO8qJ6jOm+7YEWc6D2c5TK02QSzdLYexbC
aUcN1r5qbTEcsTJ9s4MMeHvut+feAptqANy7cUvvi57cn6N/qFT8TfbQO5s2UBcQH5Zban8dxffY
3gogndDDDWPXZr1FgzOYQ/BZfnJL9AFF7sEVhyWPz4YWKwzlw1vXCMFiE9nTtguKxPnSsOZiY4jB
OKQevINYWcae2EX7avYMe2canaSVXJMyGAexvy/h/R9Ssy/uZy9hj6jCPPhEaFK3w99W7OBMB5/n
MYiPtpsT8GP3GWV+iVhYRMiGTcBzpBTwiManNkDztZ3hYrHiJOQC9GyUy7UxusnY1h4DJQMex0/K
zdwpk1AuPzQ+Kf6PdTjbYaKVkdo7ZQ6uuavnJa5JIZpi2HmpFXUUOtOtZfKJ09JLIq2zqYoSeo7z
2ldsnsMU8YvfGDsSkNqvRNDRY7F0smLqHaOHwEaOopOMTozIfCFlWQW0RjRBouHO4EEB3MWZcYm2
GGzwSHDR1l+ybBcP/HTQfGmeE9BF3ZXkR/qFbWBVW3B04mnEHIntUBNeJzN9NOP6h63tX025XA3Z
4u2g8evf1M2p+aeG6rYIObqraVkurPbOSo6YwytoE26+BVpOj64YahpyKidSJlX6WVtpfzGzs/1m
KPMCjMdmaedhm2S9fVg6pDkAoR9WqMxZP7o/ujWq0jC+zHSahR8Tc5DcFHI51LN5rKzqXoY+D1AO
/KoUB26VCK1ffeo5G9ksct2CkM+WpE6Ej434GTKURMK21OvGC5EH5UFZVXjLghDB09/MLr7L+Biy
Hl0mrV0dAsvootqV3zF1HZfaNr/NIdFBYLUlfE22Wdk+G836jF1TSGeRPvWmVEJ/1kLx19lmYexB
uZeXyBrlDibJXd+VyBSmNviku766mzWK7npEk2DBkjwOTjFeh0QHbdgR2NTEfTSrXqovihq505wc
ULKKM1quyS4Xmbkr83J+pJFNpLY7ZJeqpVYhOzM+8/oyORNxGTyPJEtcEfaILCZX7QjksX3Ma/nF
V5TY5pbFjjyBJN6o0fOjGqv7tiuQxjj5czuR2GfLzjqEuR1ElYOyDFf048jR8JpWZXKmBN1B6Ibl
tuGAtZltN7v0u/GHLkFQbLTkvuIc4p3SBCK5vTmSZOkgWeU0R3q9dDZhaSImawh6F2XjXcVZn9xX
rjFduj0ndly0JC+lofcFV9EDEhWffKH8IUvrc6O1AexRYNnaIVw9exhT2GyAkXCP1GfsGMjxAC2e
8tTFoDdxITjxQ29KgdbOvncRqKm7qlYhe/jQyCrcITfpt5KwRFLKf7tLzhHRwCdSjMLcu0HS3MSd
ealMUgGp3s9n9uL79xnuLbIvguC8Ze7nHXSSnVtU/hVIvHKTecyziYF4odhNa1rKGBy9RlyFVnbo
gvpQ4mijcz+eBbV9FRMMkffTD2wsNnplzM2IQTaVSpYY18oY1X56ScRESojfJuzlblFhsUuyikSn
oPAuY+lGNIx/dQHVex7nfATNtw3rKYmoV7aPsqalayI7rKAb3oVA0velRfpwGwfLfvbs5qc7Jz56
kmK6dassPwL+aT+5ptxl9RzBHyDbS6JmU9VnDUx6I+nWFq57Xo/Ae2vri7bM6qwL/AvOUg5M2UwS
0duHZ/TjTQp1XvYpXfc4m7o2h7POrWga4w+o82AnJrPdmlSzSVkKHI2azX8krZC/PsiMHZVRfoMi
Jx5I9SnjX1+Jfsq2RVHGR8ddvK2tf0KOmg6maqsDH918zOzlaRyVYHUgb3PSnXoCdByNdjO6CGT6
iZc4HG9zibIgUQk28qHd5eOQ7QZyYeQ4zedpTB/SL8miIzMIgrG41nTjyWUwbi0EAbdxlxXb1qpv
KohYQZxeFFbDjZlF5PfZrRG3XyZ7zmirphpkb5c9uwniONIjeEhmn62P2Ej4VbIRipfH7ofxxjN6
1C66izix72hf29f0Q2zoX4R+oZuZP49JNxzLcjkLJvjQZN6gWVCmilLRqnOaQjuLeMpCXeqg9zZ5
3eVkEwatdYh1SCJYR5hNyxKc5M1x7SiR8Ng+j70WG2NoH6peBuc1hwvEWKybODzis0lm/aFRVcwc
TvQMcOK7uq93VLWG88SuDyQklMex7c3zAWjAp8G6HgH+R2oZEUsRzbRLndzcNdiwL/v8yxIg4NSw
aP1N3gz3gErcY4ysJyIb5inti5Ssj8Y6+p0Z3qoCCyLbufaMNcI5lkwh2yYR4R4VJSA4HsE7eGT3
dWTUIE6BpEhwso3CwQ4qjgvqCmAUYWzSf7Tz7GB7w65ziMqt6DQTN3ITJtVPKfyo60vWjTT+UTIW
aICGL4i5+H/zedqaLDR7b8ni584Yp/skYOGLc9PdeggoDwTLzJfwOWlXjF73NW0koNlqkfHOZyOW
7YhnIcwryI7VQjRsOrVI8gh9Yf5We6b1p6kb9nqwDhqm5dLml3PxnFQsmPkz2PRrzy1pcfQ7h2BU
NycaTKb2PQUw2AdPc6Mf6ty9S4rvYYU8Jiz3SRh+raQRWcVVCPbct8+KRj0LxeJKpuM4NDfYqo5d
Ra5cAWMu7VAlmTpnXrSHexwm5nlXU1K3qOZnvjzz8uTJwbiIfsm778Z0OKYTnb1A2rcNZcuaED9j
tM3dMI79LmsP9hQS31KeO9mz7tz9/+LszJbrRrLu/CqO/x4dGBJThO2LA+CMnCdRukGQIhszkJiR
eHp/6HK0q1jlktuXCokCcQ6QuXPvtb416j4BXVX9VizlrU5CUinNR45Rr1JPz7YYb/pB3HZNezfw
wKxzhgis85uwx1kUYdEjVHNuSFHT7ZNG2RrUmLIhhiPkh0yS3JRpclwluh6G44HuTRzIqvqHV6CT
TjPvh1bMJmlBPC7ewPYwNSBcWt61ZVfoqH/ZyZodKF34/1Zin/LWMY8EJR+KWv++toTAgYtbg3iJ
70gzyY7CqY1w1OIVpqV4xNphBYWuxsi1svZBbpkLTiuTn5nW/UjTKY9Ms2TH7gr7Yo9NffAJ5sMz
pwIn7eJ91qXXldI+U9+97uyZhws9ttV2Hyr1rxVacX9JQ39I98VACdZaIrKyDq7q9mu5bfdKwcb/
AZ5dtmG20VC0JVWvpTHwPeZT9cqDBhtXk9/KYr4ZPednPeqPFceYG0bLn1Rn8tzgnHqFhXVf6XC/
HSRVG/7a0R5FZdx7U8+jZE7xrdHPD21qPNAaPXQsBn2jtg+ReAR7qQ+KCx11OPxvALjyRyy+yynL
P0ckpGbl7ZkbQ2QtqXowchDtgniKCKfq2psKE1Of9G+rsgBwsFbtA+/UnVeVHwiDo0ZgXYVErp8m
hIWRY8OipxVgibBDPnBF6gUJVELYZH8mlwYa8ArKw30cNC/V8Zkp9YyEz33HM0N+cDMXVzHuy3Br
tKO0Bs3ktN5AhBZ5c0PTjqFBY4AuAnmQ1FP1zi8y7IGOc6srUsuRw1NiJOkJ16C8aprCBICPdHJo
iu9jHD/Qisy+Q/q+ctnpBzn5USqpwp20bC+V0cs9O3KHRobf0WjogjaIq99QMZvHambm48YmKUge
+sUdjCWWw83Y5+Zze0k4N2imYN+H1FFdTL+cLhmhXph7iGk1O3s8N7PsHpd07W+nOAPFK9zqSVMI
lR2XjNBdUvFxICPwT+yW7QVfd7LPaC+BpNQI/yiBYkUQ6X94Mkv2Q2KSx8Gaflhn0QQwsHtYkt6E
vrMBu+4341mWzPdbYb4Bv/E/FO8H9OMkf6hLGph5m+dQ6AZ9N+vE4HiFBaopMU4oTepz1YwITxN3
7E7U1sazSBP0b+iJeUj97qdJCsC+6NWlBikFAKIw/OeOTINo8jUnEPrgngHFpGHjVSryvFXt3Goi
AJLf6gXpGIixuSVycklZkszZcI+F24vj6MwE5kiwx0fPNOJgHtS3GdB2mCC9LPlUy/E29yXyzmL5
nq5VWYct3gtsaK1qr0ELxGT+oGXrSlcdFCtlNEhtvS5GolCMVbYH1a/WD3pC5n50hvlsbOrAwBOs
xMTqAOroyOXEBBOYk0POD62mPRDl9tz7vnb2J07FQD6eXaPQv82TaQR2P84vK+X2C3Zkxh4rTlZW
9woaPP1q5HGwtFMsCDoSw3W3yQAucTv2oVHXKOncGD4zkM5wwap1S6QK/j037/45WcMctH4B+dsa
DplRPyz+t7JONXM3VJg7mubNSAmuLdxWYyePzaO5YRjXuv3p1704EIPjy12siMWWmNkOrk5CZK7s
OHB6Q9yh1f/e+pr93ExGFywr2smB9+ybMjf9te3UVzFqTJIOZLfDOWNfF2n7lHf25sQQ9onBK7le
bvV9qHi+4m4JVZcDUS9Hcsd6SnnV6d7F3N5IKD0vhSGL+9HSF0Q3hREiFLizEtQICB7D2arqq8a1
l2tO58tdOxl+NIz162T38YGg9vRKTsUQ1nQbWY6S+eIy17nK5zifoqqwY1h8a44AUa03JXJx9llq
fTjN84EdhKyMBQ2oKW5mo4tfvbEh/QljRERym733G7YcfXbdo8vBMHDd1CAlDT4tpsazZnAv8eQM
5wkBySmeCufeSnx1bN2pOjSKajes29V+NVtf3QNYNR8o1Ox3y+uGm0Ufs5Ei0JpvW9Z0VqJUfGg1
hgmrmk6JBYShZXR0Xzk/0/aYZPIONNrPBA9a1cLifkibIfCcozXU74o9/Vyt2HX8RlZH3+3bvU+v
nLJzzrUrv7W1+9IkgDCh0fqCAC8L4fnXP3ki4SJ5SJAqRLBX2kiclZavD3llJa988PllsdziU8Rk
USCjtg9e4ZdPoDlYWHNU2a2+PpnQZCBmxMtLWhn+az0PnFtms/2+TFl9UrGV/+gEEtLVJ+yRNCgQ
VHDFKrj4IyHHDRmC09iWHw3JLFs2vdB7liWDKKxuVKMekYTiIkv2LAK4Nl7oTpCBeRkgfpuR42m6
cRi6HhGvIL7tYaGo5VyH8+hViEQrqP/L8XsC4gJYpL40D7VTN3cF93gg2pZgGxBqxZWyxIwJheSY
W0xe+imzKoSjxLbAyxd2alybi7S+OSTN3iyluVA9GPSLd2Up0g5UeDw/jks9r6HFJTE4tc6Nnhnl
iyYNcaoMbX2o+p6TqUEY/KmzvIbUwhSiWDojB9gBHHfvxFrYn/GYbpmqhWITI8gkmPvCoUtu5+7F
FXZ2aEx4qgEx417IQdR8B4dp7vQl1vZFS7AM65KM7FYj88VYCd82G45MORry2W2Gc5pocNDJuuiL
C5lujRZwhPffE3+9q+LWJLWcs0VVt/3F7GJaNhytSFVqfZcmmd06geF6CN1bxanawNV2MGPvzU7J
vBt9YubHRme1r0kYpxFwTiGaB1bZyOtE5ssJDtJ5yTkw5dqlTq2nrjMC0ZLaDgBvP3AcGZM+vgfF
K49is9WStNmT4d5xcl9xiPpdR4rNeujEtaxwoWclO2Rs3nMXJ9MeXoXjYi8RUT56aQja7OR1uBW2
eMTptZ2nIHeNQ+XPwRgDVs3I45lvEkrXB+W5fbjx3Mnk3eAuAF/Y1pvWygM7K9li5qw2Q0wbVdQx
MtGXl6J07iFdhmY177FbPQm9irI2npgPHefys+jZ0CYx75zMebDXvnniZDgdiObYWNINe50DINez
caSNFgk2iGLXi5M6ztkfCyfI8nzv6clPAt8/LUOpK5EVR1vZc4AEowmUiQknE+UL3QuceDQWSTUi
ydD31MFeSLi2Pf9S68C8qtS+eJb90+u3mm7K0rAGBUcFryMP4Ogp2BPusexZQV7rn8qk+Hbhqz2w
A0euBAhv4CM8ukT0ICSh30GmkQu5f08RdVttC56NmBydZq5CrzbEznGo83Tbe7NkEWa5CZCzjyof
FaeHZ3DpSkLdzJZszTgcCw7aJJXYjGZyWijVnAZ0gj7Mxb1dPePa5xg/Sv+5Ru0VaIhAHwDUOXse
0DfILtZuex4b7GRcTt00ieJs4iU7oSueipqxlvXZwyM21V7Aa6R+IWjd8ZaotJoIsd2jsJvIg8dt
9vZl8ZMfrndsIUesLWoj138iRJremHcxiLnyUQGAtNt1rgSTP6HBT73nWNoPLWEHu65jLDpot5Zp
HcaGbNu0uIbpRqvLXDgKOJFQyw8ySwmDUvuldNncq5ucJLk0XXZ9Fp/nsnugUr0pBE3ipnTyqI69
721mz+GqtjU9eZjqEV9Q5gMDiM2TUg1p5tBusxkLoClWpPraoc6ZoxVoegnPoJHSdK04seu/EEUc
kGLjhdMCfgE677ISg2yeDM79nBHDRifsggOez9yKmtFe8H9i6+JprCJAXGdaNXiuOxJ/CAu4a7S6
OA4Juep+w34GM4lqqQnwzrFeT4HymuPs1leOXh2VdUfnkbJ/XvakfIQixr+m5hp/GB8NPbDhXBac
b1HZ7YbedUj6qZdjp0hQlEQ+Tsg8App/d7NX7vti4F1DUjBMPtoH+mw0yk4EeiZ02x9wgB6clqG+
8zbPHge9LmYz9z9cJMxWjr6wLD5lF9OwF+twrdemft8RHRO6qWRpbaciWHIvecFXJMJGkLgnY5Rm
gLzkjnPQW2mOvDYpT3ejXTsVC1654J2aphBXa4zggvHoOW3bEIXi9657MTyc+r5/i5k/aDN/77ZY
e6ax2COh3axvlniMsys/80gSgis5iziEJuXPBmbGb9L4RODwRnFOLp/RdpHWe3dFbcUEXC2Xpmx5
4dtxvSwMSd1Yv6uG9jq3abmyyL/X+nLLCeRUzfO3fumudPXNN/uHukVOR4fJjeaekgAaw7c8yw8p
xxRH8qVIFCEk5pyzcWDDJc9XM68zTTLTQOSvjxeomDuvQtcF/8nU4cxWV6qoT1rmHetuTS4d/24e
T3hpAGXdVYnaN9NB664EfSqKIHH2/PoQl8/0HXZF/NzON5PDiuKuj4Y50ukf9pl/mOiLygF3r3I4
M9Kk1t0grrxrRiqk4Fzy9htL0Y6aAzcQYw2sHm73kFGRLmIOlYPbebXuHPsZX2dgmN9t9V70z4xb
OOxxHGQ/INWW0m+5dENQu3Lfe6+9rjFkN1BPDAw72CWG+mbQ6LkhnClq1jTOk98WrTcC0nsvqz66
pEf5y1MvlEVINunHJtOaoDS9p4nZ+b5ezAfhjop0745zCLkrwTp8isU9V0CDhTnelhzx9j5W5rOQ
zBqoX0It9YgUjcsnFCM3ba6dCMjanuqaryz1Kw6NJK2kbrNeCVxyG+o4zEf3mOocQ5laY9rw7vNV
OBFprrPkHjjfKSe5mMb4A1M04lWtG91rq8LpOYvk6A22uqKdJcp7qxw+2YLofrhUMiIdr9AT4qws
tpV8UN5tnA/LAYsLqteCxgfLLxON1zhJJslpnrgh/dnV6hsCCXYlHtGgTy3nNlt95ySBGeKGehQF
3WGHY01L/Iy7rEa4xsnrMAh15c72ntqaeR1gKql2vu24QKKaK9O8I+IV09ChyAp17OfF3yMNmSNj
cZ/wlYQEAF90QqekfJm7iQ539VQQadNPQ2gOhAjUunGec7GfKyZsZPRtTVNTJedsTuajTerznlZ4
fqzXhMSGtHduhL6QBzfI60y3aebKMNXTB0kjlzYL8hIyNO8rTN6cZeyFn6UU0+i46xb2mbiip+Rj
I2k2O7NeMOfo8UrTQ87L6yS+5KY9HstJJZxD4hZHWNPdG777mpMMe+p7Qh6MLsMJiwjxnBFknvIp
BIz/3Wu/rU5V1mBa27dWxbTU8N4bfmxnm6V+0NeyDW1zfqg7l5xpFLkPS5zqB+mmF+EVOAg8PUxs
QtSSmnOdrMlBbsRpEiQ2txh4RBoHUvQv9LKfhgHtabMZeDSKwh0jhTJY/GnZtx71El40nVrDG4eb
hDr6iUQ+l907pzR1q4eFFOSK9B/DnHCDe9kBUt43VWo3dBeeC7s44mY6GoQLr3lCGKE+0sTyJxr+
9nlNvXuLSm/sGd8i4t+lg5VFVTs8kwh81yAJCax1EPSDM5zuEGSujZ6sbFsQ0IOt9p8pVfWOzPfu
uDbFe6rI1sYdadDso9RCsvMGHstd23sXPRJdiPkJB9Q1uO5nkkyvNTryh8yikEogU+053uNTb+1T
hdoQgyuxjZ1sH2PAw2i4vLU890NRHYh9/Vl6TPfSjWLD5pjojyDWTvXKZL4hZjkgDhNbQlOTXsED
HzehnhRXmotzgOMBY4VKq9OzM+Vnum7xnuQjdSBe2AnBxZVBIqxDs65B6nT8G4WIzxnnE4lYWrCW
q/6cVJ6xI0j4BuQuBQ9O0mA7tODExqBfQ52YGL/iO92mcO09m2+2SyUQLNC7zqGt50850rUYnbwJ
YpB++7VPCCEvDLBJyu5uitK6zfJ5IL2ax7gbvOo0dLI6J63FEiSXMYzHbtxZveUeHWP4Eaer3NPD
IACqi9NQ66v9ohmPvI93XUb3htZWSsFlGlG7Dox7V5pjsV4sr2AM8NHNaubw1rUX4pXyD6cTgG/b
lNSyJqHWn0ZBU0+Z+wzAF2Y/3Y6ydSSqyknnU7vY/UlzvJx3syqCpui2io+0JDMn+GnzEYQW0Ur4
7hBAEONNEwnKZ9Ql+gf8xm9aRZmHWeRgTMgQTGsuA6cjvWDw5GvCFOnO5AQSevSnHrxF1BGdpDww
21ILZxjd19YqGGE0kw4/Y2M1+fmjGrsn5cbfy1HX9qJb/SuqRQAuA9PwDNNd4PebIlF3rhvOxDiD
u4sGzeWEgy5/hvnqXfWjtE/dSIsb1wRNZ6Xfmdt4eZXlbeOY9SHzh+ZjwC54XMxOvzLbxH9Xc699
a4p6ec30eoXcNCpaoQkDgar9YWi1w+lnvZFOeqtS80GDjUGfll/AA7T6uLTWTD+UIQbK0129tJiw
Df+jkFZInHkduWaHfXuoqIeywke1QBVRUZ7joc9ZRkQJPsM1Z+chyYQZVq58dsCbYNj2EBxgeo76
xSPTs/bV07BA5fKA5D7jar2uDD37wVylO+Im73YGjuPK4TMkruIwZZncUmDtIO9yHKqIW2I3IwgE
syd9KWgslRUhO6xO6aCMsCPd8dSk+R61V7E1wq6buOxuAay8xXZfRqghWNH61eyDOaWSwBfUh77s
zr5+pRL9baChkGoGcVdpOFhk03Uzbw8K/cXcjaNl4Wy3H3sdAFpTls0RY7/1m1L0PxJk3crP+nHo
Pj+H6zf537cf/dmwQ2ZJOvzPP/6x/+3PyWezCZz+8IfoX2Kn+/GzUw+cbUp+9DeS5PYv/1//8n9L
pp6URDL1sxnrYfvfEvhJfxBObbEQ/876+ZPU6vTzs3yrP/70E79JrbQtYIqmsa7rJo+3ibDpv/7b
/NkP/+O/6HP/A1miLnwg7IjX4Ub/W2zluP8g40FYIOr4KRc16L/FVo71D2IDYHHyM0i3QHH9J2Kr
TUn1f5RWNnReyEvYzxCCwdsS9hcvlOqUrccjWZAuY0Py0ZJIQclheL/w5Ki1DEpd/oom+keN6XbN
LcbD5MXmDfN044u6a3TslCVX9vR3++yNYXS9N2bjvva86W6a9V/hnv7oR/jtcgKgGJJtxwG9+0X8
OegDWdgWobc18vlDL1ipsKKUIC6k8wuh6V9eiiibjZBpwRv/YkKJxxKYilH0UWJoKHEgDWF+HxWz
PcjGxW/ixv8rEBW93ZevzgEtYuFBQadsANHl73+nuu6rroGT1/QE33TFTYpwlxSF0vrRMsphbDQ7
YVeazGVNZ+yuhY2h7HeP+d1vD8nvI63+6mvcVHo6aRCWz/3+8frsyrGzlFoHhdCrLnJTfTMVQqW8
jjmHO836hXHpL6/HWAwPHc4lXpo/Xs/nXG+aII2iNY4Zra1te+0s1nTRZ8+7+ESX/n/cHpcRDMJh
ulpfZOAtYvvZJgshkq7mhhBU2pDDv8mI2rOPs08M/H9+PeBf2IlglfPmb7f/+69TyYxAxQ2K7y0O
kyvHuNPn0r+uzKS9nU1L/uL+vj6rwC9128eXuK1AgPy/fH2lTZdRFEi2ag5UdzBF8j3KRpwFgH6+
//2tfXHdghz/cq0vdgmffTOvGQVHY133pwIbE0zNvkMUk9VE6iYjxbYJ16NZ7j34MzdyXsRVLGNk
HX//m/zVTfPAAkzcSL1g8v/4Ic+5QiFIjFSk/AqMl6tBrvfT7EInfn7/+0t9CQ/6102bGJ2BJptb
LtJXj0hKmOssRyiMxbwgqSKTG06asTwOqikpZa35R+qjKNMZ5UDXVDGYDQe9+N//Fl8XCbxRNrvP
JtqFnOT4X1YkaRQ+g7+kiqqXLNJuhBmMr9phVOH6C0fMny60pdnY2Hx4V7AWik2C/7vHNxFE/sbM
qqNBwDCxCpToQ+y2KYMjtKuVn7gncGlWpJVT/yqHcjz8/Y1ur+PvNzIw/3zkpr+5UDAum19Whylz
rExr6FGJcsouWLr0IzqZ5cpLESO1ifExp2I4JWv9K6fjX9w4+yZmRx4rj315e+R+d+Mo4mqjhTMS
TWXdHbkIvRomrmcF0h0dA4EeCBOnQzshQbESTsV/f99/frcMkyIBgyDbGxvq18QmpqA+poA+jfrV
XvdmwvwC76wILEnEUGSWDg0dS9H2dIbBO8ZMw5l0JszL0yb5xfb35+9AAFdHQI7Xa2OSfvkO+rIG
Uja0MiIvfNNu5x+ZaKygddL6YJDZxiiaKOzZ0H/Fpf7rC3s6/vEtStP/8h3E89jnsSElt9tPR3uu
vKhg4HtYyRK4SfJRPC9qenDW+T9jVPPAGcATsPDi0QTxwKb/xy9fVyRZMhGBxJR7PcEm5P7pHpF9
KD/1X1Az/uIePSKCfJIVaJn8KVwEXUU+THDmoppEhSuSve1975jTSVY+CsneNCB89d5j7dtZ9PeP
2J+vTCnqUSj6ron5yt7egN894dY8u0uvz1VkVcBb4kJrvid68SKVsI5WoyXn3u5bhiNyffj7C3/d
8YVB5WvwddqW7gKo+PI8MUvVCIVOUJy2jCzzLQ5ZX23rAuELCbavnf7+csZfXE9wQOcbRXbjMKb/
441iNTT9Nu+1kMP1+sbhDEKHSTbzzoVXdPSWuLuKNRcBhJzy9CpZ/ezaRZ7/PjBJjtqsLHa4DsVJ
zrJ/0kQ3HeEBzb/4Mv70O/KOE7rCjkISNTSTLws6OtG+S0vGJdpEP1XQyjk6osyPoy6G0AX984vH
jlV8+y//sLSCW0Hi+6/Si2Lzq0/f9eJ2SEq4ZlvntAp0e+rWHwYIhfKfghNzewPMrF6uKsAu+iUZ
stxCHpivzgFbhlUe5Dqb+WGBFVk+9hmCdRvSF67KUB9jM/sBAUDXb3yLd+0xTsfKZ5baSzqAbWMD
alnqtD/CtK9JoTZVUx9pMa1FiCql0wZ6T3qiR5VbxuuZMOyqPI6Woc8MDWU/7LW8LKsba7a8tx5U
nPMtHvo0uYau18kwbiyFyjYhoQie1jC80xZV5llLk+llVT1aF8xX0AxrHvMMtWSLn8taRpqWi8Uj
UJlFIaLFKjduEwDru9ZKmeFWDTXivvYNpT+N3gzMQDaAluwaS0CyoHHw6BXbwTj5yTPnJJ1+WzVs
sxE5wyEBsFnfrSlRWCctbX2dNOnKobWwSu2qZQHAGTFU/ZsvJkvuU5uA+AoWHXGPCb4Xmr8TR/fV
RTVH54uxT4t7fNetdvyDKLd2OiedtqAeWjr3ZvEArYQzRyIGk2CP5KHwY9mxhKWg51JhaQ0zrJoB
G8GmbUV8gbnxuVRmBX1m9m8brANEnKsN9EqxxBDjUinkEEOHWi7v8+UN+fN0MzauA8RTG+LpdpqW
Dcs4ynTcZxn6gEAZEhMzxwcN8FNmXxlrSzuC/w8Kkpe7N3Szm3/CJxlqcq7IuD0pRxvGgPvOaNLT
wiXOwcuA5sfdWl+5hp6C00p12TL117VIh9mrHTrbHpK9sWq0fWszq0RgDwooIkJ458Yl4VXQDhva
LJTwOkFvelM3Qagyyatt09Qz97OzuMU5Ezn6pVRT/Z4N34qjfE1bUDVVtcyhoVLmI3pPjw+X+Uia
SpsnAw4FIjsxnrQQnkuq2/HkG42T7U0l408EUzPcNp2cUxJFuzkChZj4QeGu05OFmTjeZUCJ07Ca
wdKj8NfiKoydqUH+yNQuEt1g1IgdQBLuBUOuJ6tOMr6GbsBurfp42FtrNjQP5phrZWgMJjF+OpzY
yLSLpbogA8yqQ2Xmg3c7NAx6GWg1/Q2SYyu5tJRaj0jmNfANDaQexLR67D3Koe6u5EonLfKZ0XAF
uppeOOTTyFipUrgl6zSzgEooA7V6PebNYbRFfCfKrq+O1Aw52jgJmTzQ275F1lxJSHc1Wx6EkyUf
2Fxojj4bvR+/sJfhpVlTHf605cdIppeY9hkQXDCDVQmhmXGeOTLASVTz7iQ9+xPVqSZ27uyrbF/r
eTvdIYvJ9XszJV8gotdR3gsTwdbBanS5Jy4HiUOZdc3Ax6GP/p2STuvfcf6hvy37zJLXyJ+WR3SN
RnH2K328yjoj7SKTgeDPhXkN6IxlnOLQ9pr4VGcL2tqFai0P/MzAuw9Nz0TlU+rQJwsb/gLATHDJ
Ye1Xo4oqvGxIPpFqkMvDYv6RD6a+RsnqmddaKVDLMFxKjxMZVj4CfU+/HWj8xjnye/C6rRXQN0xD
VhPOUCnOlSHQS+zeAZ56o/uWaBmAw0H2KPRgpjHd8Vp3SG9HaeCOgnsu03NRzXI4Nc1cI59vXN/d
k+6NBiUxy3ne20piWikr374ZfRa052IqxET5gTr9kA8wvh6E3dpTKEqdJBilbO+z0qeYjq/DSTnK
nA1X6ZA7tFvyfqqCwZLr4wDfhmFKbSz7FeFITYffxciA/h7/DDw6suv62l/jHbMdqZ9ocee3tZJ1
GeLFSqxb9rnxxdU7Vz8m+jhDlk7Sp9hTzmtVV4BYp7rvySfnsTkWBsNs1DD4cnfpUkgfzPoospDg
IdFGjrvMYLwXJlxEtWG9g86eyZV9Z56xU6msfi6S2FZRFtf5ndPlNSjtNlX0kysaqZFsvepxaTzF
Aqoc49Gt6+Rn709IBCkJaZ85TPc/C0UFeQKu06hTwXue7El2VMVhhVLXn4RfeIxFUncOHbCybEde
lnxWSdFC5PX0LDmgfHOffTAGTPtmo8Bl6KmY82IFowqR1zqOUEzVYemH+uygZ8Z538TDIyjMHL51
qs2XtRfgWMFOlqgqITqtBxWbSInqxtVeu35d/1lX1oICN4c8dxxXsvn6fjSZrNQpWhKC2uj600eq
sj2PFMtSAnr+evW7uUdkF2ufRmoP95hulDxBBUSKZbkoUXND6li88hwRearp5hm9n0Byjza9DC3A
he0+pmbPSc+1QADSEWEn2iBDm6oI1H/ozZugMnWsmlztatKAsmYUHbwfynyfUwKH9LT33+0UzPA+
XWqgWdj/2r2SHeTIpakQNBR+tr4D4dNkQFZzAWrDmbFPMj91bluzVdjbGmeyI1cvmJknjpJDMMQz
hqQq7c9p03wkgrIistzGvSHOuqe3XxVvY1KmFL1prYfr3IhNuWXX7/ZUEvaoocq8ZhfsJ4xVyn1v
RNsTDNIyFQyW0WRCTVgSsGpVVCSvLeRt6VfZ0DK7zFXXXwsjW58Sd2m/l4r5IUnPvdc9Khfc8UFi
lm0DNzGSD21MPOegjZ6RPlfdWtwy4ihnOJzmyrgWQCSlqFYWPxUmxlPnJKMTxU6M2Q/cuP+keKwF
dhfdthGjbD2YtSi6sHOm4mcc53hIpDGmwE89tGbnZlq2Etei9HEFBODdTAl3Ue44lqdKLIjq59Uv
zvpgLN9nqcyjBFsBo1SgpQtKvvAqlKqutWhCK/KcLO60NwWLSzQzyfuMB33G+4JFh5IW3d3dwmg5
Pa7uZNCLAhaCbkhj/g9/2lVlSMXknZtaG/Rg7fTkHtEz31bvMVbBQL92xrVjOH2/L0eJ/WrtLD/B
teAxJxOlUScHw9FSN1yEZcmLZvR1xiI7IbKy0cAF1bKwepVOV4sjyaDMwnxeaH1nrpNK9+aYSHVu
k9J/mRtJ1qH3TjUprGsiobKGrYpulTUgQ8xWHH/2Ir9BxcheapGtyS7pGggDg3T7nCQfsTxraAcj
MWXeU72CoQ39NoYfklJ/f9AuUlWUOqn5VGtT8oSMqG+OGizYbyu5hfIDTTyGRTGs1h5g7FJd14QA
IBVhMg9vH6VmQXWbtMNVjxzgCp2LLW8nu2vPeYyhZC/dWrKK4S+cTytWKxfIsKqOq1YRVNgU9Ivg
nVubu9GenJr4l6ZBOwNxBob23JKDzlSx7PZpPGjVTTfpU7r3GCmBi3D6aTzKucU+jPUIZDPhirOF
aViI6lRKb63A2M6EPNKHm/Ei2TGOz7TuvAsl75Ad846c3R00BBjjq+kNb74iABme8GZryBDUXcA7
6P2hSLqKysaLk2MzDha88F4qXEhLah212WrY1hGRjlCEjf5ds0bjpyTUdcOboYVcM7uzwnlkjE1Q
p6hI/2AC8wTxOlM7h8QFLSgHhmK7FTUr4iaRlAsmgLHauzZqHg0ZOnPpzuOBdf12xrcjVn691Ex9
/kN97bcUeqrcwBwKb4oWFXsjXVWZ3+ftwJpotgak1J6N8YgTXE44vn2uWSvT+xgy4SoeT7X81FKB
uIdvjZXPFfOQhalU+cL8EvtQaID/z9CmNZBF20nbVGulOw/hXJl6vOs2Uo5VZ/nbVNAHOvQEqiAM
G/36OitjH1y7dDOLnHar/JbTU6lJN+p4QzMP1jtdqtk8EfUyUHYKSl3KSUNg3wHbLfAyVe6yE14L
sg211lwHZl6QOFD7S1tTCNddfvJWwz3oTIp95F+FPdwiY/VgqoJ5QLUgeo0qZCZqOAWukoRMN6SK
lNKQo7Q4UL5N7F1LmHY4R0axIAHVDAm5e0EoDfW1oM48LyWAn8ik1EPBT/W6mwjduUur0X1KFr0/
u8xgkQfPMQc9R1/mfSNsTY+gKFFDmpv9neJMG0SIYKOOAE6Xx1rrwe2N2ji+FPRD3J3rShK4c4l/
9dAY6KEDk4+VB9PdJInIe6QTSfxEH/lM5/EstLrXL3nW9taH5w3qKAj6HKO8zOp3D7WF2I/xUv3M
eUp5U4iYYK+oXUuGxcwEEEYyO10IZeV/cXceS3YrZ5d9lx43FHAJM+jJ8aYsWYbFCYIWSHggM+Ge
vhdIRf9iqfve0D/sCIVCQZF16rg0+9t77brYKJ/K4DW8thzDWOMCwVibYnqk+pKYfj3lh9o1zOfb
UTdnaw7K5TSElfWN15QQhQhrgpF9y913U5dDfJmbaf7ALdawgS+EAGgH5VvmWO6U31sLMODereJ6
43Tpcu1ERDLRdJ41QvAPASSU+dR8KAZgYmS6RZxthOH92MCSGnsm7/5y3/Qw6Fl97fF5yDkn8M8x
BPEr4S2gfS95sYJS9LSMoKBuGsfF8+wTk9zWEO9bfA6gsHZ1unD0zaakujGIBwSEGbE9F5Ut+Zik
Pssf2q7ZcI+R7sYtS25nE1/b/hSXHj6+ZdQc6bK2BstDVp0Ti0OwYeJ4HkQHRS/yoedKZxBIXCpJ
epivH0VFMAafqbSfy6jCgtmlTbQ3sxqwFiQKWsTcWeqipIjjc0S7AW2LlQ2lF9PxdNBt1h8MQDGc
UZN2xd7xgERvBFVsODS4GOWb0BvDDqNZscBqCRTVYikuAtwGtfM1MFM2HkCXhx8jNdQ30tc0b9hV
FiXbLMsnTnjNHE9gIiLt7rxQsut5yCLpPWOp4Mk3yzxidQNd4YPF8lnYXB1vOBRUIdY4hIurVZVz
g6kOxNdGllY27ptZ4x9rB93eEdEz8xn+y5gemLfx0kmF0YksnxthpuuyEAtAky3DlhhO4x+rPMjw
/afAWnlFk+RjBLp6vaBCz92avPLVQVCz0d+bwFLyRympggTHRahF7QzPinGPSzHH3lRzxwetUEV8
7vIwnTc9CSuoyDQRkIHIfbvbl6Axll/A0wrJDYgAbdhmeeqGBMBUE5n5JbIJQR6Ek4znpKkJ+FkT
B7rtRHXo58VtrdMEQLraBGnOnmTL1vzwC7XcpJZZWEZIFIw3cqGfEwefi0G3LBrl7CTHjumG1sYK
X3QdGnxgjmL+3UQsw4BsmsQ6t5ELDtqjC+UxsSdIWw27h7qvLXbwjfAwt+OoDDMMfGxkNI3lbpie
AEwyGe0KK+4OJWfjYRc0cSh3i9VDVk9ARnM081PvMJhZdDvLm6qffmmFt23sLu6BuAdvid37gBH8
oQt2AVcsPPQpmjSdOeiTGz4G6i1EDov2EWEiPOFqpEvFi/UIKAPP7udoCTmhTX5mBc/TUhnB1dt1
LpNZ0mibM6p+DGdqA4jd+f28FQY4xI4mbU1sLSISexMHk/utqXoYHCzFeY89r4EdMjlrYpR/05MV
FjJ3tlPDZk4KBjrXgd2K+PegKbrdKt2mzzYnMGvr10OPM18rEITU52lmccsYZUdwrRnMjyoCpJF2
1thvl8q2MIHOSRbuC1zIiqtF76YEWouIhh2OnueCsvBsl+ejuUVLCDGTTckoMTALAEVgEnpc/5Fb
uSQ1JJ58Bn7yy+Qqc5dxqOWL2njBSq8fKFBE3ZDUMVMSR6iRDOiLU0nu6okzTTdEqwgqkO8Nbxbf
0sU2D9rkp2Tl/VrpIHruLVhgW+oZKByV/sCwZYna/iMPKeYLbrnmhR7DnrFYkCXfsxlqx6mNZ8s9
Zdwk2VGUAFBSt114zwlxmU/BIKvpgQobvGGMKCkTz32IIXQ51D1rzxLRHVPmWt3lKs0I++Oz/Bo6
coVXcDL7Yc1l+NXWHblo2gxRLaaItICqA5AlZYnqcm0QbjJsk0Lc5Cmj5pMO3EWe4ZDYLz1bzqs/
EFHYzJSqPJNZtr93oTO5d21XI5ENmdTezvb5h+elHNNj03ZpcCA1k+NJTF2m12hleoNz7BvjwmPL
duNuh9SDw0FMVx6N8rjDNj0He2quneUhwMB6nvO5+O6Ry43ZGSznK8uH6T5whs4CaijmkE6TkAPE
Dp2h4PPOdSzbk6LmNII0NKMsMnr6niormbbcmjHbo5DZe6E8FBsVLrzR/hJYnxVXQy7MMbHLYzjj
w7tK3KX2htIFAgLxyCEKL2FLZzWJbY/rKSD/02xDH2iNpNzI9soJOdHr5wPcFbQGtEdy4m3lhlxd
i2UAgEAj36fKKyxaljx248PgDPZXE/vsEEiYDMIEhpSPORyO6Eo+EH+g62vChE5ejnxiYy6S1wDi
5SHtDAntkOqDFakXalz4FATxnUVFu7i4kosDn4Xo1DR0mUA18or70lsmzjGNpkw5T5WbHF2KsbwD
JcbG4lYWcIsakIs/s9SR0uPzkN4VRZz+CK00w2JqqxzjmVXnvGUdlUhHTPOxTTs5X4et8Sl02NKq
YjWM8aFooG4NsdkzWAfpwNu4bQx+w5PTedynsLEl5b4bdAzrojeUmqZBhxmxKsOeBPjQvNGW4S+H
IBmw9q7xVzw6SwBzN42AAYTZNJ3B7PRoDl1QVadCoePxCIp1CFpM+5ISv3fO8cCi/xHBpo/31eLT
jEE2zfMPw2IEwJNUZ2uZSUNzW+Fks8Scr7i5s1I4NCj4TUNA2SXlsQ0S03FxIa/rMREYhvLIh07f
2+jfG4dmCK6G0lnzhcsCWihpYQ/MS6ZQbqNlTZRYKflkBN7qLmtNhhSVieUFLYfBWWQDx8iWBF3D
Jgj9SfkdSoMbZK8mNoPYijygbVtzD6GBkHxJvZnLNbTRoxoD+BzmAUUSWs/3nAULUSn05yNRIZyM
oYi641j03TOvjtMSTimza8uUKt6Ew6KvYcMRaAPSWBxZELjJDOMy0eNUlVGzwxlJCJ0bH/1kZYuB
FdJ50CfMW9yQ7hfD2WA7L51xDpPTorzXHJ+50UR5NGG8XHATOEvlhFtmnoO50YWc7y2ZJPGBBluh
Diz0Q3MDKqWKjtECAPo0DXbFqSbVEZleIXt9cJ22e0PPLbgBLbQF7tKh7k5zyMcFACPd1kerc8sn
DWOnOgmREgbABeTgxTTRW4GaCznfstVj4PWiudL6kd7y2mvwdDhJ7hPAfTR0sClgAC8yCrbIdtbo
zyrxb+ScpO4mECC7CBbBO9mjcmXLRgN0XZuJXNKunVslayf9mnKXaVp8AK2RcQsBQ/olg25DqVed
hJTjjt7wMkl4nLtlIQE9LUyDdq2O+k+0o3HdntEdEmhHlF7tolDUapcpwQ3LCQqJyNuo4nM/9w7X
oUHV9a3OoRBsmnhxv7lDm60xuDr6FhSd++QTOSB3htZrNgmc9pavuVsc0jnzfoSqB0Y1k6B6DUhc
HolaISXGiYXftw1ps2CDDBKAThkRTDBQnFoxNI2f8DUMX6dxRCdJJD5uS41deawAzjMdIRvqE/Hl
50NvKbn/m7gsAwrtmgycrMWE6wjXQF6KIMSQHadLF50qNYsPMTejnHXUBOoh46bsIAdRVoXAvXwQ
scqzPdbzRh5nHw/NLac/biwwkobk6kOyST5I5hNqR67bHn92FmkYgL5TqMJnxi2x2JUzo8hjA6HC
u1rzlGf0CEFxuDPTNMz3UZ638YfG7Yvwxofuoz+LIvbIutDyCNlN5urBEUWF6dV3IBL+jdHo/zKm
BUwcBrRcRD7kW/fPUbJftXPApXGCYy7H86SJitiY7fcsct6B8M4/mxz+I2Pt/6ekwxUg/Rf2W/2l
nP803/L3f5tvnQjvbRj7OBQ93ovVKvtP723wDww7ARMN/FEcEXDc/R/rrR/+A8+Ui7kWIrwQ/grd
VahI2f/6H574Bz4qxi3BWhJOTNj/71tvQ6jeHv0KSAn8fviV3kNJGy6gi6YQG66LHq95aH8JiMWh
PbneaeGDTzrGyf6mqn41wvzXKJ+nFPNqBH6M5U+4XB7f+9+sKUfAjtC2MnI4SFNjCx3Y+xHPfeD9
jVNhdUu8fyzMIlDSndWg+t4bk5m09nsfAz3U0+KrAEZAcU5W8gfxgH4a9tH0HbBu+N95XIy+wO1x
vAHBeOfJWeLZJZFNTxvG0OmhmXNLUiEfPjouZ4mNJ+bvhPaq5G++8Bj63j1frMU+HyQAmR4fKt97
5x6BvFgHKnFgLNoaMJBNy9js25zCaDeqsSb5TfCd0NP0E7XY+S4sqPtoZ5H6QpBM6r0Vzd13t8mp
AVkSW1wLlqh5hweyfFwXjWf07+omnjyfEil/yF9Q1/IvlXSJKDZJFIG+a5YZHt8wBy00aNRJUI7D
l5K2z3mXk+S7CEbooOEZj36hjVPBlsqZU990BVtI2QXN11EnVndcHHc6e0bXEY7MkOv1LIF+fGo4
MWvNba8jkQZTh5X2GKIe5VtjKRhw9DVB17QHBNszJ43Z/IhdTYusgr/WXsa1026HyDBYp9rFPIDH
ICebQQYE7RwFglx4TPwGOshUVcRrPMy+ZCfyJXrwh5mfkJYYZO9sDYy4YAbCORnRx6a3M+CCuVeR
bmP4nFUFgdZVUP38Omvci9EE/VNO8vOOT2n7Zi/wtbjyD8NtN/TgfOTiM2SvoUXcqyGnXZncO79c
2oPfsdKFoWxN0kbJ2L5XotI8ETOWu6yc+SUBbk5HJgc+R13aXT869QAx0qMXPihAB23dObLBj+MQ
tW+UILjKhReXTtu3xj81bT3HW+ghySu0v5rZK9LOaWLb/6RaOb6sQhxTMCsgiw7fUFzrngTwds7y
SO6Zdinq/taPtmYdOxnuMyTpm8QwiM197W+jaRz6KxQhvMvtKK55ZHgzENx5djZju+Imqqj+gYIo
a/XWZuP6VsVRos8tPgIkq19/v6BpDvVBijBiStUDOguToPg0cazahVFApRZktDgAkKisN0v1SFNh
iPBuIfAtnz01FtfasQi7Dq2FA18TRD8KIDuHcY5HfSg5mWEoYoqZ3OY1LMdDX2nV7bGAVNWtHDkC
wyMOoJeKxlZoB57gw6wVRrz9gsuASuFap+0xqKL1DDYTwEB2ayEE9XxHMBX8enPzHqjDloNtE1+b
efq7joZ//94LPEX4DlnCsYiI9SjwL/a4mgqNWE8oQGlcOMwBgrawHgHuLfXXf9nYHn4vnf9quP+1
cv3rikpAw8G0HGI1xWZJmeifj9TXUpmVYbTpqzK5W3xOyhthxUAmFsHFJaE0k+RgeG+Job3UUY/8
3k+c12wTKQvrEC0MmyzzXLP9m18MPvqfi5+NOS8kakGABNC2w0Ttz1/N9auiRzCyyexrjr+4mfL6
XFFlw8cv4ea5I8ecBzdNMrftXZ5HDdyDkeZEJgx+3V3z2hL9BVAPcyVvAIi1TxSKwzpOkcuZMD3z
dnbs704K9AiqL0SlLUWpcXPIARnZbxQh2B6aCu/FxVay4obt5S2prm6YgCsWiXdtCWTJTd667SuG
8/m7RQVBh/RCcVxa2DE1baEaPg1Fng2HkZmdS6N0NvYP+Wy3H4McvXM3jO0SXOAZs4+Qt0q8c7nE
/ieBsJgeqWRcF9piGg1BPXZEb6/iNSVe55IPaleQg9xi67PoOMMBwFV5AgLIskT5a3jNhoGGh50O
y77YuH3vj2edVFP1QcUyoZouHVjdHGMe88xx7ikAj6j9JT30VlX2vdVNGe5T+jNvQQ/Xh4xJbrAJ
0J9XU4Ty6QJUfvOQAESpwAY3k/VRUb7o7fXomZKSRmogNlGQT2QEM6d4G506eJ1o3N2zVHPBEm3V
vkVt1N/bdTR+5f6NziUQ75Ld7w28GSWxaeom3eqr3ahq3Pud4EmXHmI2k0ZOIluGha5zghbLn1Nb
Gu8QClquTxRKhht2LlLFCWvokBShOFBX6UFygHizT1tfwwIdgZ4Dnoo780CN8jB8VFXEYyZB1b0B
dWBA2c0zDa2KiROx/pBeaexPd8Uq31yippJPoU9FwQFJZKz3GKTybzY4gWgzyQ7HLHZhl0ZjDxVm
2y2Lb2OZqOqiPyJdlWt3R7R4oLOQBcbvEd8qx7vAp87xW/jpYrfwiE3VHPC+M9YxdLaoh8pu2G6G
nP9ZWGzYDBJhNB60LDEBbIZQNs09Dz13+aFPaHDYU0ye9AQxHK/ATGh0AdeymoDjQd7J8qPWHp8v
h2Yb9Uh60UrbTYMf0oy70XW98cFGKsqfqxaz043gY8+nMCjWv00Jr0KJ3/zzDxnOyeE0xYztSH7H
/ORkmVi0d30RBYqJfZtGCxLomEDk2sm4Ts1ZFEkYfIbyk867OWWYwQw5yKzXnglGcFyygU+zJ5f2
jRZezpFWN7LLzKPhWddsAjlMP0LRNJyz9xpOHuptFkRN8bPRVcM3pRFkTZnZMXNJ4xoCo8+/t0y/
9vOFk1M8DyWM5p3dTtxgfdOU+Qtepr54GAO/rZ40F3HSZJVk3fi9OVAmJeUuD3L1JP3OQtmcmTPs
uhnX+jfu9Tl4n8koG/B0V//QypI/S2giH+AJtOItqzkh56ZxNFMG51IUTn/gLBC9eLlfYGAXyn9K
OxneNcaxb7u5PGUpY1jqWScWym3W9TmZ79nHBBMeqVo+40PyN3Wa5C33fXNYUvHszQVO9ZT3ShPE
9Dq8o3ow4QNdueVDJ4A1mCqSNgNpOV29wklehoVtcV+4lgwficg+Mev6Cfefg1BD0+3RLrVzBk2K
TamWUNawaqJDJboElOaPH2vKMneldJvvKBrIcZMdPJYNmtok+0OYilcOP/ADaijSYO1e2qj5UfFG
34ad7naZ7+A/GNVxpoD8HNbma62re7KOwG01/ex2Yn20OI+iljK+jtd3JsZFALuwu/QzaVpreh6l
Prbazg4qg3AayTG8HbAp8nkgv47EZ83SwW8BOD0wzR1uKlZWyPCQLU0q7+I8e6H8Yy99EuNl6moC
izgDC+o/PjmpQ4S4wGkxXyPXI5bupBezoH7YWXfRwepsKdCX1wFMn9xgLEC+89kMKKUB4r5SIZGx
GPqVfEI8ffV0yQJmcpBlGLP6hq9r6lcXt2UJ5Tx6YJkSr0yBn7wSac1QdfIzVOYkQrxh+JtvkmT4
3C60BOPNg8bRUdtIMrFh7oXHNwbrtEkN+BwZbJY42nmN2TEd+05A82w5zKGlC/lGVfNbUvQaTFDG
25KNjE4ZbB5ax7px8/TJoyCTGyTkVCphN8vUrwToqOpoLJR5VgDaw2VrD1702NmQ7DYM82/9NLik
RR3fmUQ82u0wbjN4B1RRmtdhCB/tPLM2RskbHYvTENUKaGR658qEpXqKcW74+REHTM4AzJ3Pjpg/
sXTCKBXFodeEEh6FYlOyilqerTb+mg+Kbip663OE9yGgjNxmLSTttWDaiyYCKKwzezGWj06/WPku
1TZ92lrR3jpFMw1semEZslCtGHRPQJglRmZ8Zd3Q7Vsy9cfBqQni1UTKcaeClDdTGvEiYw6mTCJI
PxFfTfkWMAHZgKtjcJC5prj0ydQ+1Tp0voCcSD/HVtsGmFt6WNPOTMdOPs/3DFrrHe7M6FMI6Ann
WlF/yRLVO4cqA4OFwZL2KLo5GDz0KeRFwA9pUCQVKXuvpY6xg5GiWmMxTsrHDCAFQ6O9gjEL0r+T
tySSStbBdEl39jSotynTzqlnuPS5haS8p7dHPiJVeWwJ3FMOwTQH98aJv9iiK/cRbdvwoGRTFkd4
sU3wFVlLOzfk5cHbRyZN0eo5GJBWj4aW2Qut2ZDpgm26WNl956TTz7iT7i6G+omWPlvyVUTYHguu
b8G260HP7wziLaDlpFt9xokXDFzcqJWmG7Fk7MzbGL3aeanvKpmOiMKAtCL8toX9iACOG9qycQ7+
8gZSY0c1VbVkAcertg+PZqg90CV9do/jUh0Td4Roag/FabFH+xJRSbaFYOPte6X1rkyBmWyDCaQ/
VgU8RaA6O5ZZRE1MdOIxbIVCKDeLh3vSKrpbsg1yW2ZD2GFjglIq+qL72GHzOxFspCs4ShrnbMvJ
3bWOokd4hu3yDdPwfPRU7nzqWscrWf0gUG9rH1Qd9gmTnVIAAJ/QMIc9iFQN5WuwYrWpOmm/4D85
dlTDM7bsNKp5X53typ5gpzAGh9xEsF+ko38LWCy8pG7VfIym8JURnb1TanBo9BrUCa9QfSfpZdzq
OjgqlsAjQzTwyr1nOU+9orSJ7RQ3elLjeu+m8RiTDXkE1SYB+JrmpDs3P0uvKQ+wpwUrH2yWlq3v
GnZWf6yNF3OwKQfwFmulIKTzR6wYy6PpMd8DTQ+uWoifkz2VZ9j6rLcddRbMOkzf7PMqpGwsblLn
lkJC+xIos9xlVKJWFDDl0PnTpKq+dZFSFSU6Q32OYCncLTBsGEkmxxBXEYGJxZAP6j1dhB+01XOa
SoM8OQIIpJGgya2viMrZJ7snEJqJuC3PIdGX5BQCu9xNLYSRGDMDdr+guaqwIibJROoH26eCTK/1
eAxHIJD0jPeXKKAkkrwS/Qrw4x5ZeszqgpUC7g7OxE2U9ea0OEx2Bmsx0Wry7nf4x7BnKzldKPWy
Drm76GfteQzvuP3Op1zZ+ZWpgT5U7ui9xVxqmh9+kwQ2Bq8gNtchWPR9oeLxpbUd3z+0VcAIq/Qt
rF1QMvTHaOiiW68Pof+ZcviAJgmebbFCPPLJgMwXTWnDRMGwTM+Aq3Ak2Gp6Gm1nrTQH7vczqGw+
0gQs3M8pWeUt92xcJvYMR7/z+3Y8GKvEHEF2HpNonUaYnpn44miBFtIhCH1tR7fND3GRMWTqA3e6
D0YrIlyTRrI/BRSKj1i00ya8kiF8LPVCbB0yaYOTf+jDS0bZ1RP9GiBKykpdTOFNl7qCEKSaKN+X
Yf6tZeDa7RbtDDeiWc1sPFT3aE04GnOBfzfuvXLvSib7hU1fAE4S+gAXXyXF1htY1Btr5Va7khEw
uEJIZ/u10YgKe97+dDO2dPTOOUIvNKCsYGbXVfLomtBdbY7OiWbdL2po5g/4zsviwBRDiR3HLk35
Y1vejkltnfGDpTcmAxRqBvmSBGR+WdWdK6QvcTdg6+dOHfjHOOqA6huR3Pqs4veCgMzejaTFnp/K
ZzHSkBJ2C6xL6IG3wOBxhuSe/40odfsqAlvdQP0bHqmIL47UzzznTEHP9uwVN0JU9XM/depAD4jc
aztVRwtW8ClxXUrlWYMwgjG2Ad5kM4zAaTLeFtpli8b+3+zhLXGohwizMeHI4tRNH5aBVLGobY4Y
El96jyaVKHMVXB73GcPVHUqh024km/1xcrvhvLaKaUzTcDNXvfwS4QcoAKkG1qmrxoY0R015iMfD
86CSw2AbQ7LbeqYRL4GKmLPV3LHzlG+tEdplE19QdEYPHhaxjeJYaCd9SKYgOADldm/Lrg5f0mRe
fuaxBXhE2/ZyX9n9PZdFFW87fts9+GeqFIbSgbnMgGc7acvEV3zheiXmNfaVCmgIlHnk8261GLeg
y3wgBSF2uuYUfyxHq3gIwmaIUZxSWsRo/mABSwVJAYQgJ7uYcgR60+PW27tdrrdjUsrvHUrpvqIE
8wDW0+8PY2Vl+lB3EPa3jUCG4srEMHEMR1SllmvkjaXr8DwrVOMuYMDWNnzlfYL1X4PZiI/zOC+X
Uql1LGdIcw/S+PPennPX3aRcJgAT9WBm96TVGHu6XvqKS6x7E2UKWAm84wcHp8Ne4E4943qTl7ql
fXTTM+1+MqPCDxHUWEJXLFn8kzBT/mTbISmBiV13dVUADlSDt+Wdj8UKWXRf5zSCtefmrfcNMTrc
eZoNjmNAyV1zImmzHXTRXrPFLc6ql8PB6jNm3DRppvsO/PiWsTzY+lTpBswbdKhCOtXOJVkEGxGT
hCWMemVzq854AJm3LZM+9Raa78bmM+PixKrLj3GeFrelV8qnKpiLOyyt3QYX4cKrT3Uab8slyfsC
2tc8OTigIFBz1+k5KPR2kX8HEMX8uDTS+zYbr/hSVhaD4xRDPR1Y06UVbXvM67o5230sMfDH/arS
Fkyg2YvT8VH3KJ2bMgur6WwGR3xcwtEdTi3Q3lc98KZjIyi8m7GwkVC5OUsufBymrsXc2SXsQk34
zpDwOWKG6yRtU4V8zF2uP7DT3eBz6aSl2aLPoAK7SwtZioSFLk8hFWrOoYTw+BUK5djdFGJcQkJ/
y+SdM5XVX8p67r7YVrU8g0FeMaENsHC+RpxLefUyq78d/Zp23qEoKv9aFPN4qPIoe0VW5PDDHmov
p54T508OZ5AhmxAU4saisW8t50jNjrhcfz95lfOGEmWnGy1GaGzSS167Knxi/4Yka4+q+T4y3c9w
1ced4JM1qy+FH7uX8Zf8nfzSskQ5cA2v7Lb+xr4wZOfRssJH4HRDu2O17J9lYQCjuZmXZ9sOeeVE
JG7pCT+3w8UC0LHP8IQ+STxxe1kJjLd27OB4aKPykpewSwg8ivTLStVgJbMShztSMljoCtPYeuXZ
eFH9OgRuJQ7Z4qCkWZoOcppCswn7V6gUk33tod4zd+e/iZlLJInMR7HSlSM/T37JBtObBtVhdV2y
//+SvN1eOO0lUbEmFjJm/Tf+NYd+8htUFBVl+6YzK7nWqiVXvrHyoi323Nr4Ia1gi9pZaWcPh7IN
CZgk1NztfVX5zxFuwS07E3+N76THhzcegIumXsVU5PefE8Rbn+iqk7iy8s6Ysi5pWuOCjPPALc/k
uewKO8bYs1tvgqQydkuglOKqU6kw9WN/TKn1vK/SnBfDZTZiz5hKgqW6lvEwAkVu5xGJCcyctRwg
TRcUDkw4FB+CX3MaDKXtG9Y4XquWlDEYywh3G9Tbyq2uTD3t5tlza+Wu6FCvfO6dmbe/122kTxq0
Ma0YOWMPOsDGzitulYjd7mtVhwidVYKa+k/ZBq2KF8nVObKPqXpZ3mSMKcSu7gDE7ePKG6neGfEc
bgNh8olSya59s4THD3BFzsv3W8fxsFZXV8oZ8ZGMyuY9CNqUJxfAFkZAbcau2CuROsFxFjiI4Un3
MS+UAQqL7Vd5/HzN+4TK2rY1MyEUfCBXGoX+2lH7q95KmDosz22yNM82durpkeUyzY8KFb64Jb7N
e5VxUS8otZj8XGxnUiTFncPSU90MpjCvHPyVfqkDcuFkFpksEeUKaYmwhzTRMPl87L/EBPhplVr4
RfuxEeUdhWr8VsSsTXBG8rO6bV1RVsGWruq7nKBkthv4HaZrNOFyQMPykOiiwEv87Wi1tSFX1/AU
qcrk13ddM04ckPr0KA22Q4jg1Y0VzHqDJ9N/wfjnckuN8lMlnEOBuap6IkwxBpv/aUPzRFrzxabR
iQjBSOIUZbPLVXvvj7UDnq5R4u2vBwV/uiJCqikocI1wXMKbCvgevoOE5CMVN7b0+NS6XndfT550
APYPwbQBdtXLg+cY+oP++jHdf3tQ/i3124HAi8Fc/32fK4dppvscnrAPWu0bSt2A7ZZPw4+e693O
NYu4+LPqcPwMVp1y76Fp8zAjskDMps2sHKu83RIDEvSR1Yb5pF0dZq8TnzvoaSN85LVjpFuYV+KX
9Oqai4uOnn18fh/DzskOsdM5F2r2HEI+Qd5XfzN4/pPOwGvKNzMCFBbRfQ5e7P1rulhu67B9EF1B
xeSz3fTnNCu63Rqre+hHf7z1QlIagMG7p79+Zf/9hXVwCUFGQk7wVjPDnzOfjq8apHtCdAP+uRsb
SvgZhTj7kYmWCwTWJcoz/voR39sXeKYOCi3mDGwdESP+Px+x7ugx79g3NyXGp4eI7PUDLXWcynrq
AP+uUf79XG99MN+m7NeLmGfxsf3zweI5CRqc4YZcVcUdho4xD7LhlPp/g514/6QYpjG6Ch1kR5vi
vvf94DMdxjkfXUBEtkLAtpFkyn3fZIOhbwbT9X/4eeHhwEcEroeVBWn9PeSinh0JvJy1ov21vstJ
IufPM1rLMUrwom0wHq5aD+svWu3CUWb312/iL67dn84Qhpe4b1xf4H0Jfv///zIxlaMrJ9ItDDAW
3Rm6scrFop3O1wFDPSu9Z2snaIyroEWApznrLVnggCCldAbdLOxtNDj6eUhFM6e7wwKNRzKpAfXv
tUsp7saLID5vE425k3qEhARfofmaggEaJUf5hfH25OVjyL0zgzuasBJSe2A3rn3CZGlR+mwIMxKq
QAA/iEGznyHNr0c9fGnNvUsdLj4FDpH5trIm9TlKZ19ea86L7h3aftCSZAzm+dSXwOceynHiTSSo
5zTPHOHZtxiGMHCjhYu9TeOIZMxf01G+UQR4oYract3hxoT/bqg2LPZFk4hrF3rhI9lh/rQToRCb
fvRCs/FZWJzjaIt1wyNcxC46VPzyTa/lUXuat5LlI/2StnDoD3j0o0uF8Trf+ZoCyJxei5+2R7fT
ltdYstUmCPe4Jgh5vNYxdMkN6PbsZen18hhas2bPcn1+BVEmDHpwlTLBkH3LvlmGA3u9jqxpOWVi
xv8hSp/DahNnxvo45R7WgrkZ2FWVoZQcEACUlR3oAVkdGi/i53gSwWbvLl0944Hm5EJRSsZhpYC4
pg7IIfKIf4nXMmE+soAySi191tXEPkhKGcb3721fYGiRF2Ir1nSQnkaxhBZLkaZ2Rru6TuFYBdj/
OlRiE890jQy/foKRPg9ieMdhB+N+JJiYShmfGJf9ehFCnjS4Qh69sRp+2YWjNDz1asjUg8aE+aaW
nACG204Jgi6NYeSGwlfXI+vg5jbjg5ns5F2igXnuk5bwTAst60tSTLcqrxHvAxDcd5iOuKeVKp+t
y+/D0DTmQ8MbO/gbqxuqnY+A+NOhsOlxTgvHX1tZfbFLqhpoL7cTcoh//WV9N9enf5ylgpNKzLIr
gsBx3y2CVBy0ngMfQIL9mLYpY7pHniPrVOTju906XXb32yry14/7fvEF++qzm4U8vsuu/X7Tdkeu
YUk0MkKG0IH/21rRdISZp4e/fpz3e5gT41DjWCIYxQdh9B5ZxYSH2C4i3YaqiPzqOZym+fKug1Ro
Xm8DdBjnb5Y/7IN/Ln7gLFYfRyzWPnJsE3++ogim/qDzpt/AWAlfstipfuS213cnDPqCdGhNRmUD
/5iKoGRxmk+ar+HPX0/6PzKLPjUV//mTt/qLofpfMNb/p5/0D2br/2bvTHYjV7Js+yuFmjPAztgM
auIk3eWuNkK9JoRCDfueNDZf/xaVt7JCHpkh3MED6gFvkCggs0J0kmZGs3P2Xvt/B6RVoGT89yJR
r6KV+TN5/lUnuv6LvxitlvXNEabQhMoYdz50nf/NaHW0b0CvCE43gMqRf43k878DsTXxDRoWCFNh
s50lOJ258ZdQVDG/wUxagXuOxpnWAAz3d5Sin3cI2J1ZKhz7YzZAikXB+XnIsAuDQRmj3Uhydzcb
29aI/BUO8Msj+Rfyos9T4eMqqFIgTzIsIUOqR7rJBMVYTp5AsWXHuS2d7GycbPQg00UutR9/81KW
qlk0b1WQdezNrSMhU4j6hDqESLY2LBCKHoTkBpGanlStE/z5Sp/XEW7q6EpHO0ZrVOkY4/fcSuPH
aF4TJfznv78KhX+ZzusFNLgYK1zRNJBmfTDFftnLOAMyk6KlkGVWadzcYx+19G1fVmN172RYYS7Y
ZVZiK5QlbN6LGrbntcXRud5j1+imuzofG9y/9lLN3WldIAo9qabBtj1z7k15hy/XMAJ4VeHwxcL3
25haBdBIc6FhIgdm6fs8psiEUmoxFynZzrdzcWWlJAnUX7DDfn/4K72bZo2FopqBtS6FvzybnPNd
ITuuMbCXncQBGdIXY/YYsrk+fmasRfA8W3QTRN3nSwx2n+oEjifbUPSvxNUGxsra6QmaCeUtKl3E
t9qmIXREKb8Yw5/X8Y8Xz5Vtem1cmSPCevO/3JzaWnYkVa5snUc/5vPwqj8kVwRI3H8xwH6blh93
6FomCxBnkeNpKbquTKs1hNvYPDWb+szYqB5xSn7luQE+2Rt3RxbXF+esj8/6/ygN/7o5WyVAYFX2
MVQ+31zpkrxXupSLzV2+ry7ECd3NLZKqC+tE2Wv7P9/iB4H5+GqUPVQDxTbnLHG08ihKJkqDzNHt
6Fk786BcVhdkKnrT5q0Pxq0MZABXKYAD5aHMDfIvbtZY//zvl4enTdcDfoRxNIZsFGeA6PRkG++t
Q8PNTqeki+8hW53IEyXIzu0fJDdFeOo8uVk8BfvdW/qmvBpXzoV1Ye/dfeS7vnpq78UXT+bjOf/h
px2v/IQ5qePS8WSoeMZxEDG+OzayOyf3aoAfVGcpmZYUjjfFNV3M7qsDt3HE/vuYXy7rtGZSsKHr
oH8eCHZZrTv3MdkWm+gE3IivbJ2D7o0nEDYvlAflITntL8M1c2NjXoWX5lY/VfaqP55VN9VVezBP
5s1X36nfVxXbYVlH/ookRuDH+PyThrqqbTcd4m3f4f4+R4TU/kBolU7/YNX/W77279fhG8hJGLI2
S4u+gtt/neAV0X6o2zJWyGqYcn9GxLWmgBjJFPx5/P++FLMQCUEdhSIA5/+jGxo7nf7biA6QuI4X
q6AvTfqw4Q0LnYM/X+m3tWTFslKg5+gN3tIQR3tP4eIEdepZCTBY79zCCnT3UJLzbZRffeE/OJSf
Ru56KaiNDv+HKsPHpPtleYy1AnFXNygBEt8f80V/qfzsr8VpewlJLXAus6syaC5pgkyb8kn96Xxx
o9pvLw9rom5QFgOIa6P5OrrTmm2Uoo+5EvRbsgf34SH20Ot7xR5f+kXh197rn5/s8fU4JOmrAQRT
LsBSVz3eolnJglGdeVImbQDLYBGK/+crHL87rmAYsJXZayKy1o4dZfEArABnY7KFluQ5V/lJdfLn
C/x2CyZ/lN2IxgaTmszxI4t022jsWcmCiOC2Dd5VF/XWWH8x2I+vAr2WPaajM9YtlhRnXYx/GRdK
hsx5mAvNn9Erbw1SHU+BnvV/815sNuoanQeqvQYWL+3I55QqcAEw+yE6aJT6nCTE8EdU5NXu7z0x
PowgS7gAxTRGuHG0OLpAhiQ07wKEOloUqvCUmJw2/OLF//bEuAq1QeE4GndlHw+tuqHTj8AOBmdo
Q+VsO+Y30hN6wF9NGl0cL/eYyrGIrbs1TWeFPZbx25mkqeiSIBSGUX5hRCV8iUuro0DhJH5T1FSv
KbKDa+wAb8Ezz6Klw8irFMpGoeNzky/QWWEGtqq6haKz2Eg94k56rWtEs1fbo/Xez7Vxyb5R24uS
+tguQsfz0wA/GFP6jNQrGh515cd2VDjEX8Y12ZD2AunVFJL2c6NT6c4rs0IuO+hOvElipNL4UqW4
sdqYam3aOtpJVCxjftosCtk4bj8I8rYHcBTsDNf+vIVyaTnFwKTqPu2qiLS9XG2mu7Qx4EMVmeFO
18AKFuinsRYPADoNepwbBywUcVVUnSm7NZn8Dl+POCDgH+lVDtR+2mmL6V6i0hhvnAzcJDIOF+BT
PJn8xEm2+XMzRK266ZycoZKFYffDGiJx3oRq3yGkAeLoydrWQIQMOTIwHiYck8TKw0twQeRU8/bK
2s8NqdV+r0j0pkKt5auBMxyIlzraF1aNxC6QI+A9aC4JUq8avL+30CssqKUifaJjKKuLkh9FV4PD
2X3YkB/Bc4wMtKCVCjIWXzaiomRqi27tL5LRpYH3YFGDg1wCDyB8nOAmcYUlgM4CbuulQcpqGBMF
WYKWwfVhoj/Mec3VxiVC5bC2Mldg5xrWiMuxfqLtj3ftRJtBOW4iNbffdSq9tWcDKKqo8Q4A3mTa
VQR+u+kC4kIzFfgXKeVhllglvMqWPuyD2G7DJNlTe3QpQbZj3TzTpYeJVWrEoQW2QjUT67QB+1Fb
5uncRbLU+WPjwgwaSLdE65gKAKediUjFd1tJaHa2lHASJjVv/dQlnth20gpLATqYCcJQBpBOVxXw
9jWJv7OX0gEJN3pRtLdRDUASksNgLGeovxG7jkNYJyc2HUIHpauc8iAuGYGbpslQJ2qVvsNkAP3B
6aj8IRkrh9obUdzjdADudg8Ms7wjRC9HHFyIZ7tSCWoiUqkwvF4QqgyiSiGCki7aNXN6ESetRU2V
NpVTPBdWAadFsW3nZUhcugtRZ8t3xhYZUUsZ4iKEWTDDMc76UcIHIPYHc7WI7X1PKQxJNAo44acT
5bfNwHBC+G932NOHUW0e8RFODG8XZAAmK1Cttw3lSiTwvQCn1tSZCuGsQTnjjYPqqBt6ixXkI126
p3Ue4lKUllQHfOp1u5wbsqwvU8EvxZjW59MuUqY23k8U0jmTcmx46VKUpoFKJNW1alDJXyV9quLr
azA2ohHQlnSbYmclzTeoc3rS6HLizujce2E1ZzracqklAbpVFWRAhURfsSf7Vh8T+ViLtEbDi2Et
UJQik14RwawulXy4cHAWIajh0Z+JQmCNr0Tf3w6GLn8AqaEwuJTo/zYNis9u12BnPCVZG3qMzSL+
pk8D4ugRt/oFAWuoSQxUo4MX4dWZruNpUCLLJ7NZxHs8FE7ipei23+HV2WqgZ+YY+ow3PiWN7kpc
H1Ir2kAMYsYKNEXgD9ok7BCwtpWZ+q46NPCsi+Iw9fp0LXDcfUcRhCRaor3QA1kp4i1SStPd15kZ
tyeO21vGJoqAwvmSvUAZYDrOJ9/CYGZuwhaG3IbPjnahdwkcO6D9WBSmsoMIA7ekRE3RT3UHZNUu
hT/k7SrrDp2w3UYEsS6BQxR3tCNjINKBA6Px8DpFxiWdhJD9oEkO6bC3iQDa0eAh8BykVz57Ruwm
T+2SoMN2TWUpLiKbGBuyHGrSPkc0vNDHEKx6qWx6FlMMPfDIJDBbb1m6CbAMQv7naBhMEUyFmRun
A5AA/cRs4McQ5xY7byN1bqZa2rUDxKDGogk/t4P0BMEk0ZYAieXe7WogBQpOAXIrsro+y9ta11Yn
BnDN1MnpBCiaDMfzUYbgIhqoGPEF1C1NemYxSMUfHKMOYXu6Scet6+ZDVK4oVeiGyTtxl7EVMNPJ
ZqW/FGV7UEhOBKgCkQTr5KDktJycztjMUu3e6rmZ4EYpS0VS8zwZVzk6inozhiYzEjci9oGULefr
4BQJlgc+j8hnzVE4vhVHuMoJ5GVpxQqCNSUzS7Ewme2B9WlW4XzgeqhNj+JlU3ld4VaPlp328B0w
rKFaDSPoscog9Bq+i26fsqBIBkZd0HDbwO/VmgzVYevKRwQS0yoTRrGPeBdHL47lxsq8rmqxDKP4
5Xw6RtVriEWu5LNW1NoBBAV8R+R4qn2iwf2nZTXm5veKKtENQhWwqAunstfULYdT1+kJWVZSRtSG
YqKi8yUoxkvp1AXiJQS5r0udLfVu5MTYeGk4E7eoJQT0baZiSG4aqTbpRmkNw/QdAzvqxhgj87kQ
pf0247dCRjPGg812JpoMfOktGwiwMzNUifW/HtFU/IT34lgbJHlsSzptVjVUWOPM6mXVsHDiotO0
IK+YuiewhHnHHoJ55RGHwQox7mD2bmO3Lp+Uyh4aNK6FDqQFh9BDb7asvKjZ2XOYU5s+yali/Wma
hZ0Vd1K/SWtVMy6j2i8nPURowEZEZ5uBoNv3bkkdVbU9IlSBf4pq3qPb1j+2hVEMvkI84Uq20Ie7
HLDT5BXkyJu+gAx9nfKh1QJLTeV1OA2uGoSmCZIQGZE4symcPJsJOFGPlPDEZDLkyfyaqhNSsk5R
a7qrRB+V9QWywcnZ8fWt6JpRPHlupwL8tcGU2g9tOqxMm1qssHKCpvO+j8+bvsDwbIP4/DHbUZl7
9qhZr2Ufjy/EP+utJ7IemXufivAHoJqQ8Y1j8SaxCJ1QI8OBWqIBk9zi3Cn1kyVsZURUe0IB9qyh
x/gkGx7I93JQ7feFYzqBKIZV6D5EpWLYdVJq2ga3lNHtCOesjKAaDfPMbRr2g3qrisJDtJAsgcpZ
/9YlG3HZwWMXD9nQc0bF1EgyadVaoSBREhfExsAPRpuys6crRKxO6SHXa16imY65Xyvoln0xGfo7
wOiIsYj1uAwsLHWYr9NUnuGwSF3kWgVF0TGHlRc34NqQcfXOKYNdJr5mQYXdyKV2je0YZb0biNxI
30O4YqC2hjJEE9zX8xadeXgFEo5NzExD/84yMG5jkUyVDDr+PLbNe98kynxLadnAPcfGSD0AR1de
IPf0FVkMRi8J32bbP+4U3VqGk6aaOuuRY0dtXcSos8ZzSb56fWEUUZh9l5hJ+pMuRpy8g/gk8XM0
4fgAT4KEsc5Bvrfpq7acdw023h5DLHPPSyFssVMY04m0+SSzk+8ORoAGylGpqlT/tdlF3x5mqEzh
0L1QWXXepmnhmxRNVaztFKTs5l1vl+R7FwjoH01+brQvtXJRz40GeRX62ykBQzm7Ua7gZumgvvlD
HzbTWUKX1RVeweca8xdzB2FoWkhgLDJRTMtP4cCAgtKckLR4SDHzT6lPLg7zflieQDmbdwbVbRIS
OOLAzUyQKp+DnBPOidtDGMVrNQiy0SuN7/yELb7XqXkkypDscMlo/X2PdhILSwJVck2Ub7WHDFk/
Cr8cHuFOr5ciIhxBGhA3zYXVmj2+TSLwIKxlC2xSjgfyx1nLtdmxxoPZNW25s+swYvExwUOwqobu
TY8GPXkoI4ImFML33F04Ivc6TKWivrgzWFLAseo4nsDagiLQAeSUeHjjeBQ7UEMqDkk6KTENcHqO
QddPs/adIpS0L/Qya9xAYjuckFe3prIai6Lct0vynX+kyENJYu1CyDtghM3ujajZctq1LfucQxki
pj4QpqLB5Cv5OF+SOFbouyYVuri2rTlV7+XSdqbvdorIYLni1RZ7h82h9ZjgLGOPNRKVtgnZh/bn
nTqw+oKi7lrcWyNgVM7mLkgfC+32NtdLM7pqc+ShnJlwDIPIg+tNon0+Ec4wlmHjp4uusJMsMsC+
pQKu40o1uir3NEtrOx7kRGPeIQEt9FqMYDJgHXGSR/AEKzC9B2rxgywtgcwBu41Dj6GBeWgVSmX6
0Fvt61JFnw4PDXLG0BnVrrDU9kUU9jIcBITa/HuVGuM9qblyCYbY7d0TNOW9do64UqpBg0qdbx0K
7/FRH2fiqzOpV2NQFkOzWhDJGvqBDrl8Kio90cC6he47uPA6Xx1qaXvRqbwk3+ZFqgc70wtrO7Zt
pF1KuyUmHS1vxX5adTr81gl5duDYJhW/Q4CfCfBSwZuRvhOrfBRTOzNfMaApzQHDZ0zw/ECW2XgK
Lox4WiDFNXtAVfKBjWZqExeW0cKKNDA9YfqsYhJ7NLiM4hJLmhadAnpaJsxb1D5xwCSJBqmdujKb
GzXUCrlJIFKGB0PPHfOuMlU+inkdyp9miBFCJoZzF+INBavdWPLWAIg8XIsaN78HpDp+q0POylsY
i92LrjgKp20UaYccz0a2M6JhIb1B1mBY0zh661UTZq2Jm8h4LToIU3dwWouHmZwPeJxLUp/Di9fh
QVfZagkikgBsOIWDVwegWLov1DJ517uFgGIMbqJ60IEODIQ/RHZ5ilALAga7KHc/NRUp1GKpC8kp
JBkspEFw9znwDdmtWcL88QCYghZAKBnf5tgAqoOW2Xm2RwmaKiiupXPflEtzL/Hvyi2H0wZilVCb
0CcLMoHtLhR0nZFq4rC0oBJQ0rBgMJ6sa1Nx2UPtBi2DMUjzilZyfpgnfTqDndeSFJECIfVyvivc
W5dJDHdlpd3GBWuBp/DHrzM14isfZ6LrwdFPVnm9pgskV6rblvohXZCEnSFLmiLoeeRlRGe1YlY/
CTa0qaP0tbSCouSw4EdFvVSbXreXcovCO/5ecFJAaAHZ1tgi3EJSSy26wIwgSPTGeDCSCeCocuaL
UjWmfp6V8aydJqvm6YWdWcZsadBMe62sZU+quyivhjx2sGNA5+QMt8CnzjYDATsvXRtZV0CCipCk
ismBmt/q2jsVF1zJuNX6dofcA2kUCEYDiP8ALSkw+MD2rAGwB9ZdPidrvsT67CmylECICVVTTno2
myjkLHYqmBFGmcJyC/F9W5w5r2a9apczLINqK8DvF1b8aMdRfTPHhgIOGQ2Luhq8MmxepK4CqY7I
GtjMSh2Nm1yfrd5jn756vuoP4rge1o1vp9FIdBsd46eud2SGs5AdBe6swbgb43R5tHJdfxgJPoj2
jp2iCBLqzARTohSCcxoRj+zVfbbkVyRdmMwAo4PFIRaTJBYzBpJkEvoOtnw2wEKGChTQDakkUt1H
nJ8gt0NIeKlckJIgGIvoXE8QRIP0KbV5tbn26cksM3EVtor9FC5x+ANjXwi+LVYIWwjpaQAHUEZ6
QwOqdoRcGdZrTjFdCbyGLwN5BVN/6LI+vkpkg7VLyHIhvMetFT+2VrQvxwsOyjXPGk9f3lHIA1rb
3iQyw21CKhROOhXe/1NUduLaBFh9TTQy2M5Jm5wOgken4WlKR/lcm/X008iwIfgx1UmI4RCs91qT
m1gLNSZRoIVVc4vQQn00Qt5d0OmiQ51AahH/zzYBIZtklr2F+oIHdOa0eYdrrm5gbZPJoV0B+mwc
X0kbvocdUqzrEaPL9zaKi8uppKSOkl7NMCWjTGd8T2VDJTfuug2GLPsKLRzmq8mwox+kNtlI0Ega
ei1zC4tHOUbWOeZL9vm2AE3h2aVlXcBx78VOWkWsbLsUBNOmKxA6eK7VtlejkHzFp0alJbhMynsS
FZyinNiIlKByZl33kV/hQdYylQDo1KGxsA9b1RGBiHuM31q88uIZvNRkulqrcVDRNh0PTB+Szvnj
rCxdaa68Waswz7AD2ZGfqWBLN2pLAAcwkQQ7Qlu6UJYVAmOcHXlKOAbxZ8boIuLxSSuwZxGcUUUn
eB6t2Ota3bzGVmk/DRJLlz/BA4z5QyPu+khh0QO2UfZ+gU+Z4JG+j94QxXUvIF/aGjNXnLxbRjVT
n9bG4hYY1PTYxGpx6Tb5VG+VEQr9pJeSSJwq7t5KvLWPcsBE4GdVOueUqS3xvaIEfysAAXNk1ArE
lS3q8HrTu8rA8mCNAkpsPsbzqRXOCLOotZLwqOXqIcErjf8yD9ml6WHovDQj0Q4bmNLLKcRTRC5u
UruH3OiEgnpz3Sv1JWzFgA82+47FGNwHanTUbB23y58sACvrqZWQHHYmJF95ZjZkoOFIkXjpCB+a
PXZdmOYczBMYngRFro1tWQ2pG84sYatNsvyJxcrdu+aKHrEclmsPcG0eBgtZHN/nREXJOPUVm+SW
M3biywjrCKQgA4vkqLGuHtxKFte6TeViSC0++A0O9Zs0MsebYdAL0N1RKgK88KrmT4vB+dDoC3Sd
IczO1xiQua804BPwaEWQMnWqgOzx0mutwM8My8U8WG0UYf8qwWkmkobNBkUvgUEIS8d7OO1Iru2R
8J/CcdzHntrDO36c7kTXyXMIqCnDIkMnrmD1md0AqXJkWbjcDWBXlxVnsRuoJPklFbYQNPVcik0T
5/JJBx/RbW2+kgfYyvarUJOceKsEXe+pmdYsMkuVLjet05NkVzrauTKqZMIoSr68KjH+9NUw3T1E
IFQfAYERPDAp6fzsZtOMZLqFVbBBR5qecZDPUTdRW4b5ZeRwH1J36Z5BkJlMWtvAhE/Bgr+WDtPt
REgDQhU6TQMsLNX9afaSice8a2tvYomEKVp31ZOJMHzxALMYck0iijUWwNG+NgaOr3zVahjYSryU
jFE2ExtV2lbOVtoxW8pNVbPPMZiwk5Zt8eqojX0H0oq8pEHOxU2iduWt3lPJAPs9FZ1vz5MNwDZJ
dWgM4epJKU20zF6aJeFFT1ANudakwxPtk5fukxujoKYuFFLJMBat+QGauf4ZsX+CStWma4ECpO3b
Ajfn1p7d9kGQ+c3MNOM3KpQscSFdz8qXrtmepepSvhS0U0uoRQWmuDVtbZ9qMm0CtymT2zTGw+Yh
1rZ/mFHKCThZwr5i8CEp8yPVybWtsGEsb1qL9C4A5qNRB3WjCTa/CXsEb6hN83UF5i+eXbvF60Kh
g7k62iCfsjol289yYmynbRsbTKUw617IvQEagKOrOrdzoZEIQwFf8ZdsiYbNomtJtYX9jVxGyXg4
SNldQtkS4A3YWFOdOWfp8mok96PzcckCCevbwv2Otb64XdS6ARSjauHPaaDNt3Jnc3J/qE5xPtNN
9XI2SvG45pZResGOYKHy0Eaxweyt4QrbjDEyMpBOTu8BUyeng+4Y2T3NsM5Zw6SKF2jaEC7BCFyw
8KdhhCpTUUHgnsNEQATnIfZgbAfM127WQR8xSJeyfFJoOqAiso4T7HukxJ/0S6h3nmNyHDln9Qe2
9ud+qn6shLBp1GPsoMiNKlfD4PG5ORzR1xJaAeWitp1gynZpKvZLc2lq6aEzby0t3elzv6XNHlSm
40fkrSiiCwbtlFLchaaTn2FeGBT8aAv7IhrQ7u8lVc3WnPaFc77gMP7zD/7t99KadRBLslEHLkpj
+/Pv7UfSx0JohgGxafZG07GHL2Yxejwu84tL/asuMPnKyOnwTmBNORIyyjynqgJJL4h10dwq9NMu
ckIz/vZVDJWetqkZhL0ixTqSojROD3Rh6PNgqZrwAb2IfWEScbr982M7ljLYHJstHhrFXQH49FhZ
k3Zov7VFpIHo8+VGHVt5TsWDgGj2skQYiPFvKnk+rrfK6BAiAuYUR1pHu6cWxJYuDWqjpRABIHGD
rlB8MXr/5V0hqeRfonpB+/t5MAx0jxH5mGlQ9oRPwmki60awQzaVDjQdktcvdAHrZPhVYcPA0zRu
Co0xAwM33efrzfWSCxtvhA8yEVOmaV6oIw5aizMKpXLlsoRA/cUtHo93Lumu44KkY66Hd+fzJdME
Ff5Al9CvqiQ8AfpMtbwHtmCoZfnF3f1+KcYh0loMbQKDmXUkqFG6ZbZAdAmfdCQAQk2NiCCiDwsJ
6KsXdzy1VtsVRgfdgpOmg5o+uhTrJIZJbtdXwpgCH159y28bjfPYn4f9v7qOiRSc4cgEsPUjuQh4
SsLXwsRcE38McFHsYKrJ1r+Qvvw+LAA7uKaLzgtFEgLVz++onju67EiJANzPxg++IDb7REUvtlkc
Z09DDtsMpsOkfjE0fr85wzHpFyGWJ54a59zny6a5Qx4LcXN+aVX1lnKQtm/wAW7/7iNEJYdg3F5p
m+iKjx5hkvJVs5fM9GOnlQeRmGgfx/bvrhcfmrV1CVzz1PHIHamHxJTFeu6mpi+R5VA6UKGQpu1X
3NDj9YKrIDAEVIz1AJuAbnx+YknPKW3oa+BF7YIZegm1beLO5YYKuPAJPmqu/vazwwlr4qkx8d7B
ifl8PeAlAptYZvharg3bVnHlD8IBprc/X+X34WeiPELwR2r3+jE/GgcL9Ef2tFyFU6p+CTgW0plo
uhv8ecoVEI+JgF/II1+Mvt9Xi1WcylJho5JmgT96lu6wuJHMY4O1UIMvHVECDkGPkataz/+41N8y
z/xbZwzi0v/xz1zKt7Yf2rf/OH+uu//YDuXrMyTC8thz87/QTaOtg/Hf22kOb233Nv9qpvn4B3+5
afRvKsu2sTJqLfysQmUIjG9d/1//qejfeDvsKnAc6hpKa6ZviRERtLrpftMtpIcunzKN1HebN/yX
mYb/CReYiQcGCYjBkqb9HS+Nvk7eXz6bOFxWjSMDk5/A5s04/oaF2DSJfZF4hvmBGzh9HS4zpaqD
2RypC+VVmT0SpzmcoPtHAzn3GjWSRsMPTv9keu2ysXmkXRujRVeyGxgRnKQbPiAP4ehEd+HUth3H
+KJ9HBvl2Yzt8OXjWf/fGID1W3ndt29vPSPw/4lhx1v/w7B7LplK81v5eeTxb/4aefY3Pj/0ttbl
h2OEs8oX/xp57jfVRnGKKtSh37gaUv459GyN8YXCEnElSndky4yYv4aerX5bXearJWodkR/+uOit
uvrHeML59m/F5B+0+1+HHad3k50aI0+ww8bL9Xn1Tcyo7hqFeBDI9KWFPmKO9qnUzG1HasYJ7CZO
/JFMKhm0SjtcNJEYklOqAT7s7CiN8hMiPIDbRKFh0wJrBIlVcT8CgFRQ9FAqsd3knraABRc5sUcA
NXFib+M+pM0ypVQ5qIiq7AdTPRrUDfh3wJvVgsxHr40rQlWndw25JHHIWt5tUDrQNSP3acfZFiJP
adblc7r06NHVMB2uKahAKsanTi+3U29HQp9Ilk3c4hSux9L6BsVLrOONjo6tZLMT4DiOD6Ml0hd9
XPZsobvCw7cTHerJnMgroZJ2B1ofyFAcNc2uS8ZpK3RVQ4jl9jdumRT51iCdPqf4S852oXM6za1+
Z85lvKXCrD3r0FtnZIaU2uam05+nOu2fSgRCJ9XImVj0xAf9/2nYz/vX//pPqAd/moZnzwCSnj/N
wfUf/GMO6s43nX2Z5dos8ioj/p9TUFe/YY8TbE0/7CRUuv45A4XzTXVosbKxg9olPlwmf81AIb5R
ikYnzmLr4o5g3h7Nuj/NQjY7n1Z/m9MEvXq+APwHoTKH6c/TMKOsBSgA/C9ntfK9oAX7WBY0oyBs
D7scxcdbVkoyCol2dFbsQDYEzjxM52rTkeCpEd18x3YNdqSiKa29gZkZpcFMsDld9FUO1HJymjyB
xEEN0Hdq0JfNPId0jNDqEcKRIBGU8W8dXFx+AJAGCfGzsFFEeJkIEfQOcAi2msCRBIcWfQWtwji7
4an19H7yZXqZTOoAu0KYyOCW2ulU6qZgljxlHOfcc8Dj0OQTSZMGVZMAfYnpqG7ERJfKC4H2PRi0
WRFSW1Sz1j4FxXMDdTOEWGqwpEVMDY6MyaI/tFRmq57oY6YcyAmi7N+Ny5V0w/KdWGHlkCVV4YcS
Ep2dL+33UJDK4KuL3k3bghLWc5ER1ng/awOBppTm3HNO4fOF0Gdq1cS9zXfzjNyUdk4d7103gwKQ
oNx+pFSLkM2qTelumzJcHlpaaDAA3LJ+nrKuxbufKXqEEJHWBV13xNGbWCqtFjhpb7+2o0LE9tLH
VD3LOhHn9mCBgW3o80Q+CWHDeyyi5C5CECcpQxNw7ZWdrdgebJqYNgBkonMtRvJ1II47up1rs0UX
VozLPXQDUkvolKA5hae/FH4SaWjDgX1Fd72aUmBvi8ptdq2kvLqxUxoxYDirEV8geXfACBeByLTM
44zE+EyD7RQuUOXGGUmwF8lUex0G1zgYtVI4m1FrQTxKmQ0XKPViJBM6t8PrNSB3IA+dxLZe5HCY
Cx3NMPZQ2GwZUUNo+vRChn7f2SLyyT+sW8KlBu0BZVHjbia7NVDw6dIfKmW2A60eirUp2UAaUvVu
OBuQKZQ+u1h+g7QBZpwMlj3/NBRRPsC7qBgz9BJ+mrWaI4UxwXkGg2nSPu8HSBto8kOGUgt1l6T6
oSzPWijysR8nKLNMxc7u0YKoJXZtkb2uXEbyRBLbui3WgNEgc9K1YEy7KEPBXvabkcrHQy8RDEFZ
zy0+FPb66qspL+qN4Q5tE0zVoNybM3T9E2hx0bvqZOO8K9mUWT5aryS7nADTwmJ1dTpu5VTPO5Ko
CtfToDgDl9Xb+C5cIrcjCCMN213U1qTCIoVc7mryNaiRzjqtnX7uyFZT2nZcFX+6HVPpBebpFVTS
+JKmI1nbaQ58I4vGVtnQFu+fEAAb96HTouKFKwBFr67bsDs3nEymGyDvdrHL0G0Uh6qwS3MfRdXQ
7nHO4Jft8tR0vEKfRL8j5zFJL+eRkt/JiKiQzlu38M41JaYYa7YhNNw2R/3tzYkdwatu8PbsFIcd
hVe77gQ4Fs3CdCAUNbwhupiZrC5gz/ykTuR3p3Uq7YAMKsf2CDJqvJ5qNdOektIwi8BWCAsANaVN
td+0S/dA20yYm7hCy74pWoOIDX1O24YGE0G/8FStNGtTVI+8oMski0X4nSxpG/5hqHQSdUDrjmcD
Yg5tV8jSjC+wWiTvvTXFlF0yF4xjOeUR7zbJ0OkBVlXvDLZyTuBSmH/Jusnut6NlOboPM96IfpqK
NJ9I04xeOUkbr21cqKvEfjBJeB3kmu9NQfCu7HXTr2rWkaC1NEXsMPNm91plWD0KKLjnGyo+0b1d
6F2DMk9N7KCsRX9fkl44+wMhRvMGNvuSBxOOQ5QdAmyKZ1Z6nwVEVljRdywHAYguAieKrll+ulJT
pg18FlC3kzUOiGIdsZAOXybGzULYa+chZBoqP6eB1WyqVLaABnM1BBOlAUjmst19Y+bdT2PEywwM
qOnsTR9i2d6EmlmVXtcr9L9bMYB5DQmt1wI7tqpkOxA977dDrqV7RVXsd/acE7kwaWjQGpSs4vuQ
JF8DM4LGepWE2G4YThmEHMds7AB6r8EiU9cF3bh4ggEqYmsE7ogl4CHhA4ASj2PVz1atw5bFI7VU
v9UV2R3INkSkGidZ6+5Jd+r/D3vn1SM5knbnvyLong0yyKC50E0apqssb7rqhijTTe9NkPz1epgz
szvT0i4wwnexggTsLmbRU9WVWcmI15zzHBQYxAayYaznR80IgsfWcd12zzLvVXPA9Vi5lcy7LAJJ
jpJTfci+DE89ox+iF8HgEALP5qkvx/KxsdzurAAM/+zryXN3OgKffQewk/OTv+KzSmT1c9RGvV1l
KNK5TFRG3Khhg0peKYR+AI2zcHzj+HbslcNH9LvsLEM9arBw7pH2di9ubbR4e+Oxv3UsVLnbdA7U
CxK+EiyOtRAT+QXJnUOkMoaYeMoOCK9RAZEKOpV+U9voKAoMqOTxpctynXbDJua4G3ZWk8mHEgFa
uMmRLATbSJIlSMYkhTo2Et17HRAyO8RTBtF7ClzZXZVVomerGfxu66NINCwsQaQ+rTiO5p+8HlJ9
IMd4gCASdntXQFmTekMdTG6pSzrsTdQgENnaaHD4+M+OeKPcG4oNio+BxOa2YI8sNQRPqDGDyV7/
/6L4j6KYUvFf96akH0X9e/FrXczX/F4Xgxih8sSMakK0cY1l9fVba7rUxRKfFQsvPHe2LvmT34ci
0v5GnYqR0TAsQcTS4r7+oy42v7HNcDBASxBly7f7G2XxLzMRR2eBQGHMBsvmPLRZ/P61KrYCmXHs
ymrjOEHl4WzikFnphSXeiX/q0k1JNOsLZcjw2IzjG0S9gEU1WWY+6TyZgfA4cths0mSdSPnJq+3c
5g6neIkgbyuGsCu2fVwP3m0RJmAuxtHQJtQv9vj8p7f896b7zwFJ5mXh9s8ueynveQkMAWyT7SP+
8F9eCE4kVGhag4GOAARvP4fI+Ikejaz5WCuwKSsnzeKvWDQe9j+9/oEqg9yssFakJHEfhqh0YKXy
sMm5hsMIBO0Jukd8awcWpiuGQtlpFIaZbLox7O71sAO1bjBuiA+jnNyFZpsLZHSum4V7MsnHet+K
Ds0Z8Q0azbcKEYNPxLB+D/BRHaFHgel1CUhhU9skSpD+ofJna4pH7HwtDjTY6dAqqfC77LNyo3zY
qtDBjE7+WBCslY5wBitQN0AHH4VrrmbI6nKLpQxMJ2qlNAJQtoSZDuRJwRRJMUKtSXOrbiM8DNna
q1JIZhjD3MpvQ/Raq5Rf8hXXrHtnuxnBF0Wb6/2WrTCdyFC2LJq63Dbave2FGtxxPDlXUKsn90g7
FVQ7NtLcc7aTVV9u7KAenT2ixxo3x7qXFM0ho7h/TZyksVZkxJu8SVpdIxeKjAIhounN+7rpw1c5
q+52iFjp+9ko4mHDvTFck2LOlaL3BcWL0GbN3hqZg+6ElGGmHNoU9iHUVAPJSEzwBdi+Yv4KuoYM
8DxS5k94hZR5Q5mpRyPrB21NOpH4EeJDoaZLG6Dck5ZcGxG+nRv0WeKqVvZFdYaNZaP4iXMzbHRM
rAkCcgmX4TE1Q1PdO6QUzZysObLGsZbtjZ7HHkHAgH/x2ZiDMDdmHcsrt2X0uY5wwhG8S1Jd6BuN
JZ+LUrif8eUsti/ncnI5o7Hc9jgTLmc330m8OZcTPb6c7t5y0M+XM1+7nP/z5S7QLvfCeLkj0F1w
XVxuDu9yi+iXG4UPIrdLdrlprEFF7+py/zDN9V5RIHIrZUhkSgbny20VGpUKNyqR1oPgNmPsy72m
Xe44Z1SqX5lBxt1H0cE9iMmPO5EhFaqTy02plktTu9yf2eUuzZZrldacG5bovf7Wu9y72tB1L8Fy
GRvmOKtHU7TJ9+RyWy9MojerHsi2jjSN3QGJ7r1Yy6Kwo8N0ufO9sqp+aksh0F9qgnkpD/IKKdcO
h0b2s5BTd6bBLh/RYKy5YqkthkudkfEMn/Sl+MiXMkReKhIiRAI0Iy7+naVemaMpeJyWIiaNND58
ailtskqvUFb1eD14vJfqB14vlRCUWqoixymMj6mn2tppbe1+9/p+6PbRpZryLpWVd6myWvRH2+5S
eyWXOsyQOKUIUwwA6qaXWm1qKuo2Jg/UcKFBOddeKrthKfLc3+o9zekMOLhLHag3DTWhdqkPIx31
6CKjpW5kNdJSQy7lpJBp+yIxCaDxWMrNJWs53eWXKrQ3rQ4NToYtcL2gcR9J9uVZni71azGH1LKQ
TqlrhaIhTANRFltk+dsE5Gt4V5okamwN/j6yZy5VMhX0lG2HS/WcgHiZNrPbdC8pJ6uHPyO2cG0H
Pe2JhunU3nb4HMyT7uT5ligG7xjy/+ns7SB9iWl+Jt8e0XuvxrEmc7nqs/Ae/XwyrEl2oZI1Wrco
YBjD82P40QUJ0ihWrYR7BdgPS3BTqBHtsY1QIBqxcRtSRod+lMeMetiyE91l02HMm6IfLMdfKMGx
z8glvAY4T7KH1lhBjStZEYOYM6vAb9pk6l3QPT5iK7MwB2AA/xK9Z41bePbDcGVznudfdhzN64hH
3F65VMiCv8xk+pI1wpuPTHTRYBKLl1ubShTTiV7JzTfK1cf3FJPdOR67itFAoKxPCVKfLtZlFTEF
hCEx5bUZ/fReJx48cg9O5DVPT9FkZhkf8ra4K3E63zhRKu5EMLY/afPEhxqKsfHTFMzEiqc37dZB
2yIVa71UYHXXGKbQZXR2syXXjnRpwmvCGyJAuClKJQtrZfPpgtQfhMaVW3XtO31+SrPUY6tGt0Rf
t26qClN03DndU2whhl+NoMPjdTs4ctoHzL91vlXcI/RGS/uGQjMhGpu5QgJGPIWsEiiZfkZSynGD
OZIMs5oUFVTWzG8e42Di387ybnCPXT+ZON54Pm5tM2ebLUMN/H6tJhfFtsAjAtoZ380q5CO2cZRq
mdT0cQuslnVseiVwZN2qpusex1yPuk2Bk+d2YuuP7t+MMvqHuvgDRva3Njc3/24n85f14b9cMv4n
Lgytf7swfMjK4T39tTjmS34vjsU3acsFO8fGGC/0sn38rTg2lrKZnR/2VYtDx1tkBf/cGMJdYwJk
INtYVr980e/FMRHOi07KYWgMdIz+5m/R9/hCvtWfdobMq/k2cKn4O5hos2P+ZandorltMnAG68Ub
Hb0uxzXjRU/HtKMNxpziRG0Y9YYUgoRUYCT4chMGcnNvbJyBhB4Vg4PAmhYYLYZK4e7mwEzeJujJ
h0CJ+pUhISLYnGlXSC3zTMQnT5I+P0pcJqtcTv2mHcm5o7KVOzV4oGlNJ/2RdVVyGqw0+q6cYb5P
SJ1j4xFe5e6s7fU6HbdOMxSfgnpyo4pxeK4GdJtuLbW7oOq0q4pIlXCFz7NGManyvdAZYE+1Dbap
K+jxn4dlqBi+kaIAONb6VElx66W3kfVcBUF+V84kcUkzHw4zV4bdK+uLJPb8AX/meIN1Ju7JThPd
tVMZ8iOcBnHfOyUU2SSyvxeTzpiRQU6+E/g79nmi7LsEEfbBG+zumOgNsAvpdsfKdNfAXggqGhnS
6n3i7oMSl0ddZSjxQ93een1Z75WSwXdvENZ1YNUGHfOmzUciwpAy+aTeQyAQ7nyNPfepB47PBLQO
M9xdejRemRgcTzl7Kb8cUqJNrDC66mUb7AJ2aXYrPzGd9puOgclt4cjxPJh5cUUIhMFoANZFacW3
mL6xsSPs96kAkjuVes/EpjH7QVJ/6vOWl5D12coO2/ZYBs24qYz2aOd5xZ1tfdFi2Ye4kch07OJR
k5o8exEa+r7sxp0j7eJqFFWFTT0JX9SMOYVFGiGVdms/JbF8rfVQ3mod7QB6a/OqDKNqBxOD2Yc7
EexMjpu1m4r6k/DBYqWm3NxzBYOXjfJgazZm+d5jGm0rIidk0tzZSN3PiuZgPXjdz8oT00Lq7Y2b
fArSRdvTnUd+LiIee/xyuC9P80hOJG9Dl927uN3X4zDkeycNi90w98QQwgFYD93YPRvkqTyPA2/c
kE76i9nOT5Ip8nLnh6ehaOsjdPvBF1JTmzArGZcyfs1roeP8RyJbyYabRYwCG4IqhQ8X33qrTMW6
kIwcTB2VfiZ/YtyaXTzvhhJjmzXZwU1SuvWZNg/rUVcneYFFY3wtxDjtJW3ATVnghFgNLD43sHzw
5tnBeh7jMDzk6NlXBAlY2Gg7Z79Y2dYD6OWbxhttmLzU00QOzlBJGjVRM+YT7GIR4VgVzrH3NHut
VTMjxzgOiOUksZbJ1nQSLHz8lMyPz474H+b8AGdNVCtPVmjCqQpiHI6OdItjk1XGwdAb02ce/qqc
Tl8VOBPWOVbabRYm93hasQDolfK++PS8ezh+F7dHf4xUWW7MFnF6MhVo+hUY7JY44l1kjfyTXob+
ONtvsxsl/RbcuLelwKKxEknk50Ndn3In9A5cxNyqTp2zZprtlAGSwwmUElKlorm9KcAdPeRxPBx1
p8TaW6YJCU/DcJKGlZ8CgWeNF+c92omqTzRO2kqnBeVt0sjhsgOhHXoltJUoK7FnXG+9RwUVZmmS
qApjvVlnxhLgFmU1kY6VeNBipKFhZl2JuTwjGIxfYQbft2X6qsVtv60gIl87RG5dRVEYHfA+P8wT
IT+Vbd+QaMJM08H7hrWAqZvC6T+qod9kLZsYieZ100wOxktNwRgoS36DJYSbQOjuWg8t58NKp+lp
xF5Msp6FyZOBKbmLenjC6kQoQK8U6nvTvkLTjQ+UQOqc54zTF+ehfphs/TY0kg9gNxZK0O3kCF/r
rbdQ29uYdzb2UhuyDPCxEn1g2LdKn271aop6VAG4npNVgefynlnzfGO6EwCIyjykmtoyU6q2EAv6
ld6F3SaNh2obNUbgD5VqDk0m4Lm06gW2YrLVMV/HEvO3HkgJXJiNQZhQOKGDNRxtY4p0OIXopw+9
DV2F6Hexx67wYLnxzWTY5I7IQWxb3FPXfaqhZO/j8EUPumrbC+2NiTdAjlC6t5hBgNPaxTYegu+F
dA61WIbHE5Q5ZXl7trxHXYruAciPb0Rpv9OUc3C62u9CDXyixz8Bh5mqLQ5EUpkZlPih0o6j6f00
k+RWijTdNrUGYGMM33WPeb6GE+kac3N1tOwYt1xO1do07vzJSISqseU5xbtC/mbEEMWm7tNSvcOp
EdiSdh6BfT1VPwkVeI0q8plwhopHjZx1X89IFO1G9QPdBuEUjhHtB/JB99iH5Wtsx+5VWzG2xe+5
uNCs00Bo7rZkG5qtes4qTNuStU4wHhLXqf1wTmsK5v48AoU6OmyfGtO44yHzDTtSKdbwFLj4fG24
aXLTZ7iF7Jq2rhSDeZhmxQKViptp8OBmu3GgofbRrBorJtrRT28AdCoNs9pnliILDyfOdamyN1RN
5i7UQ+dgt8o82FHzc4iyzHcjr6lWo1e6D2lFpkjhSn3d1nF40txW27Wd01or3QlBgGmBvK9ZWl6H
Xl/duqgKV4zyph1UrvyefbS+Y5FmH3tITGcGNLZf133FaDwrT5ERTActpp8lNZb5S5NoT/oQ0bqX
SpE2kHDbdXMMFmvh8z55YZzQQbhV+8MiKykmILvGmEQ1v3a4J+g2SShxtM46Ylb11hmLw+dk7vvb
ZFisGzDev4rKRB08EwN2Yn4ensnodLc2C8YQs54jMiynub2XPWCyDNjXQYdD5jui3+AMxk9cWl+p
snhjubIPmW4S8WJ2w5aoa3oSHWoVW12wHFlm21vd1IKbMZnkHo7TuIk04bJ8dMO3Vpsp9dyDcD3G
hNjEnBH0iubbte6j1F2blazXKX13GvcHwqP3jZecehceEaQytuJEg/v4c8+ywkIQTuaxHCq47/St
GzPDAJ0S1l26ueXXGCjTfjzOXlDdTdjl7nqCsP1xiXGzw+mT3c8hWNAh5GPq43Q7dae4C1dGGe/M
KllMpa/s0lkDjeVZj4trNwQA0mrTqZNasi75IO962bwY6XweHAxFJT03VvaWTOeGIEb6xrzD9DQB
UkoHbSdaoAUlJls92+eadcimucAYq29qz/uMkAtvooQPMc+IH+fUfQicvF1E2Biu0I9ae+uqgpBb
ERnjmUBC5OQznDmCbe/xyd4vXCF75J0cScb2WYxeEcPzlHpGBldlYO/mUHGF5cmFN7aLsRVNEeFe
s4QuRDIudL5mnbRIQbtJzzdFOHw1hlAbU7E/0jW2eSaxWhMq+tCh/mZFl5NwEHwSKfcs7eMkMFVR
dq8KuMJbTc/vm8Dm5x9Oi81k6HiPgwyHie5wyEQOdyPJYKuKweKq8oJ5TS7EzgqNx1QDdcOiCs5G
O90EUfcVqfFE8OtAnBUcTuVEz53F3Efv38yifGDe+zU04c8grbcKMHYEhAErKoGMMdXKlE7MFGV8
F6A+XOMzJ/NHtyvfHCh8oehcTVPnbQw9P1qhABZiW7jf+njbKmrrjF/8imRw98Hjd003gH/aNlNi
TV/wO5F3Zxj1M3ns/hDF16EkSI8J7Jq0ZcI5SIUqSpLiGLM8hw5m8HEzjJynk8y7uzFMNoERHlAC
4Gcn3eJmSaR/gQCxnwnT9KoPrTMfB+hqmPQNgjh4kpECHysiD6ax3zdN/VjJWGyNzi1WeSzXY5Il
14UsmqO2ZP1OUWixYec6+V7Rna/aXBM/M3zkb9BiliA1UHTkLCwiArPstnXIVIKlxxoD6HXKx5De
YiTbg9xUApVDJueydpofA1NnPyR5cV3WfMoFCZ5m7czbCUAOxVuhXauG8ODONj54dcdM0845NuCN
Y7fDjT6k7lPn2sgiGEJcO40MKIpmd1trdoMYoMfl6+IGJzm2fTGSVq0db7jJjd4g0gwe5dDV2kmT
jJWd2cvPuOntJzdlvkzhUu0AnJXbrrqfzJEf2+Ogw9ZkNOs2IY9BwDhKuvcB8EJGjLTiVzjr9nTl
KgZ/U7e2LXFdBvGxivEhr8IiPrZuvJuG5HVquvIm6aQgJXc4pqCXwfYMqZ+qcNsp9zo2PP3UWkPt
RwxEztQk9koqZfAQjL6dlefJ6d9SfbB9uEHn1gu48LDdHAYygfftrJJDX7u3XAGA1+bg1KmuBJBU
jy8QLOgravUDrxm2bJuoYgtUN1oPCv1GUysVYpkDUzDuysg8oxq572pcdXSRpIaElcVzEn/PBnbh
c96Gq9xugptBR3rbTixwAo7TjaNZ7TbSuo8sBotF8gmvKzMd37NDv2WdbGX5M1nFHOWe/XMwvAdR
pvfchpsijpltabiQbObfjbD1p2wZJ/a5xXOcTdM6UIDXYla1IJn4OStSTclUnO+A92K/LbJ30Cfw
taJJ26RQLNcpvlq8pbP4ZFO1K+jiUXJka1UQ1l4ExyItsw2ggXwb4vjfhrLKX1Cwbh38HcdWyo0k
GZhbeKEXJM6zMLDyZ548oqsiPdO7igQ8NhRD4wGnaEn9wKGKMOt+mNDSzFKeMxcmkOiDTQt4DNSO
ZMUROKjQlkE2C+hzU9rTdojFZyf6ZwqjG8RAwa0zz3dCxicGfq8iIVE8K6h+cimATwRgh0Ri7CJD
f7FSJKswC6nLXTyOdQMLMm3K59Kb+9UYRYB5bDZIFLzZjpKz+kHSy3RszVrxJvbAMSVQFYJs+q+e
4T+f4rEagUx5mXuYCi35vgw7z9Jp+53DAh9m4MyaDK+i817ks9g1tjUUdENpdhSgg75r82C+zItl
Udqxdooh9KzDSKpNEvYle5hw3k1R7h2aZq6eRM8zFuSt2fMxHIGZ6Q4FJpRAtEqQ+NbkncuXXMuU
5fde/D1KOoYCM6f0imGRnfO/03Rt1+ZEtV0UT3ZtvfVjmx/CpMyPdSkkTlJUKsNEaVxoCNrcEK6I
iByiRGPLOhQ9qZxOVxKmogesWtNSP3DqxY+FtBOfDk+79uaJW9fpHNSrgdVed2Tz4Q/XtXcVpN1d
32GL6qxO/iQYsz+m82ScvcQbH+s2LPZ6iEtKSImLtuYhZeiZ1C/xMJKCo8/pgYdxuOGBEoTV2QFl
3ewWasUcO3hgC6GRP8/4eGtXRX2vmjJ561tbp/Nq5F5GYmE6tNo9Urf55NIKrGEtoWSsCrk1cwsg
Yxq4fqgH+g7WHrSYMs58Bz43NLRqju48hC471SC880hEOmVaO65bs7U/WHY4J6Nvmf0nJflNEZuU
tdUO/KVzy4M4mIQI9/XMNQ7KIo+3lTvhF9fcauR3LEZfeWbj171yic0EfrfOB9VS1Thke0ag72Bm
psYNRFkifxxX01ZF0A6nLJb2qz3l+rkJMWRNgwRtVKc14cgQQZvcaA+iYB2b4/H3XUskT+h33mtm
d3doSd/JdUjXJR5JcsCj5iCD0NxkwG7XKuK4SmuG5vwKQbZ5OpVfubGJ6GRJfM6pUDaxzogumA8l
ip4BOzLSL4AKs5/mQCxl9Gi57BGhJWyqsTe+ZO+4R4p8GOxwIPaxVrt7WZGDiuBJR0Ipzdei7tdJ
EWRrvchhMoYmVSWzNO22gNcFRWDMo6Omt/G+0Szvs9TLao+KTvuo0GT5XSn6HQzdKtp2gDmekKbZ
D0bL0jzRPI4rB81XUYTm/Uwi6GpgPLNWpCrfagHzBa57bWPkbrOHYjTcjoZC8CcqB9mkyF68QYIK
AnRxretjtCtFa94HPYgRJDsak0vyVw4zJIVnOE7XrJM0foSxUIjlVaAeUkglPEGGpXnUV4KVkYyT
/BpRmvliwrQ9A3jJIQGHFu1XGSQ6YMXaIATVUihrwim9SpHWIfG0tGTnIIG7DYm/uLcY2TATkFn/
qgiLSlldyvC74t5CHsuZ8BCxS0/X0tV0gxmTGS4MiBBIm5n8bl/6r1sM/AeO/E0d/cmf9Bmb9+79
v/0oOrqt6/f8x//47w9x0eHXeG+6vzo2fv/C3z0btvlNxzDL9H/xAzEDQuPyu2eDPzLQcXhM+B2a
BGFj1fl9+G+gGIdkh7eIwe3ly/4x/F/+SCd7FBMz3xgVyN9RxvwvAQwuewlMSRZuQzTtxq+2645x
UDIFlrlR+SIOMaj0PFk/y5imqHpmbkFvXhaPfTGpDewAa42+BLKhPg7QCoeDbcL2mfoo3/zpnfzf
Kl3+spFg9L2QutH/mEv2EP/0i4tJZcQgImE2N1XK+Klrh2JPFXnqs+kjqittS3rWm9Z1BoCG+Rbh
6S3hn1Crs/J5mvXp4GQ7QAacb5X7ZBgN6akV5z9tsxfO2ZUTZjqabViHyIBv5zkACKGcbCvTgUTT
xkz8TZjCzSEBHEBCuowXeaoFV6/tMlJj7DltLUs/cdxnv73w/7on5S8rtP+LHXjWv7VCXcU/PiOe
q7b7Ef/VDrV83W+PlvcNpRkMDwxH+JeQsvO0/vZked8sB9EY7Bfc98u67U9bNecbnH+E6IiWgPST
FPGPB4utGuI0OPS2cdGpWc7febIWWdtfdmr4PRCb4erAp4W5elnf/TkIoNcVLi20k1iQ8mbTA5s4
zZ0FuyVBbRN0vR/C47qOJAPOjnDcLdoQXBvFlG50vbcfcb53G67X/ozl1EJJPaxFF35AMPvu5syP
BXoOLlN549mp2qSoIZIuvRqgd8ESal5SWyH7zVxxSCukai51ZcdaPlHbyuRwWdVxULPQy0v8Alm1
QTwJ5z7PgjVcx/lJy0tallQ4hyoBnWezpQEM4xY+wi/rBgMShdoARiXRo1tNQzTv6orFsqGGlWkm
5DIW+JY8o4h2EASde6vurf+D54R8N/7zq+/vLw/Iv9wx/+Xf2v0olyO9/fVb/QfeSgafyn8n0+zH
H/kHt33IU3K5q34zPPFFvz009jd6MWgD+qK35EEw+dj+9tBIdsqsgLkMECE7i1DzH7eR1L9B7uGS
4EbEfogB8Z8PDc8aWSsINXGcQhlAkfg3hJqmXM71PwscDZ4UnpVFQ+rgmfo1DGKqJJz+PrRWou06
zuhx2nZ5WBCInTWfdVV55F2zyo2S3Lhj38zasNbMbaJDfomMhbWXzghsAmSHuG3EzjY895mK/EO2
c7ebDcVkjCUuDuruPc7t98oJnsvGep0J4wRR6/iujH+awn7UJxoGG/oPrLBlvt6Y1borrrpIekdn
Cu8dzf2yQP/SVFT1YZxrh5y3yGHli5ZJiEw7Fd6EbzYKPurRU6+d0UzrcY7ih1HFJEWEKD3Akjrn
zqDGt+2pYHZHzzbgdwGwUaa8zgWAXrSz74aGvonK3Lqh6fD28KPGK6+h9id6ItnALtw55vTkFsFb
yOTmmIr0LgpMzJDonty1J4d6l8gpPfYa6/AUP8o67403JLt3IkrGHRqpTycaodV1EMzgRm5HIzi5
0UgQaWi6fkH0oIyVuYs79IVsD2qfgjZYqZZSXp/Nbs0vB+wg23cUpCEY+VzqvCT3XXUgdAYFhR37
S3ccyWo/Qfl7q9qGwTnIwo8SXxEuq8aRe4tj8gTxD5k78KNVqJynYjHhME6bztnUaYgQ9ISoCpHi
DcF7NGUz1BvtSsWtQUvZ1NeqnNhTuwla14l6BUvMPStBEPez1yL6pa8VsThnkhipuWwWyDxzA3LJ
87WsmmdzEhje0HryP4tcwaufzAWdRoUNj6yXz3ZfPkIidteuBFmVRcMzYqDOT43pLFVrrFEj9tci
gBHKJhcGZszBm4F4XIEn3scBLb4VgPmOjOGlU0xkLFE/tAboy6kdzp3FsqCEJrbVCYhfxYCfqsL0
5fITQGZ/D4BgdoFxJesOnBL6LUDa0fU8BNmmDcSHPoU2zSPouKwq/QqCcG+bM0e4tjJyyjNOglPG
jg0qPhdB4eFxGBheZMV8o4XFEzYBP13EtmLUulUL15o1lN8F9uhP0q233YAXp6zGZt0IBiI5TK5H
Vel714ycVRNYX6GSDBgL9QLbDRxyyYA+agFLZ/TIW6/pXxEnP1bRGDxIcl73cZiYWzOKdi5my81k
iaNo3T2XPPLLoLJp4B3QT7xKmBEl8mp8icxDq7E9sKvwVkzRXxF2WWgAXAN9lRPsk54Nf9Oxrh36
cT905kFPXAjGk7mrZJEglRD5C3zfjw4u2cYoyn5DhiFj8chUvq3VcLYG903vw093qJ8QQYjVyKph
42b4uVp+plXuzd4OV4tN587PmQ3ZNRS+aD1bvNFl65zSnhksmur5asSLc2wLgeDOs8m4l2Q5m4sJ
qDRiRGFIJyLG+XTtQsdMkb4wQ8382AIH7LTqwZTJaxyrbTdX88YVg4kppYFeSTjHajCQn3I2ip3V
4m0pJbQTL68jFOGgdHxX665lw3AXC9C6m13kLyyO9jLuYx9JCSFn+MN511ILRnkrH52icDd4urIN
9h+27TOn/8YwphPigANj2IZHzSZZIovmlUhbdO7MBSi4TqJAmJBosbEu3i01j3CDs0NgVmxMMqch
rAFTojfrzkqhkPHC6aMJVLoj9cN21zIIvuB2mhwZ/Dd2njzizhaROh+/kKjamAqkL5yPIcivsiHl
ES1DGxdRbfpBUL9kykOpoaJ9kXrhNq/1j5ldEvnMdg33OQn8AKFj1oDZL7V+OiUOOR8KVRGPDz+P
gSp2H8TOj7Tpkc1k7B1ccziPYvwqUdyuEsSPJgrPgxnik3JgHqwuF/LfqvD/n6xcJKX2vzaYnMvs
CxHdX8qW5St+K1tMKhA8D7Tk0LTAGf1DQCfsb3ywoWDD9XIoQ5b2+g8BnfsNS7Xnkk8rF+DWYpb4
Q0Anvy2MGJ2lLYmTaN7+VtUC8uPXskXiWDbp5UkWEyBafqXC1E4N+DmyYhJ1mivNZWe9tVhS3CWw
1IeVGgzy6Cg8bjVBRIdOXteWZedAQoDd3aSWnhMNG9t66zd97JYM1qNOIJ9wzJcOaOSWb/hlYoZb
dV1S+3oLSJY8BM6udpTPusGpXDbVqbHK4DtRyzinvCC5nzEgAqmxztLWvF2Whu1Rb13kA7n2U1Rq
PBv2RFRr9YWWZTB9ZnW0yOAIaLeNth8MbkGyGI4RR/UqskT/NJd5eG3JpVkOTaXfyrhk12mEA3Fa
iR4ITp9aad1nOcR69LjMbyNf6abcx/XEDLHJ8sehNN6i0nPHlWYSfrSKQmXmG68OJsc3Bk/fc7yO
mJAnrV+LULJyjWcyFRq7nM7oip67KdeanRBTcM8EN5y3wyiDfh1pjgX8cIwPBtKTJf/Kbmnma8S9
bfck8ki8uGFvXY12i0pGeQZ/GE4hmUdkgPJqwdotXNBVkWLuhKWbpRMDkKbUWZDXhXOTDaCdgY4G
9pbJa3DTRnn14SKLQi+z3BOVbe3ZLAc3CM+j4diEnnySOf0nHpk610hxCsZHTzPkXWtl7LM6KY1P
nVtpY0/8claWVrfHgP0o1VUqkm2me+yA+l7177BUsyvG0fII1h42vayJWMg8KGy1Ww0oiZv0kPRc
L3HTFG/oCLgcCU4vV7JZ6jxbk6ehSyWFVaPddGll9wflBcMJPSSkYDqCp2D54XvbXndhSy+KFLTe
NkLY95N3W4ZlyCKjGDy4jjJ5E3Au1osNGGkR/OphnJjgV3WMOdiL9yMuQgiaOGmm2WKwqI3xxipy
mxD3EPuyCxtZ6Mzt6zbFSdjGnt81Yws7uYSmkfensXRfQhuRfobVZQUnAPtqoWDbxpAOG2sT1tPZ
ZjVMaWbZ2xKKMFMdufO0IKABhtDZuc66QO/dsGOwJsSebiuIrNNsFsnizh5D54qP18ZscGHCEE3w
QcYGonPSf+B6BBtZzK8oBQT+cD4N0TxNu8oy5aa2Bn8m1mstAbr5Q4A3fkY3ssFKHB8o5a8UWz4v
vVNZIQ+4RKAEd+yIoOHKTRF03dGtLSyLZq8dO3gDqzj1HmQ0LZBuHaB8n/1P6s5sOW4sy7I/VEjD
PLxicvhEunMSyRcYSYmY5xlfXwvKyipJES11tlmbdVtGRipDQTncHbj33HP2XpsUD2vuA23On3BV
OmoPphr8ZY7ESmUoKLR0fwsBYGnfEeY069sMPo9GelPG1lFf0LZUt92CmmkOT2EV4rIc+8mnu4jx
nuCRSrUB4j9aAN4fJ6D1ewKvXDwY0Eoz/TQ2uF5Ks+KBaGUAQYaGbV1JPglVKwA+TO9rbRA/MLaP
qIDxGTTGdTHi58ga83PV9NwhxQq8BBdUbQ/zfI3pi13KZln2YJkpoBbRT3Rdf+9HLLEoaDmFwP5N
7Frog0YwxSeS6ngCy1J7hJAAMD+qCQBMsaV3PG6fGhbQbRYqobMZxlkOikisJpfk0tKh6hz9uoPU
MIXJzbryqDNA10ICR9JZjWFbjPnjstYyyMChq1EHo4G9LU3F7aXshKo7POkLUcqMtzUvUpEfKQVx
oYN8XUdhvWLCMh1UPt+Gqa4OOdO2QJASfZeLugBWQNbroI4M0JwJbgkF/MWxQayb13nsyEZtIh+r
huqcTIiWcJolSC5qfc3dVMiz+96ARQE/Zs4VFh4l8jEiNLbSqJKHjSW9cqMQT7T28osqLua+4ub2
5qlRr0XXMT0q+hqXQN7WTzVBriyUMUstCP4RN3kBHMY2ZQ5lRAbEHVQEnMMeYQnEN695btc8Gz6d
X2mPVoC50Trj04iXrcTPKxTZfae/4eQjEbnOYTjHaBNgucZ2aGKYWbE3I5lBSgZCXJMG0cnpFlFc
WcVOHGu8FeMcsvFhVhszQ76pG6s+McPrnJjzx100CuqJqW7oIS/n0DxOETRhuXWjVsX1z6BCuUuw
W1ZoGBNVc0EFJ6/6shq3DWE+vqgV2TnSshDJMXcbj+G5y9rnadnDTWTV09tAISU7rvTkjMbgUg1N
5bWQu9GxjOsRtEZ+S6gfqqM2bFtHqebMzbFDozdWC9ccdNmVo1Tv/ZJ7tSdCsG164UsZRsIhFrvq
kkeS5ku0zC9rx3qWKMTecDfJA6cyRa9OSUOQclGUt8WId6hV4QQMNYJYsrMUYmjEPGe7EwRX0+TI
W+JR8WA7zIgxicclQAQDTdo1jiD1B9Do0V2os+8Y2n0yR++JuSgOClQh6Ayr3Wkz3icooyNSoiUl
YB6KxsVSuPWWuL7RTePCoKI+KLna74dZUO/JqPnsMglRgFSRaTBWH8s64B2RmsIZ0hvDnONdUwGa
0Ljz7hqBN20z/rsvR6bIKzKYU1SWgm90MupJPS1OMArEC6fq9MCBeNjnOR+8XETNbVoW9UXIgYUb
XSG9SyZd0KoMR1+s8IYDHjwnhgX2aKleZKmJA86M3I+D/NQKK8T+qmb/SlJ0tJ2q8UjEYTBkOFsG
JKTXht7XPaKY6GnB9jNwaHLkaeqduZrCG8LUEHXQ7yG0bmBsoOt341xvf+QQB7IhJju9LxSP5GCC
clOtBEOfpkwfhfbQ9JPoNGrXnUstPikFSOtYrLfctvitAVHyYMxad82yqT7qoBV4+Mt1jziZmklK
p7OiDUi1WA0PrVG2Ad8SrdSSxCKbFcs8hWpd27U4H4g4TE/YQeBoczLc64xC99Wy5h/dJKvoVRYR
AsL0WFfGUxqVft4q02GUoL+QkFBejDGcPcxHqGYgUj9OkzXdokM1b2lUPUomRxe4nC5u4C2wTlfv
hCVEoRGNVVABoD62rCv3JEzMx7XmWJ5UhA85MhKpzsaCmbw04JRpoPB4aLtkSeojc9Hyvu9Jr6B/
pKFGQG50JJOuqNy+zSbG4yXNY10nVIs0VCgpVWu9ra1VPUuTmJxNeTWnfU+nxBOUfH2bgK8AH1m6
4RV5i3ankwfjYlOsnopCUy/LAJpEj7UOs63xSMdHCxS28yPsMloqcyxeMVTSvajJqnogviF6mfR4
/MxmYsOBO4tQKFb2U0Ibs5t1KJpgxV75WUvleDfivz1mDa3pkMhML+a3vxbG0BwY2MWfuIq/pWS0
OOWko9OCreIzVe1PYjTpd72i9dAnNKqajnmES+8JFAlJqpGTV4IcLOqIGWtljHru8SwKrg629iHN
ty88nVgFRSWvQNAQJTh2luWXCFc1r9fahgVVSNN9qJlI5XpNORhdfDMnQxuo0C74nNi6EXqtfg1A
/WZtG/kj02uNK6IxXvZr98lDAkZGxS/pJw3GEypLawPPz19mmgMYZrJvvcbiXOWK/tQ3oBW2iM3L
ZPbvqTFG+zmiXkiNCteOrFduI9B4o1ocHmtaej7y6BeDhqYHEXVAnTvSLDEfo3HxSbHZwy87aPpI
N6wywl0sd/Wunga3XLNTMeABiBaxeyiH6L7pK0ev4jMbHocPWUUYnJCil59GY7xGzNMm7eu8wt2m
CslX3Qul8GMNY31HyMqlNEUCu4z1rTIFMiE6oISl3Pl1Koi+Sl2JRxzwUyNLHrooamx5yzrF7la0
O8qQZF/SWmtTwq1MY4g8k80EJ0/5te46QFHNPsS3+8jpI/IEpFFPAiJK28iFxhUX+SAsUkm82ird
hmMUQnISMaYbS/qlwltiL4nV+QhBrSDRyUnBuIwGUyGDwxBS5GQlpHPqWHppOZeySh+zJWCRkiwX
cTAK8gG8m0kerjJPXiNqiy9SdCDcwrGAq/GQdeGnlNaHhrCQPWxnk9RGvEfY5cP9MhGAMltR65Ln
mR/6jBgP7H3WYcDN7GcpEUZVjEhiXUv4+uQ1EL07JdhBhIMwc5crTIsCMlLKU1Th2lc1JJKZ2L5L
8aLaEso1IKqd12olRJsVp0AzKMT2GRxc5sKMOsoHtJJLP73hLE1h8gvKLQvyl7Jv2vuSdLud3MsU
XAvKJWNRA+zWM4F9Cvt63jfuSJV8qvnMUcD2xSGCR28iaAZMMF8Ggv42oN1DHsvQ/1craBHXVuQG
qOjvihBmQdims9/gQOpZVSxF0E901pHXqSMiPsw4xDZE+CW0WNm3ytz50yqwjFZD6mox8uXaKt+F
Ru/5lLcsqbk0T5KshremubyYelwECDgOdH3w2ygeOz+O9bNGHkAA4wo2T6ERmjiTfBWqurNi0fE0
QVr9VhWbYKbyhxZjtQG6ukeagoNTNMIUWF3vm0QIPOZClr9a0TkxmQaggJxMXglHSZnRrO71TnbC
NMbGaYV3bPWjD7bqhM4kmLuazEo5DKyIr0QC/U9ci9fgu9Ok8lFrUnY62mmUKk1Q0RX1xGnw59YC
JcS/J0sF4Lds8dtMecrTFLoiAcd72m3DURh63Ea9ViJqYljSU2gYhLtn2LdmI/XljNBqzAylH8UI
vQorfyhJWBFEqv2wCIOWXDR62j1DiLLsPYmmZzKlnStMZg5uq83cZpFzXxCGmFDCAVKjysWz8u9l
KBIKdh8oZDgVRjHRghWHFChHJjeyVF4QO7dBtg5GEBd9FSxpFwa6ZvWs3yC55KWi7DQomVcPOdiy
J3dvwwARyJsI6dc5Vi6d6hednl4iDXnxhH4myLr+ua0lwVEK5bXhvbm5lEHRYnU4WcXtMH6bOLLS
mdCQNMjS3koReOM3ocZ+zvQRhHHxmqV1hUkCx2M+0cwZ0ViX+teqL14FQx75EQ7EcjE8ZtizmIMQ
Bkj226Kdp8G6SUz9izKb72FkJd4CasLNNf3YMw+2x3Q+TwvBZOTJIDCDICdQnnDwbte9UvNUCjVh
x+zr+MBicT6m0tz7ZCIhzJbNGuNlwUliYICwRoBfVfJSEHoRrrEO0Ho43hbHWBRBPWn9FQQCGqp+
vJEI0zRktIAkzd3PYYmGyxRGDpe4Dy3iWUoRIWNWJZ2jjeaVb6fz+RTQO9I+GeIs8nJz3a+65mVM
DgND6nvaCKCyuiZWKSpiKYirCtmSQXy2LerjM0/EzUYgqdBC9zKC9wmTOIVlrSDQNg26Nn3jhYRR
OWnRMax4Mq0sc8exmy4y7StWPNCb6iapCzXdaWLEsCK5uXsk8ITOyEV1lIoZ8VgsUNR0LeeVWsgs
rKSChocA7yiRVBJhNd4CxMudhQYCR3dbkKcS5SSuqOyeJuHgGBAmJwyN6cCIPEIYMn/v2B3HbThm
DboHFo8yxVIeEkU+x7RtbExFRJKOk2CvS7M4fSyZXgxABv9EYmG+mpc7ZIe3ectWvFhB3Jn1ey1v
wUrNUp4HWj6BIKSffZWTQEKoEVgRRHGWttKcYLzu1JyzmMVZn2W20gLKy48xnjhipHxWSa8KBwl5
/AG/Dzr4TviQRInFSa1Iaq6YOZRE2dtJhRW1knA0JBrxUTGMEy9VmHwNST/fhqSyuNYEz5TDRnam
fN9Ooso9r3k1zcFfsrA/o5sVaHlEoxcKmAOKOSXoFY4CUY3nKWffrrQPRAU7LRXuCk7iQdMndwzG
aDmK+V0L7eQo58t+KaKrWZUi0x3E7D2hylr0hBr5q1j0mS/lleK2TOdIvxsnW63b0lPUauL4pm8a
6cWtui9EWKo+Qs37Wa9JF9KLS2Mu7zkSXC1GaojDX3TiWC5R0wKPkyS2Uo0Ea0Al5bzeVMV8iiQj
6MTy0KjTm1mwE6zLNO6WaB69GJysM8ZD4WYqyW5FyZogc+hlnCG9KJJQ7lRZuHSx+ZovssCdTsj6
TIZZvVmIYCemrFLOWpJlpw3L50gAkBOpTLCzYnpb8nAzzUBKaxl/mBAc3KGhLJLncN0V1YIAxFSY
FTIV84cxesuV3J/imbmI2hzallFWyvRzVPEak1pjOMMmgC3E6AoIkF3RJPPJJF5Jty60nVW3NfIt
+GjwC0lwF0hHiLcLR0j7K2GpTzQdAGeinSL6OikgZkY8rICAbBCW7EJrFu6ypSRtD6OC8WWpqk9Y
fCwxhkKgTVxcLOK0nUg28gvsJ8FXpLzBgUkvhYhBkrlFjHtLt6tqyJd6hxdMX4jrQ22pxUSrR0J7
FJP+POSYYKWs+TbL/VPUdv6cym9LkRGBFZqchVSZJmBiBOjVadzR5nLYpBsXAN9KqJt5C9DzFUHL
O1hR3sdg3GUWgITRqFG0zmvtorjvbZLJaZqSEglRDUBQKff+AnYBVYy2R+I2E5DW3pkdGMVYbCKv
2rwvYAnvofylxAfKlbcs+mB/j0eVRTSos0TbF4s7suBQIJIiJ7FkEl8zlYz4cAaClyv10xYd5Nbg
JbE/pjdNJdxXq/ra9+WHUc5uJFlgBRU0p9KSjNjQ4xD0jkwkrmJ8BeM82WZfYzuKU7+dilsSHIiz
jLAN0pBOnEQqrwI/SNNWDtHIFTtMXAcEczRA9aXGhIBbpCzTxZ7UmUDQZZEwQ2cahXgmkmEkRNzx
ZkLkcch90whfVQJ2mY4TE1ya84ArDe+uXqXwhEqaJbEM2ERW2eEVjt2cfOS6+VQFaJx9DE+mI9LG
KULq90gUgoFGKYdFljtmiWqERm81AQPBaiQpOgUU2qWbcYkQcvq3wqeRjnuhyb4hc2abkC7hnO1b
Y3iLzGVy5FV5Sgy5clQlvl1SMtaFOBhmRKodj9wqNVtm69Q4Fdv8bYaxK9Cgi7App/jiR55ho4gX
PxYJvrVoUGEBrwhuRtvhGHN2R0sCMyjrjVrvwaHqT/HQHjlivXN2nnaJeBrncYef8IL09nHOFnyQ
I5nvSRUeZgrnLv+2SMkHmMBDrI3PWxC51LwlsvUF/NErfkr9qejbCujYahwkMFNRpYb7volTZN9M
leNlyHYZTBe7IX/X7YwykMx1N/f6E7EW76gbn7K0iwPGRy6flonNiG2++mZSP9XAXCMlz1y5XV57
WGPE38rPHBTR7s8yqSINqD16WJnbR2VLxgOiM105dHr9UbPloY3I5oPJ0GqXAV/bq80kE71uaYEu
TcANxhoeNlVeU7TXZRBov+cPBE1dzVp41hR8EXUmVJ4s9swhasoclPhfY7FvzuEo8D0Mr2ZVjY45
biNWM6wcIw4zL04w37bComPPNhm7Cmp7pHt+nHPrSBjGCQij5CTGCp0er4xcxZZdGeyBxMllLHNC
881Yp5nIpjbGhavdqoZM/l+YXeehZ/SiSrY0RA9VqF6KQb3MaXShwJu9sRMROU9rUBbabV8xrC/B
B9udSEB8PuoL0Vh9EZiUEuSwk2BsJdRg2iRdyX9deXHYZSRRusBVXC2kHBJR9rCzMISOOwP3mA4+
RjQ76y6mG0Ebe6puK7Fh0skw9N+aGv/vidl+C2D5f1HRtsUV/W4uXL59VD+PhfmBf46FjX9wX6Bf
NkBKg0FBTf0vNRu/I1oipgAwVt+nv//Dw1eVfxgaulHkzijdYKgAMfzXXJjfIjCG3BJDZY2l+fPv
qNkgGf6sZmPATB4EaENydyxRleVfkneMmIN9OC4j5emVtm7kDser5i7O6sdO6o4BTjN3EFk277Hi
H0hCdotdsjNu18VfWXunxT4+RcA+i8rZKbveG1E9PaPLOgywndzUn56XgMmg1x+mKMDOKQ4u1Wp3
89R5nV0EcCo801/bE+AfTJseBmG5eBLBkWDVRWdhVxQqdnEetbs6sUcuDI2aT0iy5M2kkNnRq+YO
znXgKq6DQ8fezXfxXvfiXeJmNi7oqzI5WPKGY4JTy34i1u0k3sjXfE+A3YFznS8f6pO+k3e1q70c
BTfnDxFcrFVBe8g9+T3xQ28InoB730PssrdX4EBp3GJfU06hrxDMZtji3fginwdnsK+h03nSLRwk
zX46XJ+eLPt83P7P4rSnfN95r6qDUcxuT+2Jltshw61uH4l+tp/9h4fIfodMcgKB4hV3YGfs7Kmp
U4xtDo30o7ija8zXkaCnsezhKfZL+gP82Yb9mtgPfFZ2uu/dnn9GBvqHZUNBdlgI39sXxc3uehem
3Al9zc1ipU7yCGzgDn9eQjwv/GSwxUbJOnJtPtaduK+DnjRG6ktsWz7QCI2fO2nX5BI59a4LBlu6
7VfGYBj9Co+QGd57d+Av3bydjEv7vPq5a7rJKdpzHzzNHpYwV3/ND8C+lJoS2mVETyEwXRo3zy84
yIXOya71uzoxX7GHb/WtBN/3m+Y312EHFt7tP6iu2sw+4qKElK7tX2fiCQUgUe7Cd02Rsn4bzxpo
vN3Gr91xQvxSckYAz/GIMx9ml3EGHiR77StNxdzN4j3qm3h/KeP9Szvv48+BwniwdaRrPibMo7jH
4HtqX5bXifEUjX6GtlTYTRCr2I4jNi1XmnaN6BqnTvTG8csKviW/sa7Ehro0877U5/gkn5X79jTt
hkfduAjv1nu1iq5oElRq2RQ5/EI8ZDexK9ziQHNS4TxNnui0GfMmW9T8gr+bDr9uZWpFGz/qdDL2
lGagpqUYZC3UWbonZ6XbDzqJ6/bwydCSCg0B2gSe/GF4i+n0nfpb+m9tBej8AAm5igPFDQ/xJd2n
BMfyQ+GVP9J9x6RmXy6nA9ffOOJ94wosAdVsYy+Onyki6wfG0AoTHo7Qn/qrfubQvqP3Z6JtdARP
OWS+wA22KVtpx38A9OYekHYuHRoomE4ISwJkkd2Ptj65Ag7FZ+66RrOTL9Il4xD/4jJADu/Fj9S3
UQDaWOADFdqPg3QMTdYHbww8tR/7g39ZAnhpTpQdYSny6aC9o/d7o9yGj4KfudsTLCqPy5c4gwlo
d+9cF8Vr6dTPGuuG4YzPDAAv0XH+quMU/ia8D5uLxOF42Sl+Mwfaroy+NFSRywNnMilYzsRJOv7i
bW5Nu9+v7i1slOO7YDONYfR9TL9mN/oBrpH+huLEzr6FYPVocznmS/7O6b8N5JcL5o436M542dOL
fKdcEgv9Jnq8l3XZ9450Vc7yi3mqwWVGcGkG+0PcS+vZvPXIydyZz6GN8fnE8N2u3+XLXrnbGY50
E38qN+ZldJjT3SuHm2aPUscHOCoiAc72TBXVJ7XlDbU3NejkIHNZlr23tzigX2PtRfs+DqrLIfUU
54tX27F9s7iehu7W+2DQ6EZO91U+8StbdNXn8u1FYTGnB0+bwO+9wZ38+I2Wuk0pZ0sO2dBeHmgO
UZenG9mXnBvq4acudtXb9cBbsJPRKfbVCR+uZ95We5F/Bem/Tcq8g58bQR7/DlIg3c5vtMPkckH8
9eVE8C6pQMh0bEvBWuZkZ/0l26vQuj81zeaX+eeLsft+FTf9E6c4ujM7pK1PBthblAY2I/vu1Jzg
pSL3xZFjj5+pfOhcWE40OnEX+2j4Bv6n94o9vzxZuxGVncZW1R8A7tAaIabT7qXdsPiDy8/Qy93l
mi/kLiyXmdtTPKsfEUe8WvMVL7pouxdyDHgPEGmw5yOq3XFXusYOqoj7prw9pnZ6uHeCTwErqisf
9aPpP8LH4izpoI7Q3jCw7lv2TeMs3WSMdi7MBdzBb9zGVXbbf3tPuBog8V/ZY7l8Y8eJL3oo37LC
6axdd+KizGcGFjfTidm+jmXajs9W87rAqfrK2dsgvCHCCHwbelfLZXoE2W+HQmMkDxquDfthziUD
PFeoYU2/FgJlDIAa9CLk9YNuCf93ZIf/P1khDKq9/3XheFO1NFR+Khy3H/gvPSGZSFtOEfA9EuMw
COEQ+qcNQv2HrlIUWlBJcAlt5rv/FhRuQUqo/Oie4YMw0EbxQ/9VOGpEM1E2avgmCP3chIj/TuHI
Zf1ggiDrBH+fJCt4/ChhZUn6xfwW0pyDmFetrjxn4gdQyvrSjmO+2JnZtA990RenzVTg/PDx/I3n
jqv/5VXR5BPWh3Xqu9ljMzR9vN0lZdSRmfMfq2Is9OxX3VVzoXwsQYc6xLQY19+/ivEza3B7c/Sf
+KTwG4Khhf/988tY5SA04Ckog8Ni+CJ1qnCvLUJ7i40ahpyVaPKD0k9G5DRiT+Yv7X/1HhIgw4Gx
6VhpKs6Zya5oCMkDAqbTQpbggTGvGuToQ5Q3j73e4hdw83nuSWZOWoBDRZmEBS3tAugovoEe+BKx
CqQZVEDtjGmMH7K2oSuBPC8mekIeYaFVuNZZMOYBiYFhYXukNRNJ4c0MwP+rmCRF4spTBSYOIaT0
lsZr+mANMbrrqkuz6Dh15XQftzEQwSZOxKfeRMnOGlfRWTH0qrMANCG0sFNdK0aQb0Z2r+QpFApy
JglK7wvRKi4VwNNit+KRNoIVQ6jOhCCTDi0YWtVpUEDkHtx9hdTsJI/2S1MnFbEFU3sDLTqmw4sm
hs5M1GPc/A9G9Vphha2OCqVRL2WW4M4omqk6ZuvcYKTuYz6pREwTGusKhL1/WrZwUkXf/hUZ9iO9
/GeN7PcvHiucwtOBhFex1F/Y5aNINoeUCAr+8ErxhhAkm84UHHVdiTeZVIr97++0zRn46w3N82Mi
pdluN/XXxygGdZwZ2YC4bq1LzHR1qNwMNPcWvjdparFCWIbP+azZ4IN1eksntmBjSwcmnYDuqUQH
osz2UWuVnUfyix4jE1U56jTIcQgCzRaiFrQhflfWyNhCmYdpCgxFkz6zBTSGj6kg91sBnaYt1rRs
x85sty8wAhMHwxbRwAzJLBqLFtS5FOaRI4Qp0pKOAbSFip3goNxILAmEJQotW7EafOmKVAlP3YgX
gga6ZeG2b/r2kBXglnhcN6Z2lUfJ61pWdMt+/4H+zRe46aklS+fvuvj9yf5hgbAWidkIRmdc6+Pq
xSQO7ZJ8FnyZzn0AaV46//715L9ZKjCVYVXjkE9Ys/zLUiFlxkCcRCS5Wyrce1EJqRtrSuVoEJ/p
XU5DegcoMPNMeG0PlarQwB7zovH0CApkL2rETIQNReKQrxAbtfZx1doJopGkty2Ec3EC3EHX+lkJ
QZljo6hEH7I8Oewq0qA/vJe/rq742QzywTYvOETX7b3+8OFFpHJFJVhUtygrk4Ep7+BYlDmWjGEe
LciGPZqyPClG3dMSMuLtkPG9iUy84DkuVPA7bhnPIDXTEGAnQK0+5ohVbVY58qMwEZVNNwB8q8fh
qEeqOdljHTIRhBkhA4yfxW281Q2ls6A+1L3fv7u/PmkbMRtwrEGrwxC1rQ/yw5tDv0WiAlEgbppj
2Mvn8rlaV7CILYvN719p+8r/xx+4LSImCagqfRtDor0jbh/zD6+UcRHtMDOIkmGADW6czSu4mswg
yUTrGD060DCIXkJi8RaRJEYTfJWpzn5/EX/dnwkfZm/G2MteaYm/7M+LAC6ngsMIV3JYPcYAX9ZG
2NZSU+YkPxO/3UnWn6KBta1Z9PNbJ3HONEzARpKp0e76+a33ZZQ1hdFzMh2XNnf6QgVKn/Z1faOE
Asw7kbF+5mqQ6pzKyExa9xm9a5tRoeEriHQWe5AHAa0+4V705OOcf4JUi5FBhtb+VgG+yTlDgjtg
D8Qahid8mhiAGiGuagSOgnlHcBzrHOz19KgwyWWCFWYFrzZI422jE0zmkkOQtTYx0CVBTZWSfGEg
h7ajrtASe0BloMgTlzQAK7QEFLSzqahPhmSW2G0YBUY4GkO9OqfLkARSEcKmm8jtIDpKSlBVpmnB
uFbrNUiwy7rrLNzR4Ai3JiwQEGhWv/+W/7LcMSdVNVxTDB+BM6u/fMt9vEah1cb0qYrR+pYAVw2a
VUqOc4oyVoQK8H/0eprEl8uXrG/mlx9v7ZntAdl9kXsJIm/faAEFbkFbgjNqverF8I2aP1R8f3ls
JVEmDEWXaIIaBkFTP7/iMssRUvIqZ8I6FwEzZ2m3dDFqcjWbHn7/YUo/t0J5cLfX2my9KNAMDMPb
tfzw4BbkblYZVYonTfN0mvtE2Q1qulR2hm7hS22N9C4TQZtP8F3q+zXWzY7WCEB+TrWD/PmHq/nL
aszVQPmiJqB9rDOf/PlqEOqFtdzWuccTK/X7HA7wzVTnCNS0MTvVEUP3Ks3Wr7M5ICnR2u5R1uhl
rD0DOGWRkCy3SbMrQ+Zef7iyv6wtXJlMfC+3HKgl7XtL+YfPCZNIODWZRvIWbP9s12WVdN3Cx1Jm
axY6hWZiX3Am/PurU0t58Qq9L6F3UVur7oRLKKGO0QRsAc04Jhc0mbUZGFq1MVupbmSEmGtr/GGj
/pv7iC9Wx/+tK8p2rPr50wznZk2VCakD+St6UBtJgxQjFO9Eoan+sP5//7N+WgUJl9X5WFSCbsnE
tn55LR1tuizOEUdnRGavPcHEQapGxdsSJdKNqfbRa6yv+h7P9LQHhN99ScpKPf3+S/qblWE7NnL7
8EVRW/7y3DBVE4ZM10N3HaY18YHDVQ8DOugdwa+gvFeSf+I/bDnSXza+beFVZUpnFgiLJ/bnzxhf
V5MJJMG4eRLX2q4ntyYlX02l51uaSfFYKgVDsDDP4f5q2KcskFKNg69HtfDlFvRYJ0xFuhshiIf2
ki+NvwxyTtNOSYxHYKMrB4paTB9HHDu1//sPTPpLJcfVcz6mHNdweijff/+Hu7oCqrOtNWj5AHnP
doKXrHD0sEWkDSwVgnYyFmSPjUz6DKfB1EFvVlQwoRVczUcHManwDXFSaAAhUxn/cHkb9OPnrVUS
KcpYmPhD8QPC1PlpcVLraEnaemQYQyZIeMApsTHu6pBRaDgl8Jy5Gy8aEt7aHcVJOJpijTQ8zPKC
SJzUBFcYk8vJUDu26AylhETZuO7BfmidmW4QvFiAeNq39Q0Ja4wQJ2KJvgmzBLO0FvAguEUxylto
XFsFddkBpxStDqNGZ4EMf1Sidp7dYUD1DNG9jh329W58maJkjs8JxiQ/BH6c3UB/nh4GvMEfakEy
jFWLsWg3lPNYPEChJfZQk1zq4y7LV8zUQpbYOVhjEMjWeh/K4/ytVLi6sxYBonTRGPbcNGO6mW+i
ZAOZtNCrt/ulvajE9r2saIjvurSJdaosbQy6VOdsu4ZR8ZLUgv41Q3/5TSI3SQTQzKx0Q/jlbzFi
eoYzXcnOhpEQcimhAzl3dG8ukKKFVBF2g1nVvTt3U/SHlepvnlydHQ/v1Nb50fRfvmhdRbdVKzWT
qHauz1Ur06SsInRucVfuo5ny5Pc3/t88tWyrW7IDI0AWxl+q/r4e0zLBtOgW66IyiEIr5c+xAAqm
VUcq98VQ/Co3ug+tN5jlSI32h/3k794wayUFxbZoUMr8fGdrKHjksgdTV6TqEhAxtATTItDCXqyv
85LEd79/v3/3ctt2ynbPFqZ8x0398Jyb5Up8jGyGLpqVxEkloqDCUlo/ir68rpNO0Om//XqUSoph
UaZBidpoJj9WFXKlS22VIbqPDEP9SFq4/rVE3KxZpdgQBxAaL79/QbzDf10rSPuENqTwH37xy0Ks
tQIYDYGvFGU2Xj3Ms4QvMfZv4hnhWs4ZjLPagEIQiegIFLcAO1GIavswpkVh2OYcGjqBBaJwJA+W
XjlYOuK+UXjPCHfXRH0Q4iEjgG2dxfcqy8l2KAXUokACyVSzV7VlcVFiyDtOW2TWjBMr1gMcEQny
Yc1K7nA5RNjPUqsUnKYw0QRauVhwMizWpnTRva44MGOpe5A0Olx2mc9MFSOhe6waU/3WZ31xxVaW
XrosCcleNsk/QjFMRuqubqvwimeujncGRp2vGstyjvRjym5Uwqneh1xZUg/JRay4g5RSnE99jsNk
ClOcbESb52dsIWrim0nGOIBSEYSkCjuXIay1rtaBvK7pFRYI7EJIi+Ir5ns0uImcIRtvCGV9F5uQ
iQOUcRN0cjkz5OrSlY9Qr4e7tUNG5qDNbu6qDFQJ4souecWaW0mceeuJzGt4nWdjJn8IrWmmIHYk
QPm26sBmOLq4BbtHsyyBR8hJ/LELYrGRRCHAxF/Q6xKZHCOJGNgHlPxkVm07oHIyhOckTOKvxCag
gsEert/wxDEHGyecQTEW1m/iOBcMXfW5DtpQ1D4l3N2lA7uquCxxrz/WuHf/k7Iz221b2bboFxEo
ksXuVSIly3acOHESZ78Q6cy+K/b8+jvo+xI1kHBOhw3kIBTJYjVrzTnmJ7xvzRdQjuO32TOxUYKN
hS2exlk5sQiMmMZHQ8N3W9RaROa0gR4mHTQv27ZWhxIpp7ZGfTSp1PdYU3a7Szrdtradt9D5NZPS
fUlLMKCbJa21D9ICBoxzjO0cUqZK7Osi9bJ7256FuEurIqX9bqGuknGpHyRCHmx12VocjcYx6n9e
/54uTBjrYcemKMI+imLd8QdcFmUpBjsN/UZp5X+Jm2dPLmEN20hBrRkldIbr17vw9a5Hd4z/a5Gf
Dfbx9XS8bE5ltZ5f1R743EKhmosQJRclEsbrl7q0VWWVWXkF9BI8/uf4WkYCPa+yUs/vQgKsN8ic
rA/l5GqHMUWO56Dc/brIqM2Ic07GB8kBkGiVvolu3PJaVz3ZMRPNycMVdC44652sQWYlrUWmWLhd
QkG8u1aR3BcYmYaVewhJWb7XwnzsVsAvkt1Jihsz5oUDDZF3jkkVD6wTP+P4KUA20QvTIyQ6yXPj
2euxPPaD4/j1EIY7LxLzB0LXsv31Z3/pnlGL2RAUqRyenUg01Y4WMdqsQ5NhjnviD3ETp0s6pYgM
LGZNr1Y2Hs2eoGyvS26cD1hYz585HRzBoRoNEGi6k2FmiBmeKl4dH3JJlux0tYifUda346ZXi5rv
Bm+eXN+28qj0vckNdfIigD0+D8okrMtD8PyHpRsPF3zj6idhZQ72WVto3s4V68RDZgZzdzYvUYEf
36DtHRFg98nBHfOLkBk2zopa4YfcZHr18ZtEr8gSqViMMlIEjI/Al3YAbu1X4RgL+mZ3YoYGxE4u
U8qGkbgDKnlgc6vse+V12LrA9HjmlgTCVVJaS1q3c7rG2jgUJwJbutQbvSTE/SgohrPWuHVyAI4N
Y24pRmpWCUWP3+xsw5QWvzH+N5a2+7W2QhTvEEmtjntB0r6BTVb9dCCxtjvb6PXC19oc4EFi9szI
U5RlIdAYt638HufPk95aiKcWFMpV4CVuiK7SXGALRJqhveRkatMXLqe0wYfThdTV+1j7yazXIbaA
pE403bRgulRzhrmlFsrWqOlDJST92/qsTD19Y1uXoBVooij6kqSoHf0xDus3d05QOeRt3s8+evXx
i90lmRZMUz03W0hQsiGRk/yCTdHFMcWpukgQe7Sjih5r/GrPRejVGAbCvr0bWxszQ5i3NmcjlcX5
fhmc9i8aRKwIoprE95IOArU8OSMkqlgR78MGtdnGNMwVB7SEBo2txqyb71PejL+ZCCg/kgLb4j6K
pxr7COssp4xZ0ShjdVQbYyIMgkmgZxzJkhQpXLlF/tHEjVxDY2/tyCf6hL+lSEIlHyPDWAjqidIW
REQYhcauMCq63dKrIEWQzULpkR6dSwyhkXDPVtQM/41FXpT71kkyRA/Isl+nZE2EJibTY52KCLHa
IHnNEdqQwvs8mGqZ7uxRm34lkQon39X06beIJ+s34VnQsGrQuG9sKCzn3s3Mqtonbu8k+KyE1WDT
0BViLGJH38xlIUsi5Sj+aGExGraWshUUUIS++aZc5PwDjtX0UDNsEvDrpgGsDMXRd9DU8re+kA2M
/0JjUkjsaY0paSrV3xl4uhGMu7NcfAeikI7IylqiYJoHXFiWIqtAhkpwX5xXOtzIVbVgJ9c1lMZR
OLa+wgBr+V5Wli/8krzyjYSkki1k4MkkAamTyYNKo9YA29VF8f9+AoGNQ1Kw4VJWkuZJvSSC5jC5
M/WSHCklTaQ1xMEZJAT6rqLhZOlN4DT29CyKAXWuBEp+4wRyYcX13mPs1oobC+/JD3A6kXZam/Ft
JVZ5b4GA+RCFC/m4Xvzf9Un/fKWhAergkFjXdnpU65//c/joSGyMnEm6vlfgAUcJVTaBDr3hj2Yt
+OVry9wNc2TdWF7P7w+DoO6ZOv0I3dGdk/ubW7fDW8WCVuQV/sKKAYhJN3xAiy9uXOp8VeFS644C
qChKg9Me0jwRatoMVFGMRVQfMjua/MzR0NJpRvbokMrLC4zt/rVN8xuL+Pk2jSvbDhWotfvCZH/8
aN2E3qbulY4/eJUN6cPQoP5W85MVS5qbHsK666/y0kMl/9vTqcDTLDZPrlfExM61WkFBpqjtLXvp
8IUNYvGtBeZ7Y3xeGDUGL84yKAC5YGHXn/LPqAGdQPShq9k4eEuKacVAJgmpPg0HDVPM6aGNqnif
Ve2t7eGFR2qyGwOeCQfWsd8L5v9cNyWmWk+VcP0BmcRdMi8kLU2WiR07mzcLA/XGRKDLsz0J+mg2
pB6gA2tVlhzfKHbeSPSS4BStgx3zo54TQZgK+BZa0nn311EpYS5J6djLljW3ZWNiiw6GzlJjXDZa
s0LrBeEfr5TuDgqNZ6luHAYuvHUqnAbkZwKdBJPG8S90QJIMluuE/piBVPAyyyTizgKT46FFuT7A
Lrx1aRqgUJHasDc9nSvi1OrSYZGhj98Vr4EGdhfbAnQKEFZPZWcMAX9A8M31q66P+Hgrrkuq1nRC
JEceeujHNzgTQLvMoOmJ5yHxYV+4RnmX5nOhc8jV5LSNXK060NTVu20PfepQhtSFbvyGSw+Z4xa9
JIaDd1YyoTVQQJYXoS/SpngrqXD8wB6Es6SgLfh8/X4vPOWV5mqQYMnXzAx5fL+K+p60yfOAXgo0
eEdGdANOClirvqcG2R4SIxbfiDNubmzAL1yXYjKLwFrQ4x/WT+Gfb6uOLIjKs+H6JKbAyrBF+ob3
ChNeW6D9bKKxA2aaLN7//mgRtzBjrU1wnc3/8WUnO9TsJpQJuwIMCHtnZtiymYTpCWy1u1HKvLAY
cIeIqdiPQ6R9J+n+c48lBva25kMJUsrogVsKF62JdNxgiOb8DxY+ecDJ7OBO9ZSWBNdf7IVB5Hh8
p4I1j4d82gF3siHWEVzEQYStEEJM2x+o5YsPWt56Ny514V1SFnineUuOUqdt2Mx1M1RQQxzoy1zp
j6aE/h7mIPaCgopxGRSE3QQSf/iNGeL8Fg1uD7sY5VvaAmL983+eb2OVuWuZtGOJiHDeHNFU34Xr
pgc9JLHj+tM8n5mPL3UybsyxwZJv0BtNImoJ27xI0YNbSLBufBbnS45BCwnEM/IBl1noZH6ldtiD
0J2zIC3j8hEeGzGX9LceNaAdWwep2e76fenn787QYZ9TeXDhpBmnupCeYyQM0Swnx7HBRFClhZfg
dmOlqeEKyPopTNT4pfFib9q5Vd89Z5TyvtNKU/uQNg8HSU3XACOxQ4iRjaUlqYZjWPn1nKcHS8d7
eeOlG5d+scsCSdnAYt21TmaOJRnzxsM7TrDQTGViICALoWmUf43HOu4+NlTA0k0S9gM6Yl16XUA0
G+4GpyDvRlMFCTaDl5fZPmKlfBVodbCMVOSMI36vnP/IPKW7YQL3+DIUZvyfMNrmeUIWlG5UVhYj
0X3F8LVYXMl2soC/gvHXQnhs9Qiv/Osv58L4prBMKZux5zAiTsa37hQmZ72Y1LQpgXqnF58mN/sZ
4rh9uX6hCxsP5DosOfT/WN69020rZF6ncIgsBfhbjTA0wDVn5uB+gtRsPlFeXj7hlxs/92w8n2SF
ZCWzkrDl+EqPzclWmhdAqQjCmEPj5vpvu/C6JQKPFR6qIxN8lxD+85Ev9ZB7dZLEQayrcq/iYtl5
9RqPBaruo96RXYNdPr4xyN6Fh8fbAD5CfRVCeGwBEUQeTy1uMszpBKbIr4rOLjAzC/0uEfnSAKke
J7HJSr2RWxMeMIGA5ME5L1YU4RQQfePhsGynfKu8kepQOI94+5GsOa+ubibFvujtyNtff0YXpBvs
jZk51pqpQJdinPxcR4+ImKKI0zqUbyQQTlwhzZRHfjqknhbUIZCLDF/2AxnOw0Yve/AxsvQwPbN4
/b3+a9YP8OTZ8WMoaKLM5j/vg+2fN8Za72aujvaK91LsFOFTfy3TXb5fv8qFmdJhB4r6cD0YmPgA
jyd/TnWyA0IUZLHV/WX0djusyBp4hL4DNrHmoF2/4PlHskraXEnR0EWLI04JssVcG1WjEisQ/VxF
lAjq/MVanOYDeulwpwHr+xSjBtpbc60OxOghs3IxPdMjzhz1ZYwj8UjgaLZPdJpM13/b2a7V4LOl
Q84quG5c32Wa/zzyJu3F0GC4DeRExJ4PUrEqNks5K4zlrdno+2pq3BhYo22/dOVg4VkrbAQr13/F
2afKr0A5bLiEdBhk5pzsJeeo04qiGoihJTkJ9VuxHFBXo87pCMwtBvj2EcMxuH5R88K9m/T4+EhN
ahd0Uo8HQmcQ0EtYFzbFVrZUDKVcGijbJINvDHPIqDuWNqHAUR6an40sjP8irmx/8y2Mv0ao4dQV
Tbd5mwkIYIo34altEneljJAiG/40KlELxGyLDfmmy8c3Z0Qxz5yfKxLG0nB4HgepntnNJijH03mM
AVshdN7aRuHu3WQCN5BPMKcIVatE0HaR/ikfRO5sFzFGy2GQqWNs4ddbIBZs+G0mvzP+xJaZ+N7c
CU37xkbmwjvy8LvSbKbiy9709B1JDTG1qRS2zbT2y7lQHzsignZrWE6udTEEmci7NTDOZgQmUyrs
usl/1xiY9c//GZ5zO1kkKddt0OhxeweTGPN4PTkQFK6PhfN+zrp1MmyPQyP/Zjk7vlA/2nVd6wt3
55r6B9A6wM4nK9rLVMmgccsG+nM735GThr/A6sEQxJP+7fqPuPSE6Q3S6uYLYBI8uVk0YWbjOlIF
ShfJmumIaa5W43YCThdktmzuUBDHxY1bPztr8OUJnSKiyfM1aaUf37mOPAiV5tQGINnMQ7lgTSmE
lpC6HObQje1qDyLrpypbcf+/3u4qJ0OnQfHJW9NHji8ca41R9uCoAnTf3g9C1yGV9XMDftGD/eSH
rZFulZ5q8sYSfTb/c8PrgGJG5l9YxY+vqxZgrBbdi6DQVfY0kZmyh10oDkNX6A9jkfa/rt/n+Rq7
XpCtCI/Xphx0KpxQUgu7YkmAMnoQIXyVst8LixSiGPoJ9w1kHrDoVBXOttPNpgV+RUxZM070zhND
if7GCz+Xm1GFWR1Nq4aD47tYR8Q/HxUWJPAuTjLQMcqzbC87NPUvubAgUSYC4rLfZHPzJdbb3ob1
koKX1aGQfO3NRf8eDTW2TlIA6ydwDcnvtE7E/cTk2AKl1WqL/lM1fEdhEX4hMXV5uf4o3wfj0Q5h
fZQ25VFBEZiEmZN3V2mEmbAetoE2z8QY+YBeTWKpIYJGvplqKbkLi0IT3uGH8QLQDqt2vCzkCuxq
IOk6UrYPQlWg9dzGNIlkb0ll2DhyhP8dD3aubZj09Xqv8pE2uaEt8d8lR/x0jzA9/Tiy3/0PGCEc
tVA3tMCzcyWg0uH/8Qk1YzcPVEsuj22/pD+0HokHykwHuKIbtu3XzBgh46VS8KPyPrE/xn0evjDi
zVfTnDJgOGMTfxNaBiY9b5dBp4ejwzSZIjK/2yo32n0dNfErLhHraRmLefZ1+ovE3QszQ06MthRi
R2lCJ2ryavoTKqDnwYjseG/QQMLgjMaZLingei95UV4LjiBPGmIekjGuCE4wZ7LFCYDc6Uk7FQeT
083XciSpY7UzLeYd3YwK3OdYl8+VXSq1zwYgbnTC8VqHVjG/zZ5STSCbhMyH629+nQxOX7zNYYYF
iConQ/d4zNYRfb8xqeH9avNwp3iQWyHThRBJ2d3YF/x/Wf/kYpQqqRhzjqZ3KU42Bk1dydSKjIJI
a+F2r4Mmyx+5W+o6baBV4qeNmvOLs3ZIu3tKph9s70zjS9lqOUkjdY4N22qnAZlmDsquWgb1phtd
qPmu0Jb5oQ+j7mtGfdg5qFVSSSyzmIxHqJIF6ncFhQ5TkzO8ePBldF+BkZcw+BfBQt9lJahfYcbb
uiGhfjNNnK+hQKnpq9faI+cojAPuJ1XjOwsmywbAHyIngvUiTPxFvYPtaICV3W8HgZ+McJ84Byfb
5mi55Nhb1qOlyE2+4+TufZzI7f6TJ+UyYSLoMwFlSYzP+jwLx/dyI4LP2UlUk5bXgz9iJhOBE8Vg
kg0P7iPHmba5d5ql6LZmTp2MhCR9sraRVVT/ZTCq0M10doUBqoh7e2uNtnPnwf0fdtlE+54504qC
VbYO0wldpNwquuKjP+f0MnwbbAyBIX3B4owZxaHMXY7lHalPkbHFsaT/SZy4KV5lNIB4nzpBlZvC
uDjYg90jGZqsFPy2Tdtuk8GU+8N2rDYCa46iD0Peud/HjpIbf6eeyCeC6CpzK9H4QImSMD+e56ip
SSHuMkcnqs3rfmAYkAPNBDP52xpZ435hQuymfQzZ0EYoRCLcJu+VxBRGx5LdGfzoEByAnfynIN1t
iQlAHjbMWuDonZPfqRjwDWCJbsxfGO5t9lFBfH/OIwdq/OppK/0uJah4y0Qhd22ajIPvpXGafKrq
fvo8kW4i911f1pAjNHv2nVGVcsu+lghvEUrIswbbecyIuU1XwLO0dNnM8LzSfRsWQ7wN65l87pZ/
4X336JPsvTpbsA/qRY8JPpHqjY5x6u6AAzbkU+SW9RNGmTd9wO9KgzqMoQFGobN8bhshXhWKmHYr
hwga2GiQSGxpFVw1GNftS6ZP+KN08jJIBieLlXkkc2Zwinn0y8YCgq+9DwE4VO0Q/YkcjqQ0OBF8
QfLrE8IVAMdXz22Uq/zZ7G0I5lY6uL9Q42YmfqVxfu2T3rq1CJ1PRVRmPJSQzlq6NE+Wz9noJsHD
LIJlTcJzq3gh9Yb08LIx0DZ1k/Gap4CIrs9/FzYtHIipO6M4Yt9inFzUajhwDM1UkRdSgKjA5RsY
Wm+T6jsZ3+KGqITr1zvfi1LaRwlJjZ3+FU7l4/m27+XUlxHzbWWH827s0oW++dxjiGq7A2RTm3Je
cUvZc2EXbgF0M9H20JJEWHSyC9d0gcakoyqkdVrnBGzixreZZFzLl1VSjduYNINfaMe7/KvrxGVz
h6aMAPVM4vi8fv+XnjeHAZfzEgpbDu7H99+Kwi5nO1GBo3nxt2Zp0a/EM3KvpF0CVU23BtWF9W0t
GGEMpwNMe+zkdJURgqqljuwDo67Sz02DugMVkfeIdCi58Wov3NrqNcNphkaOc+/JqzUbPK+20fYB
5f/xM4khMbkW5R8X9yuJ3t6tdu/6pE4W07XOvnZgaXCzAT5+kpHVlHMemyTfhQakT3qQFFggdGaU
ByEiM96bHZbs/FCi8fx4/S2eF6nZ6q7dX3ooHCLwpR9fPKljZzR7kjE5jJt3qEnyQ83/1w85lARU
M7ogbxJtR/aOTpslyn0z1xFrtjAdOF9nJmh7e941tjGSZuW48NBnVeyE0Vmuf+Onrs/h9Dmt0gZi
fx3aS++79n925b0tqOP2Ekgl+NhvmAGjj3Vezi+yThZno43R+KPBHx/EQGy/ILXr7rI+7G6MjQuf
PWp2dtio2ikKndbGqiRKSps4xaDyJuehR3pKPFwyPJCaXQfA3cv7ZcmKGxuu9YR5cucUjjkgcfS2
aDidfGtahFTT7Wh0OW7a+oZVqm8VQY43y3AXnjCztcG5j+qfyYH/eDAgVklhP6yatqo35106ueUP
1RrRk9uOEmGsM6u7oqm7XR7Lpt6tG99HgOXl/75+eHSKEXExu7q02o5/hldw6rXcGruXp+a9HIX+
oJZ4DewR6SOZkH90Fr4b2+fzb55DE613ql0UVKj4HV8TZYznRTnXTMo0P+R9PP9KMCy7W05RcZAT
KflwYzivf+PxS+WoywSNcZjKonBPvrwUpGtfiIVZZkpy3a8MO/kFrFaFWLSpU+mxi95vyQy0iVW3
MvuIdNGfBrTSb32v9zeG2IWVBa8Gp/BVrkoL9/TrorAAYXwexsCNCH2YQSkH5ooGBGeNOq0FJLCK
lT+kGQGCkBQAMdFT/nH9mbz34E6fCTOhYN9A6807lRN53qDaWbPGoNfNVg/qBUX+1ihK72Fek363
i9L4IS5eZ6rRUqnnhpiiYlPNrgSsbxnzhpjgIdwIpdSP0J6aPEj1WptI99XhbWkhJnl7yNQhS/p8
vCOyKYFSLeH3H67fyXmXg4mKlp9H+Z2uAd6q4/EEOzNNoqEhcbjgjBFXS3tXkHoIWdoxeXazPjFP
qfSQUcgMKqIETYSbiOc3OKcofwqAG3WXVAenrYt74m1q9r/Axq7/yvV7Pnnc6CDW7uQ6rYDoO/6R
dTdB/Cj6KbDY+tIAIginKyt0fZhKPiPtnz4NZS8OBeLPwBhSdeM7v3h5qoWCBHhscfbJN0fpLJ3Q
4c0B6EgCC4fUVBMwtd4JHwunInyoVbS9EffmFkEj6IMAAKZFqN1YA98bsaePAQk+x1m2F0CbTx4D
6RX0oAxUL5R5avdDWy5p/JjofGUf0eLiSoronX3C/oBuCCS+9mQZ40AISFJ49x4c9+zOjkl+5i2P
PZga6QKIyPUFREszNxNsQZ2DIhlUpae2E+1X42CGiBPwIcZmc5Baov0sCY6GSyYa9q5TKQt0xmFF
rVsfNYzXRebKTT7EvIWpR948Kyt+ILeyt0i0xWnup1ET3cFpbsNdOYLfANkSpQeVlyn12liEHuEq
8dLeD4D2f7rdVH9T4SA/R3acZV/HUGaHht1Js7FnNtBkJ8l6P7uefHQGu/S2lLrFDbXi+W4O7Q0G
IsHOBwHF6bZjmDsqQ4PkQ7fnBPYpJ5+8ahnkRlXurg/y9+3ayetlz0zvZBX8sKisq+s/+4aR5FIx
iHAMqG83gM6FzknOr0kkJIgtlYYCV27GxZOuRQCzWQV6GH41geS/9VY14iChuxvfRamJr9d/2YU1
h34iRiq2XhSzTwvLSELx77cGrLMl0X5YcVj6GCSaX+PQfocks/jXL3dhr+fQZ5Or/I0yNiyW4wcx
NKHou5KqDVh1Mb1Nw0glLBwJ5UGpP+T9ziF82CQSAfay77EaKH8oqlzfTWM7FAGSNLC2xTAgAq4I
n9E29WLi7MpUO3wimyf8NKB2lzd+9flIcajCslLSHKQAL0/qWo6XjDZyqYy+Q0gDKe36YdercXyo
W3AJ//vFuBRTEtRSeqyn3ZSWlSWajQWMkN4499mE3NMR9Lwi+mw3LnU++bHCcZhZZz/KaPbJnq6E
40/BrlyCRZRjQJBB9VOjtLuTuR3Vm84piFlgj7mDzxBtQfi0t9oa5ztZCvcoqNZOPEcqd/3zfz4L
J/TIaoAgFVjUrX+jLHFeJo9Mn42KayfQ0EIPSN6tyrmx6Lx/20ffo7lqAA2d8zOObjwixxeOASEN
YQMSQ014wO77SIgn1S5Z9sEqJlHvYtXW6d7ALjZCJ2YHtCmHMn2xdKJe9iIf3b/0e+NPdcYubmdl
9IlZ3hFrwtisG0KXVdL2mKkJwSaeY53Duc+O6u/E9qDL5o5g8aWwQkSGElW+HfbWb6l17mul5qj3
awR5y31SiOmzmsgF3bp2T5pRw2/7a1MMHzZTOPSkD9JkzA5t68Q3ZoWz98Lj4cnQDMeMTa78yYBH
DxlLI0oW0iCaEtBsVdQH1bV6FWRjrzubbtQi8oi0m3bddcSdvhfUzYYJYADEtnUyIObSCjlbSxFM
xhiX91NoKBYSTDrABalY/qhC3Hob/GzUVXvpaq/Xp6ezD537RnCGTpImqsWp9HhYZKDo9TgDeKqT
pbaZXWvCt5fqO3Kc8xu7s7Nvj+4IikxDMgrRWJ+5WGWEQol4kSBsy2I3p/34LVY0pTeRTSBRrEb7
cZacBYiSNalqhNH++q2+F6NOHjVCWOh2sJCo5ZwW65NEcIyKaqJYqVmtTbyxosrs5c1jFeqEUk/0
cUtfc0PrLgcOoG3lWFJxBECTxnfM7xbVz0KI6ZB5jTd9dMoUiwdbg+Yr9Df5ReOHu/4MlK2DOEMo
dOHolfA7ouVnctpGg3CUrqo/LsZs/ZeURPdusKXrzw2ZUqgvVNHeGNPvHbzTG5ZoPGDN89wpCh6/
XGvUa7MPLT3w3H6s74Wm638m04nVU08MLkXMoqqiXWg5y6+h9BbjQxeZlBhAVU91oJrZ2RetktFq
bV7uJnaC4VaVOTWn6y/mwiewClhJWqYg4+LjPv6ZfZ2U4YxpKLDaGG8+Zv8lD2xywrMHt8rltySN
jNSPcM7FdPMWEiyuX/98r8I3b1tAaXhIjrTFyVYUa1rJ3NgZgGJKDXbonLhfh6Gb3zjxMRdlCRVb
V1JqbubWeVJWrteUHQmDkziutthhkxufyvm5kF+EZpLyFMhChurJrOCaUZW6gqFq0hP7XJXDfFiY
nw2Yzql3xzmtuu9Yon3itrJnexTmS5MK+8bccC4QQoKKgQdl4loCtE71vnoGEGhOZhFkyG21e8fr
ctrAkCFqn1Z2+LvNKRttJv6G3VCS9HcXd2hBNwITfEUaYNx9YjoDwmA2WKu3ii6nvDF0zjZzcD1I
JsHnic/AOaviGb2duEXlEBMBOvOpwnW05XPVP/fNUn7NSUX9dX2oXLgeyEOHLQS7IvZzJ19Urk/2
Eoe9SSBVGpJ0K9vwIdW07IcTDTHHh2kBF3n9kudfBwJaykPrezCRPJwOzspK4mjKZKB6HRh560E0
EEUGTs6c8U2k6Uw3LQ2XnYu7YLlRoLkwEFmVIKlQccaCY592trFET3i8KesPMWVfYqZJWUtErfSH
No2TMDCLubwTLhYZfZT1fZr0In6QKFdvjMULD56zMo8AmB0+pNNGQ5P1teUmlgxqIqr9DrP6z5aj
M/z0JRfDdkrQyt34CM+XRgzr1BJoqYDiOt+4L95oyiaygolW0T0VPJJLq1xpD8omAnR3/S1fuD8q
m9aKjFxVBO7JwMoqgz73RCIw+Cdqum2lwRXMow9zUvxBGlLfUPKfXo7YeLYbqyGDAQVGah10/25D
zaIwrLqJdvmCFtYDBXmPSWRufX0MrXuof8b/CrB7vyLoOmwK6z4DWu3RFUGeGI1tCaLcjLAiwyrJ
IAY01bOA9oIznryV1u1v6kjfp6h/l8D1sjatcvoJ0BzRoB9fdjDK0CGWAyZ4MhlP7GC9epdPzfSq
98jhNrXXmX+kIBQTElFFTQa4n37v0VDtiPkIvdUfo4tPcDmgwQ12awraw1V2KI00fgbUO3F6L02L
PDQIOp+b2Cy/2HTaIXMSq/iHICrCxMMqWm2zZdz+7Igo+l5MHcBYYS22w07b7kHQaa3IiTdM8IhU
bL2fFmJd/y5F7pDT0MfObkSyIe7bdOrvjbLB5GcPSfxfnNCap+VYD/NGtBXoaG8e0b5UmmLv4rZR
SuBJDdW/Wcir4J/b4WeExp8kso6EVn/d7vBXoYT/yyghpbFY2Fhvk4om9lx1Zkb8W1f9zWKFCCRl
OicSNZwnMsxJuuaflRZKH8WS9smjXRoHBCymj7M1RMt2TMru4An2CkFKWBvgJc1Mf3M4gGlRMtDC
zeTZ6mvI1rMKwsaAV6pbs95vaApTrht7M/ugiQS3B17nNeksNzAgJ22BrrDVVWRA89Ha5QnyDy3A
3mgGTgjS1CCsUqF8VPzZc0guMIZaY9Ci7VSWnCHiIlmz0nAzQ4ahzb8bqnr4a7cuu0EQiu1rRRfo
bzeQ845pfnRRtnVR9WoUaoaCOs7NAw7WMPdRfYzQVlJyXJk5SexMJ7s2tn0/eTM68xCO3FxIoqAa
Dstr9F3mfHd6oUd3aUk0YGg4I1BMHT3bhi1PjZZUiZU6J8G7kpxedeWW3QaxMzRw43saIpHJ1egs
bsCvaNa3mT4ysokBzRP+5gnmuRd5SMhTo++ig9nrYMBHsj8dVEPD5GyB8M5/FhHiwx/x78tNWST5
hx79NgyxfnlLw9D64yK3WFNlJJU2AAITYXDeED9SvM3+S62ML1cvRnve9lmc2CQO1vbvaoYbim1h
cB6bykt/8eDwWlsa2IUbi+BZZRd+H8VSQpscLBKshvL4O+7XvkU6esUOOMGE5GS2wbEu8cCRKRmM
mvQFTNz00yy7foPVNpHaycL4Gw9I5PiyHYtPSZPgdJ7ryr2r61WkGrvuYm/mocRZen0yPz1M8mNt
mrO0aFfZ8FmXGgRckZhhXe9onunbqkGtmyAO/dnnyfchlq/cpHi5ccnzGZ1pHOITBAhqTZyyjh8Q
WbXMLbWqd8LmmLgxq7C6m7JGVAG5yxzQVazbJfEHJRIcqZVElFkkpM8+yWSttW1noyHnNnLyFxQa
JfixsbPDj3Yz2PsxnJgeKZWkKAOd3P2aoBYufHvSm5rjji1a30XZ9SlBLN59MGdvoX0xVcpv4a8s
n/sqNpOPRmzOmH6kg240TnDdFOTCohkOs2+JK6O/UR9Z3y1ELgm+RG8iSMXI658LXSiIq1FHYd5x
O+q5Yohp2xCAVz4l2tT9KpYh0nYUFajvi1TvXjChyXxf8og/2/laq/D0rGgPnDmd7yz243BPZCsx
Dj2tyx/9OFA6c9Ix+eBJ9I18jkX5pgi8pH7s4PuixjuXftuUFfVCzD97qFJCQ2m1EM9E8GlfbfMG
ScyWr3h4rSd9IsbVzHp10JXdE1qj5yAsosbLv3YL2Kj9iByr2XR6WNzifp0PAPYo791KCo18Jyf7
xEVSLZwtGzagtlR+EnlYbduKdwM79rHN5uFGK20dUCcr68repV+5NvCg0h4POIt0PpPA9XhHCNuS
bmppDY81kes3DGTn35KkOwj1Fj/cWjo72Ri59GwWO++inYn4gMjlKAs/IlRwSLLLEbsMc5N8VLp9
S/Nx4WmuMU0mitSVu3V6JgVpo9FCSeJdNxD1LaJFv4POZD5RnWmfjDAG9HzjA14rTCfPEwb+e6wU
BVd5agNzgISXkTQJJKIT3/7ql6n7QSWsVnBGtNR7cJsovivMEjaeAjzx2g0hITBCV6a+7ZowJBuj
tZHqFfRQnrIS9+edBW+lgbiDA903olart22n6191rzCIxKOt9ztBPFDtynpC/DBHpgD6lAAt2BBS
TRVsJq/xQWOoEgxULvNH6rTksnihYZY7d7bEY5zVw4plySWJhxiqNBR9Rbn6VhgRRRESvZs76LBY
DtHPbs00N7/2msFJGvt3/93OSPbbVI3maD5hA5UBU17XXglXTX4NOF4MuM6RbLbpXNdfemte+v0E
ZmvZgR3QwejMtf6L2HoVAzoy2LkQ8ucgoAtNctPAVOqEqnqRGwcqQ5C1ydqYuMC6MsqnUCd20xd8
1SBEymJJAxoQ47xn/fL+KI/+xGax6EVsl8jLfs8iLz/ktSf6u+vv/Mz6x0LxTshgYaNOwxH2+Bty
GmsKdTFku8WMDSLeyxGgv2tr8PMtyCi5lRtbBbZ+18eVfmiXXtt6fRaOxMC7VkrowCgWnl/S/S1L
c8b9W4/g4SlHFF1CeEwonQfPVYSB2aJK/GkmoM9TkbmFP1VulS2nJ2iM5eyDg3+btKrfXb+/d13G
8ZhmUaK2j0aExhPHtuP7U8X/cXZmu3HjwBp+IgHal9tWt9p2bGdxkklyI2Qb7fvOpz8ffQ5w0mqh
hQwGmZsAYZMii8WqfxGG249eGhipHsfHLNINEn7V7A6hjSa+M86Ng1rPiMXMwg1/4HltfarAdpZn
PbZnAyXoRv/W55gxPI5GqxfPs4zQB/RaS4MH0lhZT7A2MySj1YLUw1gQGD7oWQGvke81kt2qYVm9
9caof8LGANNrbH0ND4lyW6HAGinO777NlXeF19q/DLtAJvL2ElzHEVQ+EfghRlJGcdelpRnOpVOa
SxZYc1U+LAJFNLRHq1Op2t6Zml+082i9jsqMJznoUAlgL6xLfjidt+NYN1mgF3GsIaqkld2Tl+di
p5i6fhyzc4mKlK0ZjMrQWjna0qJJlOzBYES86Sl12gqRz7Z7u7T6cry9hBtD0SM2JG6Dlg2EzstN
BD6Tqp0150EHkuuMJiFQ7s5231GfUXa4H6+80NWGhQ8hCzz0AWhLr26bUI8gjrpJEvRFaxWBwst4
PCgAKu8iOvHe8zTO7u9Q68L7AavdX/NAZBiGHly5mw42b6wcGVI/Va0FSqWw0zuvtpv8OUxdER1V
qzfeeVk+EJMHQF5HNk4bP/R90yIboGjRvWmP1r+j7g0w7bQBVSLKPcPnxjIlF7UQ9FwWusS9r1pd
+wk/WQNfpRmk2mPY2btmFtdb1+YcvbZKAVvSl7tc90apwODVPaugKnPpj5M3eC+hoyhvlLzlfay4
47THEH59j19+AIngAANIhw4IxxqFhF60pnbTVAYpRtreoest/dylnfWmGBT1ARqzdVckeFojcjb8
NpVowYfPTTC+MkrrzsNa4WChjfnUosE/IIgrJb29Igftq6lDeUBSJNqJ4df5iQ1oSrVAZYJiIFm4
XCXiFlEb4onEZamB0FBSrDpQfFaPbXKL9OQ5n81255RvDYpKBswdhM1pZa/iaowliC3wXQ7YMM55
6g2Us/oSlzeL9rDTFm96J+6Dvz2GHhIS0khCk/+tobdh7WYFWW8bQHJoMSvOLOtT6eRgw2pKgLfH
kvfe5S6AbQkjCUwYtFv0fy4X1YRQiGpTVwVC1N6pg4zlVXkAtd8i4Su85woNPx+ew55w4FWooSnM
zHBZsDTSu7Xww2ITOWuEeIJ2cT9RckhpOJiZGSyj0Xy4PcWr08VQtH8tx0bBnGC/ijSKO8Mhm7U6
EPGS/TaKzjxTXyp+gAOgYONEYiddv6rkAvBCWY/el46mhcdbcb2mY+22XVUHPcKdL3FYdNbRyWAL
1l0znQtLk6I8cc/fc2k90ArFiDxR3J0Iu/UzLLJ4/DSAnPGmXzV7inyskS6IW3yZE+Vnqo3SbE2x
T4sFhYqy2WS+MatUMaAXunhpqgCjFresd+6U69WnA8m5AQTo0uFYA8UWmlGqsMQQqLm2PA2tJ44s
nnuv5dGEf7CqgP+7/b2vtjTbmXeJ1HfgVmZzXy6/NkI5CZOkC0Isnu5ynVonTJT0XESzeLK8Aq+V
Aalrmof5zgvqelOjbUSDF9APZQFIspcjj4NhtgKhsiCx4TXCQdOHh8rivU0SloY707yKTExTasZz
dthwVHovB+PMKgvk4i5wO8P4Dt5Au+s6tcJxScc5D7rm/QxvemfQzRkC6UTxD6wN2ebloO1o0LrH
RytwqekcVR2qflOjcJXXWb8TebeG4kr0wARTcQSxezlUmSF/GeleFxhqjD3nMH5HgXD8x+yc6N3t
DbOxRdmaKHWhtEkCuVZOmeO5n5xcn4JRN8enZZr797Dif8w13J5Dk+7KAVxvUGBK8uYl4tJOs1cB
CfKwAsGzp6WjTPlPJ8wwthGhax9ci9b0QZ8Lo4X21aItv1juy99OFpYvrDKVxEvKBq5yvDjtvB7s
IWmylrvnmGNPWNK9R0ctwkdIh/9hOE69Bs9WYsDWYBgeY+08akUeiE6YT6bolsPc0FezIif7OqE8
cLo9vetTQUWCzwgc7jVtXu0amVWOcW0zvQ5ujj3Y84NaDjBah6E+aJ2mvClnYw9WtTUojy8JagGc
AMfhcqsWpDwzAETuzQH/86X03DMCNzOu9DT9O7PKH+16jHZmen0+DOyJUMlwwLMDwV0dxdpZPLc2
uxyIkJ69VWoXxRC21dGjm7ITw7fmh6QJz0sbvC/Yusv5Ra2jTxTw8mCatfGxzHj5hXmBkGxcuD9Q
UsJal5x1J9RcYQVA8AFRIOmiA0yDfg3gAhLkCEVYeWBHU/U+kiLXZ1HQDgERpd9bwpiPPYqtdDLM
OX9K8nQ41IVn/XAxPPIF4uLfb2+t62MLnI2qrxSWg0MgvSP/7OSB6orKAe3TwCvU6l25wOccDF4f
mlkgVOV2ePV2hnL0qtb9608tyxfoJcJZYGN7q00d8yxyF0xBArXOss9jR2nX0qvhPkncPdegK666
40F/gYzBq4ziGPvqcpZWj4sfT1kH8ynHu+Pp5TzTRBLvpGTjXT5aRntIq8ENptSAJGKF0KIyLf+c
l+oeqOYqLPNL2AMYr1Npx8JjdY8jDuTUhTU6oMVBBVX6/JG+e/J+6SKcrArT2rm8rz6vB9VN0qIA
xpAlroEgeVoaU2TYMy5xc/MByMhj5QE3ULqmfoNQQfjOrIb2x+Doyt3tfXU9T/DFFG90nn60a63V
QWax8UpKhRo0Q2XR7OfNZWJ28NbJou9Zqe/BZLeG08BUkKi4FIvW/e8ErVu9Smst6FGYO1QQec94
dNCfmuj2jEOt/Lw9ves8lDIqnFziP9LsoMFW0THxSnWxFaFhe9La70xvSt8OkZ2cq5gs+LDkY3MI
PZsneZoVX5a4mP1ONVHyu/0zrrgX0grKBNQAokQ+O9ZBOqoVq8CjUQ06fAfLTx3S1/azWqfaF2gh
gOG8yYqnI++s3kSGunQD3JmW+pGOII6RuB+Iz7rDoT81oaGJg9Kok+XjH9MAuF4g3By6srF7v0SZ
uED1OsRuqozQQgC2lqJDf3sy13uVyrRkMrGovC/WWprIwvS51U1aUIEvX4BROc6nBeDZ20yxwzua
BekpQXbrmNvzHk5Fnv8/H4wYjUDkJrOmDwFaZs1T7IEODDhWCT+bDN2PKtd+SOux2kFNrG8cOYoU
luOLgYu6+lhYQOlmG6vCLzVd/Eyd5Fs52/lzn3jKE1VuurZxuycHdHXh/O+gtD3hQsETW2vpT64J
BWE0hR+RvTc0QEYDUKjbHGcz0j9qLXJqeQ2N0AellrxUvecehLeUz2ZZtec2GZudwLC5CKRM5Nvc
uShHXYZic7YRqPIS1Wc7EmedV8dc1msBMOEi11CMuFmDZtk5Ka+Vy9Unpl2Hvj05Ki9Ye3VgrSJs
6S71wldwljyERuGdlTbzPpZmFf1KG7AbaY1eQDeq8xlOcEknsInuc51XJTpEyzMgtCbwQuDDplMW
d2gqghUr+vzLHOF4EeX0CW4fhysHKr4c8D1OOGGZ63ntG5ZW3Yy8PQDC1uydR9ugKx4h2oeSmoL9
lGa3DgjQ3FNROoinoDUz+4i1q3Ny9FT5CKSThKZP90qcV3wE+askyBFMH2GHAHj5/cpiAW0yovzK
a9HFeWQZvc+TqNyHKgkV9Ygiq4apojJQsDTReVEORa0O9zPFVto4vMyxW1IV9a2C5ODn2k6MdxQg
k/HQujBcjiXWD79vL+M6o5S/l6PN245HMxn76ruPQAzLfswWgH1J9w658+RhwM7kONj2XvJ6dSm8
jgUjCyKypCOsPcOm3CZLy8GIJN5ivHgCHRRFAYUV5ePwo4lU8wBGK2V718kJWeP41LvI5fz9fHle
SrySTDHWxJk+M5ei0/k+MaXPuIxBs4Sa99HOdG8PWniVVjFfmVBR65LXD6yAy73Q8lSGMkzYNMRA
i79bYl+hjnBHrxWnLiyFMIyoMuee06afCxDAh2yel+ZQG+H0/va01wmA/Cl8acmHA3B3lQCMHuKT
VdQIv6Db47dpL45RapYPqtotyFwKY2eZX/llq3gC31JmARpsCBiYl3NXkBQLGU/4PZJH9/oEsPvZ
Qkqdnj8c0OHgdiFIw1zpyO2HckhtPwJD/32wYBAeTByIEL8y0hbZjlBZfoypgrpIOcRojjqGUM4z
kQZXsdZsv+GObb6P8rnoAhHV/b1l99a0E5W3lg/sIPuWyiVhefV6j5bOsxDXWUBXlMqhm+zseXGd
7jABxvdFFprPtz/Xxi1A2ZuuPDRGkqd1eohXQRqlVYUjXap8WDS79guNZmreNMVRL5WvQ5SmfztF
6i0kojadUvJuFJcuP1gjIqBhaN7gJ2i6b0ZRwP1zs+gO+RH6ybyvdm6cqynK8WQl2KIdxHNPpjt/
YCSbSEwiVFzG0zvlEb+SCanycoG3ZtnIrlX2SVRdv7OuV9HudVAGo3qGtcDaxSV0E17ymVceAbQ0
390a/b2uVVHOjcY94dmtoZDOk6hTgPd8ysv5tSlHYEZ06ihwD/ttzCKIh9h6DxEm3TlrV0ByTjSi
K+wXWd2Rop6XQ9X4DCGtC3uzCEPxQBGEeovH2h4zkYQfjTArfWQY6m/2WIxvY20BxMZv8ku7QKAh
7B3rZ9+MZpAhDeHf3sdX5wajdohRoKupIHBZr7KZVm8m8KhZRdXQ8F549s0nGzy0H3awwEbkg3bK
8BuLDqbYtbEmMulprnlGI1ZQdlKBKWoqxwkAZQFJww3Ij4S39323psa+fZ0eJ3Ud3LMkXcBPcV7w
5AYgnwLf7KK49vuqw3J+0ZSdpdyaGi90KRcCmR3A/eVHhjqW5RZUimOcZvM/sFwrfFjC+cPguHsF
XxnNLmI3Xw1BFuYE7p/+8+oR7gIOUE0BzAklnCU5TmlToEk+Gz84L8ZjhwnNM9JQoxI0ipWe1Kzv
d3b01g9gmkQ++pTg/FaxoerV0AlLrNFtp5mfwJQob8u2aO7oAUaBQN7XF8ucPEyopsU0IOciuL1t
r7M4VuAVPCJbCqSZq8PLk7bqNRvu6pT2VXWyzSEdz/BIcM8mAQ/vGpUn2AMFCVrJMWpJzjk0iwnH
ZeC45r+ZKJvA0RDmf2pEbn5qFuqyh04o8bcIMUYUTuED7YTvjXB68YtX3ywqSiVqeeIfMdbpXhx7
Ge8hvKXQX01AaghQv4wmGfrtddoalC4Tp00qTl89GrjC+gmz7gqcYuo8Q9dwPi5ti4yVluWf6ikX
bypzMD/dHvT6ycbHYW/SyCa4Qt9ZBRVEHagIKkV1jBvNi78mHlKtpAlRWJ6F0OBThilgsmPdjuZ9
HnfZt05YfXKC6z7P70QbIh7lwlB7uf2z5J5cHxrWgFSHhz/Hc/UBqjwFSReT34xT4QTzyAVGYqLf
65mhv88wRAe13phF4Nb5nhnvVigCjiGVEaVskbWK/1qaqGa+5PUR4e/619AmmgRyWZ9dSt94wTbf
b89046tL/3S+OYJTfIJVWttgXpbHAKKPXdagoCFAjIoxBc2VD+qJkBD/RNxwzzRgI/zRvkAhh+qD
lBdZhb/JFsJsQgZNK7c7IeSsBtmCwFuRN3sSpfKfWn1JmxtVZghwgvjvMtJODgNVYVQfI/I8PRhc
q4zvUVjZVUuR32U9EFk5T25aUYAbVgPVCMKE7kT3NTQkyFUsqX0eh7B7nNpuQqlmVs6NUmd+GNM4
PUzl0D/Z8wDbv4wK+0BtIj5Mmp6+//vPy0Uj6z2kL5SfL6efLl7UQ8pFGxDc//Og95mvAM+4K9uw
+wDE13hs02rnTG8tObc/LDLZTuF6uxwTQnSul2rC42DCpiaPcvvJUeJmp4J2dU6AHWkyVQINyaq/
vtf+SDkhOlaTQnuFlS4TH5A2pqxhBTN1HtSHAXTSzjW2NR6xQAryY5pAaetyVk6td7o6Oq5f4ZsO
inT0zrQk7SfVLRu/SaZdwOPVMjJBSdhjT4GMB990OaCgS+Dos86AugK5Rslj5ycYjzk6dViwJsca
UYa3YJ5wC7VEjbSyHqF2FUOM0H0DcxPtlDtuck4rvYWDh6crKGAiS2AlQ1wGs+cmy6Ex0Jk+LLUa
P3rekFunvBoGx09bdcxPWIt23kGJnHpP8eIq6DA1niYIdIC+1sx1pd5ALr8s68L1XUuBkaaDo0c6
Bx7iqVxq/ayh2hgY1l8r4qEYZZCGUC2g/UPUkiv+x5ZR6XMt6ES6Pnc4KkbNbGMd1ZeGOAJI845z
t3jUv+o9//KtD0ntiOKLQXfaWoegYqGElFoMa0oTtzs3dTCc6Mo52pPA3hoIlQ7Kfrirca2u7tJa
4V3dKIXnjyW4V7O3pw9VZRWfb4eUrYNAf0V6LBPrWNDLVZzsylDzZQFTrDv9B23Ckq4a8goJiES9
7xsUqW6Pd3VZ0DOTxHsOAZ0kepiX48W2SU89KUKfzt1rfaGrHnuEfjUkY2q8YW+PtrE1iSgs3uv2
9NYCGxMMnSTNqhBBSK170ozlX2FMkMNaVXlbdzgnxOBfz7fH3FhRqVmuSUln6o3rZsCCbhkvDsvz
K3eE0DZj5p6BfvUVnEN/iFHfwxpfJ11ySWmjAF2gAwE09XJJZyvDRYNarC8QdoK0UhR4VfBoboaC
J1CGWH2UK1TsWur0c+s0J5c84WxP7XiHouGezsfm9Em05M8hlK8hKegKhdWgx6HEUAznYiS5mvp+
+lbEzhdy6yS4vdpXuR2Tl+mVa8CWgM4p99sfUcDBpiMXMXFVwb9Lf7Adst3Mm8bHFE7vD2EK9a7p
DBdrEW0wdsbe2l0QIE0c0WVOss4rTcJMPzrg8dMQF2ULpeHHJoElVxZt9zIU6fQBr+F5j/n92hm7
yE2YMoxOdhioahrgq8DXUdjHzCwP/bKNrOUNWjHZ8BVqD3rSQ6XMXeWnlrEgKuB6+XsXy8TRn0at
/9l5rQBgX8MHPSZoz0ZH10EPy9fn0P0QhvrU+gmvkfKcxHSdD14f9Y2Pc4pXHFlbOHhNOMf6D1Go
8cd0xHyCqp+NrLJaqUn6xYUeeqrtCn1bqo5ZS3M6ZcOpvLyV+6hVWuMNWmTjXZmo1XRou6L4ZIcW
YteL4Yb5Tr9q80yQ/kpxPfJ9LqbLbbGoYdJV6YyYVLvYiGogovivHVbFQwOY99jpoviG+gxS3hA4
7qcOrEJae9NLrtAxOeTRUu/5emwcC1r58KlJOJAduQLeDC66H92s+0lYDv+IZrLl7ZiOb1LkeqVw
cBTtFFyuXuqUnP4Pxky+CPP4cgmasm6qyUt1v5870x+EPfsgyLXzUoB7PIxKTwU4rRs4lKQlLXW3
BN7r7cO5MWmeBKSqpNA4Q6+dLAETKNT0Wt2flsmBDtiXHda8ueqdEF8enhUEQIq/LSNi2cl0kXiT
TUMQC5ezrnBKoedbG36VVuJxMpvigFNFDqdzEPd/OzuQ8pSBGQR7tivfAj3WB54f9B/zdLJ9zHWX
wBnSH6mbJiddS/9WmYqACj2eWIcBqknWugrztoLYRcIfHwyncXLnMT7Xbl59XjSK0bdndn1J87Yi
W/1fpCp2gpeLuIx6G1W1rWMz43jZYa6S4ccwlLYT0D2CZHh7tOuNymiooNCX47qg0bwazVkSbSpi
g/wxc9+4Ga7KB5iTS3LI8Do4iyT2umOfKZB4tayufuj5pOzdWtfJlkSyAyCkGYNn5/qV47WmM0Tm
BPi2btU3IhfGC7tm2Jnp9XkA8Iz+HCBgKB2WLv/+j8sqmoqKaA0NicVPfhUiso+ZAb/YKzTng1Fb
+un2yl63udgzUvDAkO1DSDGrAdW2QcsqKaAT1Z5bBdqsD6d+6NwHC0nzd6AKoHTmdlb4TTE2/4R0
IdBBKMOvUd7o727/lq09BYMZNRX6aDzwVtu3W/qxmSdIob0d455YFfFd0tvqWZoL7CzzxlAawk68
2m1YAqSbl8s8L4ahOINt0qLR8rdm6r7wXA4fu2j+eHtO141umA9EdAouiCHQN13FWCzYsEFKW9N3
5rb8QOmr/hiS/9TYCrp1e7DKKpnvsibq5sOctA5u6R0UpoMuXDejm9NU9sGyYff5WgN3/u9PsXRA
JTekNq3T7rtcBldX1C4fAZTnrs2jeqiH8A5FiGJCz0GvjjtLIW/Uy6xEbjJeCYAjsO25qk1YKJX0
3WD4BbYbBuoMtTYIDJg0EX9ws8WEtpBG7VfRLOk/UVMZkV+4tAgpHWWDr5pTtdfFuu5pS1qKTabk
gjpH8HM1f3nzqEWbqpjbxfkJWQPj14CJRIB1kfITZbYZixSzwPYAaEKCl0OpBovou52F2YhuYOoJ
2CTp4A/WKohxKaQgZKTCIw/nU+ct+nFBruHXzDPyHhWjtDlEnpLEZB1j/pW65N6NeCWGxcUhEyGw
dMA2YbKuNmmC3qYSOgWtnTKfHlSzT9/kqdp+svpoeaA+ielVMVdouQsywFyJ9G+jqlZ3+ZyM57Lt
8hfwN9W3qVLzB6uy0t+3N85G5EXXnm1K/YNn4RpW6JrIkhZVpvp2jduTgcI2EiGtHe+orm7tBmDe
KG0B/sDybb0bFjesmiXCAqxudBuBvYnObdvDsDhEc91AbzfnjzUPN13KP6hvUwHFD2HWaCcz3bgC
aBLB8JIKobJUe3koJ9scHSdpVXKxIv6oZ0nzj6knyWe0FOw3MyjSw+3llfnO6lhCvJACUVw63LKr
y1VD3MarXTw2LLjTb0vXiU7DlBcPujfV973Rgqai93h/e9DNLQeFjdMHghJhH/mr/rjoJmZTCx5M
vt1G9XfZm3qg57B8BCBdnktX5AlKAmH4r418+5dCSlgBsJcuJTzP1Wczmm20EyO1oIHv9u+5NrET
uv0TN9eFQhy1CFvCB+S2/OMXVoLuD1cHEIGyje/1DhFOow7jB3hyCPMhAtG8d0zR7mz2ra/PDqQb
BXibSLl6liSZN0x4j2r+qFcRNrDNkrzvuFjEsU8dZAj1cUQn5vZMtw4Y4EDJ3bB5e7w21P6YqdI5
am02i+ariyleMIb7jNnl9PX2IBtXLmnw/w+yijFZGbv1TC/KX1pp7w7DTCC+50VlgXJlP/+XZQS7
ijEbLVCKj5cfLxQtN3+JHxOysEZx4iE4TCcOwYJwYVMdxy7ek8SXv399jKQOmQOwH/LUmt2jCFNT
yjohI0704r4ecECcs84KBpxn7rHy+UXZo34ogV7f/f3CQqCAT0SRA7yCXPg/vp6H0UfmdIipANaF
BmqYFqKi7fgMo63b2Sibc+QwcEmRm8LXuBwqBb2g2IR/v/Oiuf2qFVo4Pc4pPtB0fEsDrSqknoLI
wH7J17U5+lsTaHlPcSgIGJxKECCrPZRWST7FLg9WHUWqIFrQaGlVUb5rkHo43V7Va1wGY0ERwbUM
6S3sy1dhsaafVWFIpPvCtuf5jT2m0/wWVbUp8lFqYZGxFgdnXFLIUJ6y2USWvO1KnZ7WoiuA7w3l
R2guWn+2urF7i7SJN+5kb1uhArleuqj0uHm9r0JFaGOPHCHP6esR/K5aS/DCEHH3iBXPL/hnYufd
vBUPJdcKyRFVZkurI9UPYEGsmTIWetQQDwvj84hx2V045PnZnRrnGJpxv7O3X+/c9al6NX7gQ/DW
9FZzLB0rMUaN0ARkuR4e3Gbon41ML8uDm83xgxRPTHzUK7T8vIxCGQ5DUirGw9RlU3lQYnCEB97M
cfUfdgdPUlCQvO15iq1JWUACtIo9qPqxMlfKWY0srQ/AHzfZF94cojpHMa+cY18bYjrHUeKisdFE
KYs05uaXVCv0kVc6AOaDOpeIgoWTFu1t4Y2wTjTgLsGFBD7Omk7a60rBu7lT/c5sNIo3oY6htbsE
tw+KDC+rL8S/jjIpggdYs6/taOmCDiMe7Jhv8sC4nythfS6G4b2aNsr5b0civLIPZI8eN6f1hazM
C0ItbmX7c2jXd4qT6MdBa/qXHIOCnfTkeq8zFI0qPqMccX0jxmUSGRT/bb9wAK24iaIGbCa8EhT4
AYuiTcFsLfPOSm4OCoBP9gCBuK0FFhphOouT4azG5dRTybApyUd17gYeOtOPSWHO916j6jsx/TqK
yP6HTkCg2AbuWf6qP66PHP8YQ28c/NwSaKHcxMg2zap1RhOsODsVLnC3v+JGxQF+KI15CeHTZJPn
ckDUcqYho9LjU0Ywv6oz4iwRpeGAduDwABW4O0VdHT5p6PCd0lY3nsLZWT521bJ3cV4RTCTCj+q4
9M2RJcH1syfGOHFCOc4m16o1J0PfRyrlROk8ohcA6bo5aHpvPESDM3/rq1h/mwupKGSFkH0Oemo3
/6qV7X6zyrTun6xiav5BSQH5y9ial+rQjcr8q2ncxgu83HQfEtNqjQd4IMqn2ysqF+zyBDIN6qcs
KfDWq061Fi9mb6D14ztaM6lnu9ASF987vaJCH+Mpd1rAzgQDYSw7ZYORVH5FxcLcOTLX0YYyAq1I
Ch1oKqPpcvlZW93u1NCAyKenLexGKyVvRf5jZ7deRxv5ToZuLvFtlC1WowisFWtFuKavzpNWfWjG
OleOpjRdrgXP653rZ3M0amI8wqRojLXaqlh3Dllke5i/10NtPBS2ZpZPQkc1zXfsDvXA2x9yazhK
UugQ2KhxXvH/hTpL5hX2HqJP3G+2m5anIYyTL5WOXfXtoTa+FnAK6Z4Mi5pYuiqA9RjDqbhOOLyp
2/inhnzY5zpKdjKGjdDCIKwc0u08ZYxVaAEi7AJ8ZBCh1oqBSUKVBZT4Ylg4cyvs+wKhh2+357Xx
iIcI+ceYqxTR0wGKuGPpYJsB0WlW8UpCu2gOenjwH6hzRi9i0dwUV8VpPqdzrL4Zu3n65/av2PiQ
Fz9itW+ssBXmuHAiFyQkT47Egk9J3L53gXb8/RalvQmJBrQ+W2aNGgHZ1xVUGF0fpgltlJFFf1BE
Q4BSZrFXKtiINECUAcqR9cjX4mpxa1qItZfXro/12ZDd4T2pvJhWJ4yzpxVNdvQSHb1Xu8/EdKfb
E6xXkK9hsdO22lpdysNsXWZH72i1rdQwMlu61OzdrLN/wcYsvvOGn8dDaujT3tt4aw9zQHiIA6ul
TLIabKSJX0J6YLAcvZpRGOWzNpH/xpna+bq7DDuk1q3J4SXHWDxQuZZWS2xGSZKOGoA8bXEU7Yjg
gDsdtERNwmPnjtX32xt1I78GGkPPkXoXL1fAJJdRGy01IPQDR5SHO/83p2no/aZPhuSg57n+kohk
oRptE84P8F7K89gaVGJKoJJ5P8bvlRAn09u/aWvFsXEkl4ReABlL/v0fCYmwLCWKUeWFbmMOn5CY
AaSjCLALg6ufK+l4fnu8rVCIXBDrzZY2vTWxyUXcP8mpi/pzUekY7I6W2h1MXK92ortcytU1TStA
tlx5VYJ9XS116CxYUpbAZWLLwnYaw2D1F97Es2z1UA1vlUL9lmJ5vRPpN84syqdAGXiyyULb6gVl
VsZSkAy4/lSbbomqQ9wEMRmmGWBcJ6LDstiFOOlqHX3s2znHx3rqHW3nR2ylWgQND3IdtGnJmb78
qI2YqwExLs+vw9RBUHtUqGi1DtDeA7g25UOsFEXiz7YTYVoMWiVCI98S09FK+uSjOgnxe8nz6iuY
WBZwsDWckEdExNCOtnSKZa7aoTrpLGl9HzkgiE7R6CFylbZgM//+gFqkrlIjR1o/rnsmSpIY3diA
7ppnwzsCCcAsIlfFLztttJ2K9HUswHSEkYBx0PYkq7pctG4y5moM+/hI36B/5L0zHZFbzU/4w5U7
m/P60DGUS3yD1+7AJVxtTq13snqJ2vhojUNzzmwpsOwa5Tlb8OkdQbsFtw/dxtTo2pFyU0IFC74G
5Si8rjwgswr7AU57X+b9sbZq69Ed0j300/VQ0htTWtPyakQeQZ7/P+JJI5Iy73ooHYqhlxSRMy5/
6lbPRt17f703GIqiALx5+aJaQ9e8eXSxLZvpmFYWvuf1wBYUYe53rlH99QIylByINQTEscbRh6PR
oCeyKL4d2mGQF1Xjo6OnnvQaAbLb3+p6byB29/oMhqNEh8S4XMB0gAuZxpni63qO2F7qWcspUcIF
KJPztlDNf28Pdx0nGU5uCppzLgRM/XK4iLLbAoQ6RCqwCpF1QETwrqEJBRh2fFiirthpO1+zp+F4
YXlGnkqlH+LRKjapKLyiaQbgUGTEsAMNHiSV+4jvi88TIuBnASLFgLCQgHDKSrWXXcu4QqQw9Vpv
OPS9pX51UY9ODoWa6r9Tp0qfvK61GnzxsPJ5ptkx6WfU0vDxOYiqwSzn9pJtZL30J3gDAhiQ7cx1
1yAkpx1o1SiURir7xcaG5CWjsXxoBgwM+XnjMfKc6s5OjQcdxdinKEFp+b/8BkT+qBECrbnCusWL
NZlUu8CPTTZOlpUEuMeNHqRtIXnR7nSaRrE8YFT4r1egHpx38K92fsPWWYcNTR6MWBNvqFUYc2JM
5UGpIvGfuRKgBpfHt8xeSQ9dPaNEguR0dyhgZ36NF639EJsiCag4j7+wJGhByhvD2Yo1L6jycQxP
qYf93u1fuLW5wQTTISCsSw7G5eZ+rROmqkPcazz3ZGZhxkNFi30EjIczEhXLUeuKdmdQ+Y9eZh70
9jQUlPk2HOR1RxEfEos0DYV3Zy6W32FdVVyV7XjUa6c/LpQr74ckQeIucrydD7L1PaTiBUqMNNLI
oS+n28AjBk6aI2+raeghpLpz9IrQfTCscq+as7GysoNO5oxGl9yCl0MpsZ6Ui8nKwo8meXSmTIAn
UwzT17Q5PGKgmx3pEu417zfWllFJG6FwYtLjrXZco+UJf7jIIt1Z3K9JXfVH+qnDUR0WNT3leh79
m01iGp/judyTedpYXgYnO+S0UTVY01QFwjfwSl3FX5QGmKbljqD70X8czpk27oGwNq4BMAIoddH6
oVG4vtyqztHCYSiio5cPDvoQehV/iCK1Wg4in8MHs7OsL7cPy9b0ZETjNEv87LrdM1a62lQtN0Hj
TUB1lLz6UqhAhtG26P/5D0NJPxTuOZlvrc5l2/ZD5AHM8RWTV3RuOsVd2iVYeMzIl/6HoWhNSoks
iYBe3W9hN9UIYxmhH82ph1qriQpHUURlfFBSe+/u3tqeNIds2L9IYSEJdnkqYMT3BWayoW+a0cim
1O3iG/7YdO3qQTlM40BRe2zzSTsQUMw9mbWtD8jFikQTLQKdrXM5emY0fMBJCX0919On2J4yv8rx
UDhQ/412lvXKBkOSawHOSnwhRTSoSJeD4T6rWOOYhL6H9lb+hmuy/xxatvJi1Fr5rwizpkP4pzGf
QSpbeiDmMX9psxm/ZXhc1Y8BvfeQkBjNGEKQ42A6YxvZW/jY2U6Cs9FapGMHwZnsBuQxbYbLXwoX
ZYkRMpEnqajRRMhdCN1KWPentHHMDyQeg3aIRFy/rRs1Xo70PZKTMiC3DBhbvU9mo3zX5RnNbGVo
jGknZm8EUlkSkG81MKS8BS5/XdQhkVYuluIP8JRYC3UyTlRjzaNRzXhCN2NnHfIOSsvtY7ERXiDr
ItbGaWdZ1hyFKCkmz0ylgYSjcksMVnVXhc34EM7zM6SWvbrZ5nBS2QO2IMTE9YOntRbKyB6hE1vj
Bx19KR8jcdKkLp/O2qyebk9uo+lBeU4OhIkBEN31FVwIVe8mFd/EtO+ToKWcd4KQEd97M24rjZHV
Jb4t1vAxcYflXb0U+ru4G+37dhTO379RQHwiH0y1HjjiFegbtYEBeWzU8mfTDqp5+JhPwjtNRdPe
3Z70deVBVhwI3KTUnMy1sgHZj+JFoR4fB+wf7zIRR++UdPIeeOojiQGmMegJOoelR2ks0QhHt4ff
2MeIdpLzyPuK/v1qH5eGMrjGAizIqHUtAErrYUWtoUTXxubRaiz14KJXsnN4NiIePDOa8a9AOqZ9
eXh6bZaSQLyjGy10TsBXsyNOe84pnPYDngwTq7QOCQOKscApOTHrwlWrK7rHaYyPmmhF4gNMsT+b
/8PZefXKbSxb+BcRYA6vJGdmJ0VbVnghjiyLOZPN8Ovv17ovGg4xxBZ8AB9AsHq62aFq1aq12ml+
6kw1OelePr+Yc7r6iBqDUUzcF+EQp0cqETszBn5AVR/6Piz+LSac9l6L0p8dh+k6aZehJqQExSm+
j4RqR1e8zDQ3MzalHAf8GogI6lb7OsVDyoFukPCOFfVjQ3n7785WhkuV5sWDKPv2S5EPnnxZK/0R
7XHvseWuBBrXh69jSz/1PNAPc7DPdm4Smm0kCUP+JJC960/ewcAwjcxMQ8VLfxo91BcjTtyTXYrs
Unv9fHBP7q03KQ4ZKygxbSubkHptTTiajY5lxVzxeE94KXFHy/CPBPWI9L5zhkxQWGhhQNHUizaD
AfP26NuPDFb3Khns7L2s9urChrPFBdq0MfidMawHK7r3QALVQIO3qL1xSW2iMWfSi3RFDCRcG1W/
iMFwLg7duGFkRResWd7B2cUHO5uKx5iww2+wLX3Xd0ILezTdnjIDoUsRN9Hp/oWyt/KkMrRVUWcl
KN082xk+rIubG2lYq7V7zlb7c4eYW9iPUXzwjXeiNmRC0HlnOEDGrZIyGKe6Oha3SNIlXzOcQj4N
+AP7hlMPL4kxjB8NxAR9z1GKAyxEBmSbA0ZRBTyORiQ++/Ywx7E1ZHRoxeEsOt3PkYt9sJtkuLx6
ISG/wJsB4JG93JuFHBIUCQccFsNaVOtlghL3PPV9689q6hx8s90JQSCiliCrkNtiwhKh219GFY1s
sRa9MZLYeFPXa/IHE0J4j8o3EAy03c2EaOhKitZa4rBKRTydmm702lM2YVrfp6p2MNjOfcORpELC
ClKv2Ma5hhggDqVELkDo1otXCl6zpZpTP2090YWRYg5f73+vvRGJGaTNLbDcjaZCXs2lXhlc8Utb
RxenWduQXsufiW3Ez1CZjuQM94Yj40OOQ34wfI83F2qsrqJ1rDjs2xZ1XscSgYGqapCsifsp7+lx
vz+9nXMN8A2IinIjpVRzk5CtyP9EfW3GoT0R5eYR+Iu9IHGEEdJRx8HuUC6OqSqBICn7ZqNULQaI
wpQmRm2zhmlUd4FTptaHiIfp9ZEIe+SXIS+3Ff3G16vorAP9YJVRhKOhr34cjcqDGuMUkWA0dCDN
sDMrwCUGk543UD82Q7Vp6jnVahbhMrX9O0Mv7ScscaeXbFWOWt73hpIPH1EdFwdWDdezKlu3hPmf
5qGeNCgc5AOiTWbbVa2fCzEfLKH83ZvbUDaGSG9dkI8bCqhBdrw6bZ6HuaW2/0CyaZ/7+FAcZeey
RyCahkQ60IluttsdnhWVsbTLw57u08uSuRhrtAhgTauLm1+t14gkLdqPpHNea+RGxkxTomytk9te
2/rHtXzJxssmFtN2GtyK3B9jlJZ/oxc6PNZzFh1sk51eKHAIRHYchiPX25KyZ0ohhaG1WZiXHTGF
PURm7Y92NIVz5JVvBoDEB2WonJPRCXC8uhp+VmWUPcSVaaZBXbbG/0xrSv+9f/x3vjLoHQZUUDYA
8LZvnlbpXmeUdRauqVBhSCr0vST5UY/NzldmB1Fnh9qPDsa2bBgtxE4jviZ85cU1wlxRsQfUyUUw
2l1z+zJPjv1sT8Qw7uy0RwjwzrEBP+MeICMCBt4GFLSqLE1S5EVYFEv2X+Uo8Us8tfZT6laf76/m
3jwp3sP/AjqgeLO54fTRERUfGi5I1dlPpCP5I2GAegKtN04Tov4vETHGhffffLg/8s6zwdNLGUcD
VpG1seurYewTtbEy5kgtNf05WFZ/mhZD4E1stf3DWE5HXLS9qQI1A+MwA5r85Z//VlgcktWmIQrW
dT6q4mz0Q+93k1WE9JIl5zxr3Q+RWBtfRxr7wx9MlS46jVgUYtWWh0+OkyLjwyKbiFf4qF5Pn3p3
+bao83xxK895vD/c3u4BMaASDZos+xs2E10gH5nZjGyBsKovc2fFgTajhKsmg/7z/lB7H1G6fBNl
yOBmqzzaVN3iVatahPpU2TS/Vdr/qqEo3wuNAq5hF94BX+z28IOmgczQ8QWAz9t1PbW0W7te5AqW
remaB9jv1G97sR4pgt4u4PUomwgDy728qgtUEjq90D6JqvL8TquG9/NEieC1C8gVQ6TLY8KHIku+
npCmdEufFKsksCbOX+gsfMPy1H7wYNI/F5U4Yg/LBPD6iWQ46YpCvgZleQsWmpOltbkaV6Er3TRq
ctPez3W7eavOa4ckDX7HvjXJbG3GxtZ3ujztDrLF2y3DT/CABOASQPH8VRv97Rg2Eb5AKppFIVw7
t0dh1Wz+tuZ+fIoQF7gUSOe8Ws0RHx0p5iHLLrShbF9sUZlJhDloFaqU0U55g2Tb6iYelSfzSKJh
b+cwGCay1N2hgcjJ/za53mw6YJ0W4chRDJSaqVO8oSWwG/0isrwDvsneYUCFQeYx6HKTM10PBidt
cGNvQjjRpCWXUlDlYxedHoUB8gnY7hlpbwXrlD6SGwm6HMlFRIWQCkvb3gSSsoVf2MKmOr3qYWbM
3nlZ9OLU6MNycZMIskGkR//dPya3dzevAHU7+BPgk7fSUE6euLWrl6GohecbE0lUBR3lETP7LIjM
eXlk0y+hupTiAH/d265SQJvginwDGtH1IuM3vzpRw10w5O7y1sqWn4Wli9JHk9QO8EmZTvdnKrOl
7WqjzyClf3j8ofldj5cVsKVjlfFUZ/0xaas5+nU1VS9zMjgB4s2NPyZDctDDure8kgLzyxGPxurN
oHVMAlwMaRV6JtWfPiKcQqlBoIhl5fA5tPySp176j6aM8ethXwcxA6lLjFyVRGGv51ulzZDqESqy
SjMmgaFU/dslwUBoQMIqLCqrDmw7Ww4y5B18n8eYEjuFELYUMOj1qErlNrbwrDoEk0XJqfKUwgzS
wja+cUXEwykesIJ+VFAYBTFzormEKiI6mNFCKrP2k/56ghU/CBIEdCTiE0oO1z+oIggcMxUhwNXq
NL/NnfUJFf4owN44+nl/h+1OHgljC2MsELsbMrnVxL1lYoOCgaw9hU1W5o2fIKjQ+ESyPKhWKl7q
KVk/w30nCiNXFB8WKx4vrZl5r4bOaGORlj8ko1zQ26JD2c20wBnoX7emJT7SsJb7UTQUn91onoi3
3fLRQhMljIa4Px8sw869hv0Ro/8yf0Xt7nrJub1KJcrJuOlSWtQ3bWJNb0x38VA66HLmTdyK7q9F
YNi9KHaa/BMVWTch0WKS8t3/LTvPMhVfacfBStAlsfn6c6YsGEzHebhqffM0Trr7kGvl9FTVMMYU
IzKe6kEUAdoQ46eZfuaD4y/vsOs7R7oESNVo1PeoC2yGX1JTaxuB7NWKXn+g4+MXzIaS+GJUuvD+
TG+vt1/tJhRAMHhCok7++e8PZDFC7MEaF8vm3KPbV2v+EU2+hFE7l48KpiufzdlWi4NdtkO4AlpB
M4NmaVJo/u/1sEPdaTOeCx52J4P+0NP1E+Z0rr+htWsKcWHlqllt/S86Lx6Wya2ftbk/4hPffGMW
1pbVLV4yeBm/RMB+m7lS9H0xGNoULFoKyytPIYoiHFAXCNsLxfE1d7U+JvWSDkDl3VydQEKLx1eu
Pr+BQjFVRNICEszNh54UaA76XE/BrHTmI4Jh08Ux2+yUZIrzYRoL3KSXQwfUmxf016CUSFFJkHqE
m3Sk1/ohFk2D4qFSN6ijJOND1JjjqV/Kz0ocicv9Od7CFnI8KchD0yFshm1ITRe3MJBknpDkLL1/
6sJunjov6Z+adV1CA9Woh8GzpycecOd9N2bRB8xLrYdx8MaXelaNb208LNbBBrx5YCW0B8WNarmM
I7acRa6THFnGTrqdK+65qhvdT+JqCMyumH3Ly6cgdxAv0wXeqfeX4+Zsy5HRifiFlxA8b3a+hVWn
N1KsD4bCi09t13YhLfZZsDjdEaVwd5ISK5WWOnLM60NWUqg18cYTgWN3yltkGlW/TjPtoSuz5jx5
nnLu9LbzVYquBzHq7sgMKfNrou6tVI1nr5XiNUzStQQNfd3cam8qCFzfF53e3lpzuw+J4qApitSd
8doonAWW3xa6AGVV3pLrWQsT2iuQ6hRE7TCWj3VqGP/GIKz5wXt1c3OSHvI0YPFFIw/8wM3ZRXhh
rvq5E4FbNuVlFQlcyBQf3L+mqZ8utVGib7GMeFre3z+7wxIlkNVQJ78R3ET13fC6ORe01pbrJTIm
+0GvZrxXszU9eb9sVsr0SHFz53si/Yh2MHQAeFDbuxIiNimdjcxhn3cZ7sjdGGI8b/gtrVr0GIjo
h+FM8eOwZkdisDvHha4SxG9/ibnQL379NalRa4J+AkRvK7V6RA8gf+caU/Gf1mj6wabduRdBVXkJ
aWaRZZrNccmX1hiIOwWM1x75GoFfEgYZTf9SjIb5pqrj7tPrPyXaunRkE2lKbun13HQ9RjKnbwU2
lgktF9lSPBaGh9qGWnWntIvQFJzT6rXdX2zbX3QDwCjuhu1tzE3savD5RZDVyXyOEKJ7mpo+flZ0
Izk4IXvfjkooPTvI0FJB2WApKstpW4IT0iGUekmzTn3jTl0ZQNKJvt5fyl9rdRUyyWnRYmaDmVKv
3OLDQ2/hyeDEIlAybXw3Knk2hxOvCQKUE0L5PtKLaXdeTG20/Vbxoq9eLPKPhelFk4/dzEhXWpvT
lBIZ+hIiw1m8NxRdsYJqUhPnaSh6uL1KEZlfvNUp32RVEX9rUenHum8A7/cXANlXM7pARgk/OXH0
Y/JEbS4yLe/RmRYel+iYmS+jMfSXoU3iDxX+C5KafVQ1/+UssVlDqbosN4U86Vuyo60t8Wq0BJsd
dAYXRw+s3v8DviosPyuiKX5ahyn/6rCS64OoyrL8kLVLMYXAmMhujk6UvndFVHq+pVcIfwCGDsvn
uZhnVC4s1I79dVzFX4XQpoN4eefkQuSQfZWcX27izUpRCy3sJFLmgNSJPnQs5OIf3Wi1WEqmXhL7
KH2kR3KjN2APX4d9DVpO1ka0Ln/Tb+GjhlFYN/XaHFjN0nyIPe/7oNf6wbbeGwQPVrBxqSwA6nE9
SNmvqTb0OsFCUox+Upk2XTFVfrp/eHaeFPBHCGbQCWAVbZlea9O4qTooSIprYn3gk4pHcx1oP1Dj
5WEtay/IE897fRxkUEoBmJM2uyQC11Mrkm60ye2noE2a8adY1mQ9R4pjnJdpoJnw9TOExYbyDfuE
uHeDp6hi7Y0sJtZvmrRoIc+ZzYcBkbrPHeKQNMpk3dntYvvD/VF3Xk2QXYjlVHXRFN3SrTL8Kqea
to5grtVhCOLKTj9kCwKRAlddVNAKK39RzTx9UwyTcvBNd+5eFpYuUGlOAta22Z7Q5VKt8rg8ZH3u
NHaLGl+oPvSrbA9UpoNHZW+fskFl5z1k+psOiUr1ZvhCyRw4VWV/5Zvruq9m9hH2tzcpaRlLdwrU
Wjq2r/fM6nltZ1EUD/DfXHBJbvpnMSMsgAgHyo/3P97eWFIZ3qHaCsq4rZTPvM40AkAsHkGbQiuZ
CXd6Te1esrzr/+AsSAF6Hi5iHWcr6VEhLwmxENOCTkNfPGJ7BAs116dF1bKDk7DzpUjEuLSpo0ry
4+bYjbRSoFTKSTBUJMr7xoye86prDvbDzoUMlIexB411kvcmf8Vvl6NhVgNdMxO7r02oKUyN5lDH
s4bSt0RSt09LYdsHYf8tiobPHqRcIlREDkGlN48AoEnLk+Silr00qXLidKv/6YZivkHlafmJEx8k
By3rG6gO3lyqYZ7G5UVtlV73275GiurV+0fmvXR7yJuVwPJ6CZIyhu1UZVzdACh+Ni8OVfqxvkxo
pBxMfWerWuR4TBzFcjC7zTfNplnPQDiE7Cmx0csa7E9jmxn0rOXFwVA7V5oFPmdSY+SwQ364npUN
4DZ2oymCto/NszeWPwbNmt4qjj6/s9ZcfXBbrA3SLjbev3o5qRVLEREMAaXEx/XA6cAyRgZztKwl
eWtxJkkeXXt+25hVf1SZ3ltQ8hmpOc+jgXjh9WCjQ5PyuCC/UDl9/inPMs9XFcN6gSebPd6f185J
kap3BK0AMpDENkOZrWU3qtBHmieV6e3Sa/rZkszNnh0eGt10RA7beesZz5GlI0RkYWNeTy339N5r
NAs93GoUZ5o0kboR7SdbS4wHp/Dmx0o9dMqSJ28TV3Kt8e0Il+hK3RI/bUVF4zQVY7BYZl76MdU6
FAIWz34bo/PR+LUhys8F/63tx01b/627ed2c7q/zzicFZ4PEwUmhudKRG/u3G2n0Io3uOdY5tvLy
38RU8o+L6i1vbHdIjwL3vTWWjDi69mRX6TaRtDvLTWMzIa/DefxxNGbrtBqxeJNhpx3SbSRF8Ysj
RfG9Rf590M1GGrRMQ+2aBKixKxHkq7M8FmtMu3GSO9iNZ+mzYlc/SpLfoKJo//oXjJIklU9qyIjV
3KSyuWr1iRwdwR8zrCetOdN8r+DzWh3VCfa+JK0XMKDImmX73vWX7Mw4BkVidedELA9aRd5V0AqC
vqetne9vml9dLNudK1W2qB5D0r8JOLAIqroBbcLAETbGW12TPa+Knj13WpJ/qx2UDHwva9uP7agH
VjY+jE1pt35pdilNBIV1kcE7EfRq/8ArYc3IuUfrf8mI7Or9H7p3i9AMJ9t+ZCelvXn73HnVbWjU
aOItlfLDmZNZ96tcbT/2DX3Z6JFof90fcOcj0K7AlcWHYGm2YQSc7WrIM44TlGMcJt2if1OCJp+d
Ll4//8FQNBhJkhDFmK3FgTGB9HVCHVG37pSPRpXDSMqXknurFcZBIrnzvPG4wJpnFQmQtik3hYK2
rKxlDFoXrWrFoPTXc87/HqtMQS+zah4aGI1+N2Opd3+WO3EZIxOVSWUekMvNG64vPVC3NY9BYdjK
A66lduAZiXawT27rLtATwBQk8cKT/bby6vrtGmwbMo3VZEMrpV4+2V3+3nFaOsvdWDmZsRJ9nISX
QSSn4SjmZfUVp/IOXrzdrSMNraT2pkRQr38C7tdmz0LwGqicWjN2zVBxSXFh8C3h/UXdHUqi+whs
0EO99c3qY9Vqrcxll3qL+4DdQI7CZ66duVVeTROQC0vBnDYewk+6/65n5apxkayUAwOvcaJTKoCL
hkSP0bEcxmAgf0Z9vD7qZbnt2fw1KuxkRA+lJ+Rm16yJrZZJZYyBQHf9vJZOfkKOcH3rolD3QA+E
s5yb2mzPuZsZuW/XRQ0jNhIvkVpMZ0PPpotQJtT6nHhMTgWMirCizn8kOyvnvrlFZWAua038i4N1
vTZt58ZZXGicqj4W78Z0yXgmau+J5rzsLwQavdCmxvhw/9vvvIfU90ioiOA4T1veholUAaQmtlk3
zuLRQdL3a56tyxt1XbOLGMvc8vVojF6yjk5+JRl142Dz7c2aUyap4wY45/admrMBWCch6jGU2b0U
vTs/dzE5XmymY9gquHGsulIcsGP2rhG5DxALAJNiL14vdTrovV4DzwfCqt03MY4m/khn7+X+2u6d
K6rtoEXyJgGfvB5lNvUGbXEuK7Nt+5PWVNW/bdn/F2XtcJBI3gpsST4V2QYVDynVsuXGjxF7hs64
MWj6yPURnMRWrBq+2PZQvdWVuKJqaeqhGivYhUN5fBJq3ePp3povFe03X/9g3pKtJ4Ey6i+b0KMW
UyJyXT4PVjScjUH5jhqt+JsCSH1Qi9jZPDxBFqokIK3QgTdHJgZ87vJawa3eSrt/+mpUHis9600f
gfP1XdrVxgczwoD29Umr5LODAeKCgyrOZoJr5o2iXtsxmM1loNG9df3ZGux3czkf9pvvTRHZebij
4M3IBmxilgTl/4h7mMxnVM1z0yTzJ/REACb0yR5ll6kTOm3VR/409APWWKghnvPUaR9hglcXz6yX
2XerLDNPwhy9Ry+lAhXGSq2cJqud/2DLQ3SjbU2y3Mnc5Wx+ezibQuuadPKwL04AYQsvScMii7IX
W3SvblCSeQr3BSjXr/L85gzPylKPStuM+JYPD4WHkfIwQ75JxiZ9tp3aOdhqO4dZ5rkyKmBj3why
dWmqlDFDUjlh1XqKMyGP/hiOSC0f3Bs7YSpsBylBDL8cRt0mR2mXCUfNEQ/oQdUX1ICn0nspYLJ/
bebBfZspeffz1QeWpnFQPDADUIsbei2+ldNSG0OQIxf3YJrD35qiYIuT9kcKbbtTAypE/QtnZtCW
6/1hJkXTthMjIbtGlEgrWZDGEQpChTo/jlmVHDxve3CXDBNlQAx0YG770JfEjHWnZS0ptURwENXk
84y85ZNhClweOtg1p642129FOmfP+RgpbxWe4QeRt6P6B7cGFBopLw7nnOri9dz7duoE9o8IH05d
+66ISiNscaJPfHvM5j8ZC7o0QTptEuj2X48Fj90gt2WdmzJOygAlAOupr1FV9A0lnz/e3z47MYRU
WQO8h7cCBX2DdkHKKZSVKlZQo8z0Nc3H/EsLL+WDYxeW4o+6roR1qSSPs+Zlta/3mnfw4Ow857yu
SMZLJIHOyM19bDq9vQKaDEE5RzjRDnl0VsZaPf/BNP/f8hDqJdyJ6zU10tGx045RMm+YwmjKVJ82
O/qCl9IKaPzMX2AApi9TnY+0EIsjaGZ3lQ1qFST0VB63CcHqlaUGGCQPaW9ccrEYJ2MdhsfVGdan
wTKGizd7ClVbE3el5rCQd/sOwbjk/BC7w7i7URPpprnNBhOGQa6t61dUTdxThJxfFtazB1hcRs6k
+KJ21L/vr/rtvUsCxP9AiAnUINter3rl2nVdJckUYM0DarOU6vve7t51VqF+uT/SbT84uRYa8/TY
eNAKAf+uh1qUYjayHsgEo9vOOk0oS7zXUrPJfaTi8q9qZ+uXSHeUb/OaVe+obOpPXpolzxIW/9Jo
Qnmhuc39q1KjIxm+vcWnGoFKKRmahMyufxm0ksrInWgEPYloxelVbJo6XKNrH0nKBFdJ1/JTLOwP
8uDbLcexBm2VvDvukq1r7YBHtmPiFhZ4Xl62fr26Cwzy3u6/QkDU7AAH9OxiiEZ8S1bENM+5seJl
df+r3L4Y/AZkoMDMuDdvamZr2TcOrWoiSGrRXvSpi56nXDc/69Sy/6Z082ppDYl78t/ROwcJj674
66VenaTW3RTkdypBorBFymmPxxgNsot98DjtbG1mBOUDChi7bUvaGRFVdrqCv7vgYabAK2IoLq4d
VjS1Hazi7lBIltEPT7oHaH89KyUbKrs1QYdUL3lbu9KHqfS06tnWx0MLw92xuKagCCFbTBBzPZYu
nCKuGrJtwBOte56tqfEe6hy7etWrln9evT3omJXtnjCiKeFuTkaSeKkqPAZrWuwSosR8mxlrlIbJ
5JShtkz5Uex/+9agcQfCRdyJuSekyOvZ8QqkxtCxPxw4HW9pQcxCreEmeP202PCQ6wk6Pfga16OY
Xa5Yw0yGsSAbPIdoYdLiN9lR2fup3emnrInqo+r/7sxsKA5AlYTwN9h/rNuLXpMUW5HiToGX1ukF
Sod6xLfc2x9cryB4XGgQH+Xv+C1HUEf6ZACSwXuMDjptP9SXcjKSIAWJC+8v4+5Q8m9De1NGgZuh
8qaIsokiVWA0KsJ1qGQ9lUL8a46VewCJ7kCGiMdRNCH/5pQRtl/PSkGzQWKKXBRu3wad2dc/6mp1
w6I188d6VewXczA/xmLSvmdpun7GRumoS27vA1Ib5zygRMHdvJktwtnW4KGeFyS0NwWxva5nxLyz
gzXdeRSo+FFQcBA/o061Od54qJV1V5QQOpcE7cNoih6FtZQno3bHN0Pr9dj7DcCyCHtfWsNLD4bf
+6QQSakUQ0YH7d7EekbTGYklqN2Ma5qdZyVvQ3r1qbTa83B6/e4hsIU9L+MOnp/rT9ons+KWVY1r
dZVZQY9hZCgsDAJns311rx9/O5EHZSH6w7nLNp8uHihEtyocQITZ+++q6JtPXpKVjwlMsYOdurOA
7A660UzcX+gj2lwt5TKYlbI2lN3IRUKzTNqTMjuIA069d/Dq7LzdKJ/ZBObogfKAb7bKpEYCyRLA
RXXl9k/1QSC+LXVpXeC3OGhyvGbuf7IdIEw25KAggggaPMctvaErrUKo8k2tMgRf/LJYa+v9qEyT
dqr7uf3XHsx0gEU+Vhb9eJnzoS0djb7HPnLezTnOIqfYrrTxfwc/a2/RcUrG95EMCVaOPFS/3XnZ
bMWK7XI7FNXcnpXJztvzOExYuHFpNP/ZFuySgM7ARP+nTyb7jTokULMxxW5eFI2mJ9/MRGG8zFbi
UDEsSvWvwZjz5iAg2TnaEkxBN57CBxHJ5myts5UvAi1hrL7yNGzgUIRxm5snr83fpS3ujDxU2oNY
2vFc6PUfXNYQUvHVwCWAZ2jLnq4di+zcBglukjT1aXNTntNY+66OtnYA/+59DTIp2ngpXkmdhM3X
8IoYJVPsXpscl/m6BguFipME1jq/WuaQTJ+8mGWVrbWwJK6HMoi3EtSXCCeTdnluunghkO3cwldT
I760+oJhdwu0fn+/yb/1upQAPgkwKmltFMu2JgAOSGtPFxqKNjHbaNLn4qtt1dUBy2VnuzCKI4mC
XI/0a1zPDR8jLRMmLBcNh92wXAf9Oelz439eljlnZTCTM0pSdph6se7Xam9+vD/JX8TA7Sw1j/sF
ioYE5jZBbSo8s6DnXQSDwDf7QY/ozwmMJYoWP+q1JKK1gT6ZkzM2inmKknqYfewp+v8yGm9phx3V
b22VtJcas6KziKLkcUKQ9VOv5Kl9ivPJ7M/GlOiKnxZJD1Y0cZme0rq3m/MCMpY+uFYxFU+OpVSn
woi9+mB+t/kogYQkvqMhSgmSFOh6fXOswQab+AjPM++ftBEXL7JlVVcmpJ7iUa4qcZNaFrqTSuhZ
mrzwkNT/Uqb2h2qIH2GSfbi/5Dd5qNxRyJz9asMnpNq8HZkl8pQ64hA4apl+bMYi/U55f37se08/
O4NLozNR3xHP6OYZ+TUqZTFCGgD3rWZn4+BZVvB6BPHieSTnXn82e9qK12hxIInm/cEjcnM9/Do3
EEwYC+rE9syWIFgNOuNDIESXPETamDwIygjB4OrzQZy/NxTNa1LewyXw3hJCTEXTBYX7Ae+irrso
+Zqi9o75Wt94R3QbeXlfnRZmBT1AkuzgbPEZrnfTWOlWn5aC5i23i2oatwbzf2WuRZ9p0exD3DWR
Osyy+e24rOZByLE7NAizpL1AT9iW0w1rqjPVnPiAq52gPqubvttk4uLOU/wyaykW3G1X+P3cxJf7
G3ZvfWl/p9AHAMy8N1dUrvTYoPSwijPa6PyhQN/LQTf+FBXdkeDy3i7VYYvK+x4A4YYyZnRWZnnL
wOPZFz6cwCWcPXQxSwuxllXY+kHNb3c80F2b0YjEt1U2oEg+MhWBQFUV9VRm8N1b08Qwx8Wck8Lf
UbP93tnXSQtZS55prqPr/UPYlc3TmkqL+Hz6WE99+jCYShnEHbhFZ8cwT7rlyDDktnTPrjVQAJaU
HTKb7arqSt0Cj5cjirYIYJxVBe+ac6LQ7BQYo2O9KzO7dEPDc0beHk+J39WqOUzv1WRc+QhZMk0+
Xj6Vi5Hn6GJSUNG9yR/qf9Eib706N5E/FiH6X17AZMabJSILnTWkJIBoefJP3uxmb6OU/JkUt/hy
f2Pf5puMBaOIVF1Fw5JQ7PpzxFNalWtD6TNSVOULB7f5kpur+eCMi/a9hHtqYwtRxU9cBfZHU3HX
/zS1G90DhHDvfJFesyUAYdC12WS90ZKZS4aieaAW0RqOupv9b6kGRCQbVy3+uT/lvQ2PhQuUZWkz
hMjV9YwRVSw01Awoi43G+G6O8mH0o1X0GONEWR4OaXPETbgJo1hjbiw6CA0wV8DO6xHbOIeR3bVc
mX2t/O3lq/YhSaKDKGpvWngMQ/zka8pK9vUguLms6+Q0QzCW6G4qitX6bTJnMM9L/TQuZnIQG+59
st/H22wcTYNlqro1rxsqbGGS6l6QeAWKYX1mn17/xbgwALIoZFLK3IQL7lgKp6QsHShut7wAS6of
auLxLw0BXe0rC5ewf3/EvckBCkiFCK5ESDTXi4nD5lwpDe+phsN7EOFYfUlHF/ixQwf9/lC3vXTs
DiQPifogkZDjbmZHg5tlzQYPaiJmIzlZQ2980EF17DNl7+4vZWqGDH+1dk5PeDgv6YnwJnZ8q6uG
T5oiFsdvjLosg7yuhPPItUHzfKXrIkEkv7ENP1UL7X2W9DCjrELPHzMM4UxfoDrxYzIxG/YFgpL6
wSfbXUBmI5nP9FNswbmeb2LXljsEnrPiMg2Yex6MXL14lJ0PFnBv44PYAuaoaB+CR1x/K8etGqey
KGhVc76cOlFa34HI8mCyLSWcDP0ou92bmuz0ocLNHUL2dz1eoq5GqkUr4+nAm5UyEtE5ZXYxzehP
tiGaKLDpEKej6XkzlBYXJrAjpV6niFIUk6f2JVsWOmP6Kj3IZXdiK2AF8ki6nGGZbivqwlJsYS7J
GIz4of8XoTFf+425iMBWlfYJMmZ5mhq1DidrbOPXnzbydRjyBrUSjt3mfux6N0/rpoKbopeNb7fW
8JDDm/QdbTpqI9/5eCBw0AYhilOK2vquONrSGW1FkJGm8U8x1MZZb0ZBMWrKzvfPtfw2mziZtmac
ZKh7oVi5BRibPKE/W+VhjSulPmVSBMC0miOp/r35IHZNFYFaMuS7zQ7h6vVo1WY+g4WiqJ+03fSl
HfRJkGc2xff7U9ofjCeT9gIAqC3Bc/F61cJRbgyQn0txc5j6pwJ76LfIbWuf7g+1EyWyFyTYQY8N
siybnHXGV9HOCqAVzcNLUtdr72KsYjzn+WQFCEJrgNPTq3FGKRgMyEgcAhpBHnV9shHW7dZmZFA4
LtHLGHkqcrSTfl4iGk8FTLSDrG1vkuRrJDLsfZnUXI+nJ3S9OChABaM9tKfJHKePnheZD2wnBx34
pasfU1RxD7KonftSymVzp/C2ydLk9ajrbPYWIBzvTds5p6Ka3EcPDRp8oBG7g5kqTvc/5d6uoXZC
CYqXG0hwc7rzLI1rxJ77oB7X6pQ7o/pQK9O/MLuPSgo760kLN+VWvIXA/7Yd8LLOMPSO0vPOQXNO
okb/nJsFSuy1qtI74Kidgi/ooJvf7s9w5+6UsrSyoYjRKbRdryiXadR2Mr6bO2MO3UyxfG0u6jd1
aa40n1iGn9VWQgmnbA+St1u1F4RIyUnlMwS8c+Mx0HftikI4LqhNnSbvc3qi2wCIdXo3CDDovuRx
cjK1PGfjUIf62g0fem9CeR5V53+bRe1OnrGq4uA+39lhXEn8LEQC5HOyWY/GmA0MUciWIb9MJyJR
/TE2jMivvGF5tGNLvdxf/1t2llwFj38Iouha2AaIRucmapoBDGgKQH3QKzUBUq6XqfugiHH9qC1V
b57HzIufwGZrLZyUXGRB13erEmDsdlRN3tny/B5ONcKyMkSQf/4bTK+1qRvrKr8nmcfeL5rKwh5W
/wpO8QehsRQRoEAuHWhhHFyPZEDvBmjJQAtQsUgua0tW6S+OMcDxtMrkbeYZxREPfu+Y8XiSZMBw
wUljc20ZuJ6WtD72pDN0W+Mv2J+MPJ/DuqnXj720IxwNSw/vf+O9M0aLNX2upPCIpm0yRCwEimGM
9J5q75J/KSJh06XftU+omNERo8RAr2Vl+6JYjro49j6mlCMEmUY85Ial6w5JO/4fZ1fWG7fNdn8R
Ae2ibiXN5jV2Fie9IZI61S4uokhKv/47CvAB9XjgQd9eNmk5oijy4XnO0ut4ggVMxPLITl4RAvc5
BJr8Z2d+rGPs7RmCUjZlw/mpB7ImDl7p4yGjxSt4K5t7t2SvTRU2zx9P56VPFNUyvHtw5gHy3v78
Xys0YGtvFSLVYUKQ1Md4gsUiEqy/k2RCzpPG1eDj4S7NIfbFTbMOviZIHW+HWzSSyWpcM4rFTF3h
xSMv2jFUZeDj3/0PQ6EXs40Gd8NzX7shTWasgRpQXT36RS/FuMPV+JXPiTj9DyNt6iE0mrBAgrOD
LQOm3yNPAKDFrNBoCrLphzdtBpKQ8Xz+eKiLOxyqSVDFIQHYpKtvJzBr4qntKb45aF1G7CjABxuu
sx1RPqjRCFfZV3JYCwifgwINNwPOShvuK5VGV+4Jlz7+TbEFLzc0mcHhe/tDppTFIQ/pVIwy6279
Rnifxml+ppPr9sRAuuvQqLry7V9aPYipwNeHeUYU2dkmZ72OJd6IV1oz6AKjtsp2CYJect9m/9mv
B1/gxlFDfB+8K1ALvn28BlcOn+puu0xm/S5J55csXeRXAfrHlYm8tKFt/VHEfm75hOdkU6CMyoYh
yrAEjtFFk03DD2YVvwMAMsA1gge3DNqmHCVFdWUxbXeCs5sJ7q6ob9EMApXrvD2buA52wBrITW0G
/2XkjQDJA3qZj5fs9lLej7JJgXAtgSXHWZmpDahPiQBoA9UBOYIU0PxowlHAQNK6XWgnOAfAGOoI
ofc3iErCa1GCF9cMKI7/P/zZIaWEbZIhw0MOoUiKAEfkXybO9B4JAsOV5XlpL8URjF4zNgF0l842
t2H2lS8r7APN4NJy8K2rc+QXhkVVoTvgO0euTO3FAcEtRFWdoPA5v8SStplXzPpUUFK1ezUOoGOL
EMZvU6iQ7IkA2//hVW6jgVu4bd9nc8namARmDgGEgUai8zat0vsJXZIE/dGIPONPp2ctUvGq/BbZ
wkJ3Vx74z8F3vphQ24HBCewe3Kjtbf/ruMIVsTMmTvHErbG4pWRTtCDVuGafwrALfobL6q+5CKT8
BTeiGtKvtgEtyqOs+rQQC+faIe27XW9qBudBZCvqI4VC7DjU9fiDTVD95KzLJp475zybTzINyG6J
Ju/l44m8tCgTIJMboRHW3+eCH9vHdEV2xtam62wZkJGgD0sipIJklfT+s0oce9m/RzvbNs0MPCfY
TsJB8W7v+s5D97kZmpt6bYNrUNWlNQlkAC4VyEREDNTZYWhBiptsBiAi0HItcEEbjh5cVAvaL3yf
TaL+9PFUXtpeQN+CggYHPU7GsxVRrUM7LATNXDCnyW0IJ0kvj5Jl8aD8XIwoJBzzbDmj6fqtxbT/
7ZYI+tePf8OljXQTDGBLBpceivy3q7LDAiRJB6bj3Nfe7SpU/DlJhmta1/f8BLxH3PA2Zi+EW9DH
vx0mgNFayyZgqZzXa3dokE76WikL73oyIAQ8R6T6l2FEsBEck/uhbPy+/p0yKhv0j9RMAB5W6KxY
54Z7MoZMl3DZNUtuSbjOOVXD+peYhR4KGg4izVuUMHAgS2LsYgHxB/HQTIGPGruXY19aqmVUfDyN
F74KGOFv/VygSnA3P9s/Uyk6NWwqSjcPyaOhDJ+D8Lq91t6VM/fSSLBugaYMzVyoorYX+q9tZFVi
ZsMIwCXsQCGD+UV8RL3F8jSZ0itr472ZwUYDRVwn3hngsnfCa3iOoqKhAAUy1rZjkQoBpe9a9eKv
pg3IE5qubZpXLUxaT5AUzfFnLXiCNRxXdsibOME1al1a/x7JCVTlrSfm5g4XVvs0LZjKvaiQ23zl
RVyo7baqAOznrRMHAcPZ9IAuvEwtMOC+i5qdIMty7HXy02dN9rVlddXgax6usvsu1bYwUQDOt7X2
N1LI22FF2icIqweAr8I+eiCTjUt0Puoh5wBMoCiGczRMAKzpCtpBPW8WkuWJonyHLzz45z+vRdww
4VO7QXJblvPb3wLeu17TNZMFHCTCX01tgp0vKbiwk1m6a6ZFF+YbQnKQ+XCOQ+N4TjyiBGCET812
qrX1iSMpbeehQ7NLOUXkBuI9fiJ5fL7yki98AxgU6De2ExSB561W5DLBBkatOMyt7Es+z8FJ8fWl
ytR4/HguLxwJW7oxIAIc2kD1tz//19fGQmLXhCrcMVsfdVEfNTkJKC9M74LdlPBrvOVLT7Z92KAs
g5vyjvxKl4i2oke/TvaL+TsRIA6L2bafPLC7Dh8/2sWhts96m0J8gGfXsdhVcMBcJSYxGPFtZ8N0
63r201DbnP6HkVDl4R+cAu/0ooOO55DrEWukCSZ4TI3hQWfClshfkPuPh7pwpKLFCr0K5DEQJpxT
z5vG4+AAAH0YG3xhHZTEBSqIeueCBYkzPawnCYJ0dtlo1O0YCHMFl/5jeHlW5AHzAA/vj5UZiKNv
10uUCk8YWLT+8WGXez4GSNKZK1wNsHGncOLvKLZGl6y8OuIznevceUKIfNC6p0WyptVt6jt0/gD8
JSc7qjgrFW7EXz+epkvvPgVBH+RgLDRgrm9/pqklh2tIoBAUoavdyNbpMCm/v2FZXF2ZkgtDQS2H
1BFgfCgBzgmm3FtAW0kAPYGk0yNem3HoLll1J8TqXTmvLrz8TR0Hi5BNII6497dPhdLOsNABYBDS
sWQXgtpcjklKhp0bkYqe+4whajpcyKFFSvGQJyQmV9bfhf0Cwjkcm/Bxg4b4/P2LBBkfjdvwFLMg
JhjB82UdNMsuzmZ1y0dZffvPLxKnOyR6uIl6aE1sv+df+5PwJIwUV9zAw2xOwClDGa4k0TcG9///
XHjg8pJtkY2wccB+cVYdc7f4gU5wO4uqPjsi8wMxXH7t7Qepr8UOv18z21AYZDMdBEJztjwnZLQj
UDlRxeyNbh9DKZx7hoFpza6qwd6/MMDt4ICg84gzE1y1txO4yLSLGK82EHGFsXlk6hMa4fUOWQIy
R2tAXtkLL1AlMIGbsyiqo63Rsz37v94YHFlTji4Zng2AfliMhsZ8b2DmH+cGX8djO0agX2ej3zW5
iHV0y7soQ5RARKsJjvMWd4TQVj36vcIjr8BIEGi1NmlkYNk1xciuZea1pUOwZ6zRXamc8+8wjcgc
FPBr/lTB4aPefbwILxCwgFLitALFGp1+XLDfPhPjZEm8jqiiiyL7G3g+TNThg3fCrX5FZUq03nWO
ZAeJmN1TRpn3EotYXWOhXFo10If9ET5j1ZyLymvO9TT0DeIvgrr5hAXTPLRx2OepFdcyvy7Ue3Cg
AJ4HbiPEPyiy3j5xpuowJNuuhozv+H50Fh5ToW7JUfQIk+zbfZ1E9i5OJg57nczsNVavH191Rnpf
feFnwJMvAOkc/cJzLYUP8QipB5ysiyLokq1zsEf+TrOzakKhjjygo46T+crrvvDJoLoEIRuYHzoo
544xAvcg10+xKjJFvSIRcfzZl8H6yWZdN0MCbmA8/PECe48zwscRNEtIafHhvCtVbOqNnG3xZrIn
YAVIbyl6G6hdEjR8j+gTsUsa65WpCeSXj0feauW35zlG3uxU0JQFXff89AIC6IQVPgQptYsKMfL2
nq7XrRkuLN3tfoyPCD37Ld3t7XKS89StzGWq8CIJowmWLPxEp2XZ4GG4IvhLj7qawPVwVy1AWtuG
tF/s0PhlZTXLe1KR2xFY7LxTrK73ax3SK9vWpR8Ice6Gl4N7ivbO2x9IJvhYBk231cE8+AI7rmmX
VuC7lD4DvnflHL+0qjfzJ0hEYMaEAMS3g0kg5TI0GIx4etwNdRQVNRyeH3XWwZqO4BCPAYJdGfTS
qv73oGc3+FjydUi8Go33uUsKo0lSroiHLcJhSh8Nej9X6qL3D4nvdtNIgheF++r5Pd7zbGurzvxJ
Pl5OoJmpXDJFdlPl+znlSu+Rypz9108XrQfob4D3AAJFNX72kLBCWBJ0+SGGIU06HaNIVXDE2CIx
YPnXe91hXF11Lc7l3drBFRQVEe5rEEuCA3aGorO1bvulgkx4hsB6OARAYe9ixfzbMfHZf/aK2waD
Bmaz+gDaeu5Iv0ydFgHnm4MamW67PohLQ7q0zOSYXtkb3u1KGAqieHj7bKD5u5ZO40HHhLIOVBtr
6qdGoCcA+aQoUFOsOaoJiCUBWJYTX67Jk9/LYTA09kEAdriTxvCpe/uFbB6TnBMgYoui/s854PXv
WVRzmhuQFl2Jlwy/VKei5BDNlQ87e267G7giVVleOZE9sFbFy070CLYEJ5yp5493zXdre/t5OBgA
KYLHhPfw9ueldPAd0XC9Uq3OwkIK5u9Ta5qyMijg1CRiICA+chQ+HvbdZo2G3uZUi48KZHA0pM6G
3WjQ2cY5TwbWvYwjrX0ghNFVLvSFxwPcsbWdgZeCtXZ2+KOykAprAuM4rz30UU273KeuCQsrF/oV
aDH2bEJm8+vj57uw4LaecAA1DrLOoC98+3wdLAkhWsG4a1VvXH7sEbThUT6kU1bKVlY7pRIgpmq4
xjd/P7Ow9d0OKJSsKMfP28TSgRPVpEDVqjad731Gls+y0dfa3u+24E1RgbIfhBvUFe9K47luFzw4
Lu8T2qNFO5noiCS7n+uqzbF2QHc/ns73rxH0MSwWsLrghA3a/tvpRJpnNocRmvcNpM19geidad8F
ujq2YcyeWWyDG0VacWXff78bYlRgIX9i+7BOz07SQRjcUGMQvNapC/YVH0A6GcKmaDonrnwPF4fC
xrSRmHAfPuc66sjEbUNBrJlhBP6r5o69urb3H1uAvi//w1xuMow/yCNKprdzSfzaYqrRqiQJUhKO
ySgqvxyCqqphqw6g82SraZkR84Gw5Cuv8eJTohDdWigwqD/v7C0klAqoL75GT7KDSKLulg5DeggB
yl4Z6v0HiGsiGID46ME5ROH/9ikbJ2JCAqA7UPrTg4ggATxkajWHMJT0NzhFnObLEqf30VgnVwh6
7y9Z+DqgWdtWqgfk/5wmFYR2rRmdwOFZg0DkCBL3R7SLZokQgEqsLybwzbhXfiSf67ZKYIUzZ2BS
EJma+IpO48J2ADh0Qw1RSWyb7dt5IKzurNuITN0wDYjOgc608PuRhlfm+9I4MBiBHHC7brwLUa98
kEtB1dZFHA3qtgqI3C9Bc80e+tK28+9Rtl/xrxs5oPvWiAajpG7uIOBFHi2dGBjiXAu9hw+4+f3x
x/Jemb+R4bfUi+34BlEjfDsiBwpIIA0C+0x24ZQD6pPoQ/dB+jBquv4w2IZvAOD48NWlNjwFyaLv
+gwEqoGNw01ah1DVffyTLs4BPBAQ74BLDjbFs18Ee4em25gcHJZa3xLC+5ulS/0fkg5pSZHwrK+8
2ktfLaqhDboCyQl+JG8HjGc9KL0CKGMdaY4WreuSiaXbbUZL//XugtlGUw4UQ8CdaIqczfaq09Um
FDwxCY3Yfk3H/lQvni5b38bHj6fx0gaBLid0iMDJgEKffRjJQOZWV2AWzV7ap2VM2/m3rtmsYT0d
bZ6yCDf2VOPtIcBoDx+PfWFG/0g7sUvgpgYe79sZXTdVxQjnj8LA0vJ+XqT3VNkUUlKIafYfDwUD
3m3S3lyMATqAHxvADmS7qJ0DndGE4AypwKNPkeukbonrKHKNJZq1IP6E/FnVBI+JbShYD8qf5y+Q
xDtg2VQRnUd12jV7H/Taz6RLyM9lcewzV4wlObwKBr9cPCZtOVHpZznCNpflsPhxZcqmTxsPHZFY
vEoVRmKv1Kz/TsbRuVytCpveZJrpafEgViuaRESvVLru1deu5UcEBkV9LifhPiF7ZuY5kLWtXG/D
/m9U9/63kaJ+QpdA0O92Ss10WFbeft9ybzkYyNGUQMrKuucmClG6qgDhVUiFn+o2T+EGdz+1JhNH
QLAm2apOUDxab1WvEE4n/UMPGHq/JKznexSuiP9CKBhjpesblRwQ2wlPlRBBtvs6W2lzZBnLcMun
Y2pK+F6OdbHwZep31mvGtSTcb9wetiH9MRO9BbYmCA3zYVhk9QQFKv8OCm31c1Tj/B1RnTHfBXwQ
EySg8OMrI7PG90iqRbom5L/mASiRT0rC5tkVJAucf8vaQUQ5Non27zHWNbmnae0/qzWUSOhqUvbZ
V8LPyhnGS3CrrHsQ0idvTNtng6SYdkcNSH15H4/LC6QBdZMHgZ4X/BXZflvdakLcjWDfGsONBJiZ
qaf7cSWIAFn9Eb9pjn3mNsVV8zsb0wr5atDyV0XkOjc9Cg15IDzB4Km1r2ClBcCRNMEDQUBMcwPP
t/GhSVOGJ62z7qaKyRDvB4rlX+CEir5z09Y/LUSx30FDzBA6Dvt/r4hNuxwGpYJw1/ixHI+9a+Er
x6IKl+J+bNE3GJFZeA9vgsXuKp5KMJUaH9S9qlZxdQNm7TIctAgR6TVW7MUMqx+DYwDLnFJZv432
6cyzHmKdUXT3sCnwwXYYTH0jfQ+sNTyFv690XEc3JHKAvGkF4VeOQOVa5NTAnOUYm9QjpZ6nALGr
QIVuCOqA3zBOQhSWqIEbYUJ1Zk+QmrRIzqm89GdkMxnvEwZJUN4jWonmgQ//7OfZjd1yaLLe0dO4
xH4LO62Ix4eQMfzPCHHLjY2amMBAouVPNJD8EZHJQue9p6Y79M/DZ2sbDybs82D/ShL0+IvAgg58
QGRX34GNp5P4xqeMheAh4ZaJJHk1z/t1oquPJJ94ij8tDcVj9qlx2IdrF8udjip44sRAsWAe6VWa
7/tFSdBRZ8n+npN06Y6RZPpvjk7li4sR5VB2TNAFTCBIf/dLtfj/1G3S3i2ea7ALJbU0eeRSBW19
WkVpPkqVfZ4qgpXKF9lN2/R2R4dlCOkluLZPrBKwvHa4ENw4OAqnB2QJ4x458mD8Z2rR6siXxOil
GBBF2+VkltMpTfswzhXK7nHfA5Na4ajaD/PR9ikrM7D1ox0S71lwAh+Bd9v3gH7uEodzbr2se84Q
vUFLowZ7qmJqvypDuJcvUcd+JA6rBI2rOlQnU7n6Ny7by484kokszRBaHJJL7GD5j5fslYJmUJ73
dM6edWLsuAuquqtOpF6tK/RAYGwUjAJ3w5Bazy/DePbWHByMyDui9qBqp1XHZM451NGFXWDNvVP+
SJDUuXorcoWZqGg5eXz0cjXWrdzDL3tuH+p6hhf81MyLKZduHMyxYa1jt9nIrbppPCj/8zpFbmJR
aWfMiVPSIz1KT4D1Fgf3iiNZnJB5WnvE/VU3leu/4H4bvfrU1gghEbXi96AtBMDTu5Wr9WnCz7E7
Gi4qOsCX3g13vgxTd9ArgpNuMfkwsE8WMM9Jkcm+1Y8LdWFzy1Zi2E7StOWvSWiS4XtV9yO2w2WR
pEJCdkLh/3BIYpWlv5Kmmuivyl900OSaGbXA2hOuuelL0MXw2cxtvM7ks4ziNvu9oFQUJe2WUZGD
VzPnkzxewC0GgdgPJoiuiKCdWPIRTKeNC+91SXeAxf5U/4R9stfnOlzp+kp8Y2SM4JNEyCOr4qBK
bxnNsF0VfpNp74t2s++++fDhh5eYz337ABPFRr92c1AHLyRqp/6W4EAJCxgzVuwfFSL7fd4LurF2
DrgcLe0TGLOBvXeuXiIJbVGmKcmnwSe8LRVgR/67yVbwAOCXrvn8GU7oDb/tnJUpunx0RbK3GnT1
HTZusSewfLy5emitFNFRLpXjdxVg+yTO5yGewi80gA0u0PhoNhDM2FC0z6RPpq7a8aALWxxVUjMq
4NEQ1OQz5s0LS1CQgumRopVZkXydYHUJ55o1qqKlwOUy5ualD6GD2rXeSBdROADSrsmXilp21Emn
6wc9ZEb8Hpp1s4y0IZb+QyTtEu99fBtg33gww4X5jQe8pv0dYiOtVGlChHWfatyfqzJgyfBgAqf1
USF+j6NXHxlxSzmpXJVnA6x7wiKRgrNHeAMKeA766Qq+Rj4Km8HVp62jGS27iPf6PloXkd3XfZpW
+TLMEwPbJ1zgHZUjzTRLvgxTg5cCPhqxXZdrl83i4LqsdccOfgXBkdN4ik4ddzG04h7P2r1IQInL
o36rYzkJ+7FYh3n2KgQRZFX9StPVVA/CC0AZXeMBlnSVNEuUe/MMA6mJ1Gg1BuGyPE6bJQeQ7R41
qehDjvCowAqkXMCudtjPjodRIS3DtoyQU91kJeIGB7TKu8b3ILgekf8xIvlpOyBXVpeIJvOqPPbn
/hHMb3g3r7Pffqs1GN8FNzomhxAsxsdsTKowDziBS7gxgX7xVl+bvIc0EFkeXmVPLAjgMj2q1KFx
1SCZpmy6JHxcejd9R0/frsUMhxiV4xrE3M0osmQpIWmZQfJoZNDsYH0Bl6Mk1T04ZyzA3/dsX/0a
YtitFCIz1Xhc4rW/QxTp0JahE/xWE9+r75lPx2W3GlY/Gux7mDhQZ7/GQUtRTa5Bl1CcVWgCFnqU
PVoSKf7bYmhn1AVpmwZjYWogqkWr4NBXAIPteD560+T9JbppsHmtMyVyVIlU5hlLRbhH0p7JDhQ+
GHFup1HQMtUcO7MSEvbU0p8nBBN486K/iEFbeWiaYbW/UDUGUR5WUd/+roltQRlBlII9sAnqMPdQ
2Rrk6bVa7UpySAqs/E7HXnvpfkWwdgDzNxarnZwS2++kX2Xkl2+U90MoyPkDmOLL5eRZZWme1BNY
mEvTNunOQ4Y9yZc6lgP6PjTQt+MUt0ePxc14Y9BuornvD2x+8j3reSi940WUlcfGdZfgMqduF+0W
d3BOBho1bToPWOqtjkrk6CFg1x8yQLPJ4FadJ76xcE4Gt/iE/Kd6LTM+xv7ONAolWY6btKoesBn7
3UNgk7p7ajTQj8eFDzrdtSFXvNCEus9w8GP9EfS89NTIvhaFYI1YD1EDiO0uw3s8RP0aY21EKHh3
cBZ13RNPljDc1ULSm6kl6+9UgNro5FaSjn0zPnTxoF56RHdNeSo9lCjSofUAcq4dkpyGDQio6Rr2
v/DV6F8xtBdeHshVJHdi1WLecW9I/knoXEFhllg53IQdT/8xJppqOMot1R1XcHsrq6QLgeSith0K
P+Z9UzqZDZ8ttonnaJIaekfAaDinh2ZkD8gzCFU+zR0MX2AIHNTl2GfBM7yu4SqOyph/Wgecbqep
DnDSirFd2Q3OYQVrw3pEAatVtRmRpQt+BI1r6e4zBJDdd2IzlFKKmC7Hlip5URM5IhyjGaa/qBi6
J+zldEWnexy+ua7rmwO+hPozEzH+p3MChWbhwOJdcm3Iona2beAWZirEEO4SvWD4CfbJRxL4Ns3R
X7bImemycSzVRHATg01bVkwy7qGMdsx7qps2blFW+ci003Tit5Uz3vACbG76yZjkIVypfKFu8E2m
BzKDf/QjqfuqPnbR0LY5skXYN2NaI3Pq4nUqs6pXXo4Cr/lLJ1LvicxGkQcGLPcvYPkN690UCUjx
gAFrfdO7WfwyYbbiB0NDCKJrWFMLox/sAkPLs3kvU2X6m6RJ11On8LaeOaP1nW+wM+4WFaz+DT5N
Np4AdPAhjyQyR+7svMrpQCM0EPadHBEFQTLAPygctAl3Os3E8H0KbDd+962XjDlc2cb2mx1IkhVk
5VGbd+0oYVYyhhkD0UnqnxXpwe/ApadtomKws0gLl6G+A3odoMCFt0Sw7k3bW3pTK6gci0HUnvoO
l82F5lXasO8B9tY0T/rKfI1aXf/wutW+0DWS3+SSjg/LINaf6HG1/Yli63B5Y7CSy2CIzXBgvB6/
phDGAf9sMHkjbH/0TzKnoc1DBVq3TST9JuskM8dKT9kvyjToZnHFTPScqTaKd3IJor8ZiHlJmbVj
TE/YxrGlxg0qVbV2vX8Xp5zf1QmKqhwHBQW1VQrv2Qy4qx/hhOOHD7VVejpaxKNjk0kZH+/7aZ27
o41E638d1lmoT52PevdOmMYd2sG1okwaQ27wJt3f0SqNOESE2/HTgMI0vIvmaP6nBuNTlaqHQjiP
KKhdKIb4xIuZt8jI0zGIL/d100OD7sM50X9kASUdzOZi+up5LvuCtv2qT8AxmiC3bT969zOCpU62
6SgrYxJRczBTyFCK6bg/DOFoq2PDveYTMYN1t8kYaHucqM/2NdAYfTfaNj4lxudxUdlg9W4HzA7i
yDfjvcPo/PGENmzSnqoxDL+ElexRXIS623pCNHzxvRWBa5oDtM2JBoiI1i88MnbBFAYdRo+HPodI
G5cKjsDT77NlskVwDdZoKzwW7GTgi+fAynAscGaSW6mkakubhshSiCQGzuHuoX5DzspQtTHdRCBB
982M0lZHP2LnuuEUKAHbIpao8CaodZsW0I648JObZrpXQUrZIV6HoM+VgtxpZxDCaHMzYDGV2EGx
uaH+c3/7Ud2MJZeGeDmtaPObt2qpdnOSuJvGwtPN5b1fhcCNEenq7nrOuMqjGaEouLo3MQ4U3o58
7y3IojvgkqdhQknJWlue+yMSiRDPQ/lDECMf4ohcFYBoHrzfsZlAjqW27OX+Fmqs+HZph9TLPeDU
/lPLJ7nugXcF8d6gyf4SuixYCtnCwXPvASSoboJ21GtJkwq+JCxo2t8jgz9+riUn/gGfdeAfDGqU
4egiWMOeompdmtt2cVuiDW1ZlPca7sm4A5KaFhTvSB5lWKeHeQmhoMSu40NOAROleF+xuZYFmPv+
eg+fTaN3Y8aD+ZsmqBN3K37ODjUr5OwViBRgM0N5VQN6w0UH32hWxYUvPcAmE4aWeUPS9HPlszGF
XKka6rziM0AWWldS5aQbGSkCeOI/NgQZ93kHbaJ6jOolPXZe36oSkJX/CZt4/z1ZsjrKAxeNv2oS
DTd0DuBYRYbG607Cok6Eb2Nsk7Lt1ui51br7C792i5bo/Gw6tIAnfigrwi8Dvj5z6CGV6newyYlf
xmxpZB6GVt3rCIfTP1Z70Vc4XoOmAvp9+zBXhq64kSSAfYCeLX9B3BMhUdS4oC5sG3jNHVGYrLw2
3J4ED8HbYhAePc1t55FjrSBjvIvRCZhLWD4ntyMUJ13JxyYTe/DZwmc6EJWBdBy0Kk8SwhQufX/e
7Woz8gqATojPK/XF9JhGSL7cyTmq7C6KJtqXs/KnzzE2id+rQaVawFtsiE9hP5mvnoLl+U6A7p7t
KI4bH7s/NXcOmkSsfHwnhw4aT/KVj938aw1Sy0vd16Hc+5HtIY7so/VRSzH1JwOFo85xfobfBj9e
q5IOc82O4RKxpzXgDp+TR1AjW+LJkpsankowDIUyp55qSAlC7SqXz6uWIV5rhdc2szV9BKUZsCGW
jw7yXoLNUi409Y/WwLsmD0QIcNKNnqfKqINQBdXYPIKm1vHlpwH3VhQt622XNylvgBgOun6GSz3r
YMeFAvoIS2LgOF08dU9amDDaA6hVX1TcgV8GMqJWBbRL6G42taKvuNu4U0pwf8yBJYjD0ATAHjLd
8/mXzgI57fnkheJ2jCtFfq7IFPwnU42G0rmvozumevFKgQl3u3ax0dd5Zs1pDVjV71AyQFoX2xo5
tBTo4T9hB9xsV88KbthKThZmFSP0dzrH2+/mZ8UDt+41REumXLFTnCIU0/0O/hbRl4xxh25dTaZv
WTi6Z5fg6OkX4ESFrJT/hS+1iW4GJ/ont1jmPScoCuY98Sw6m8tKqTqg3Tk99gHWTY6tdXwkKy6P
u0iq8UQb8FQKt6KGvI/dsB4svABxT1j9ftgFdatfAtCgpxOcWvsH0U9szNMq1ubgk6k/UseD5mZg
NsHencYDB9jVc5ROOCNU7pgdXhfg6AvQZjUEIEiFKOct24SiQ7JqVi4BdS8UYa593tE0/EQSqBjz
1VHvXiKmUu9gbeh+ojbt28LTuLqVKWr8voDDkfsuMhZ/gsFhOxyqLo2+KhoBrDNJ0q4IglgyIMAc
hnqzabZXHazxblNP/9g6HnUh1rGNCkXm9WmMBlzhYGkBF97VY7XJp7WSn3ywJBlqo3TGhyCGdE9t
xOyDSWRW/R9HZ7IcKa6F4SciAhDjliQnp+epbG+IcrkNCBBiRjz9/fJuu6urnWmQzvlHhBTbuN/k
FAz3U2QxMeVRV90x1hhKlcvSndM1DBYniUHNX9ucsrP3qqsavqattocXmwXsMzesLjstaGe+16ac
bj3yYXzeho6fjSNPeyKpKM/4rVsYtqMxvb7HJRZsEAF0bDyIMuCBA2fWiXTldZjOl6495moY9oxy
BE+7Ap3nwSXK+2VEVqYufl5mp4Eb5aXdlHvbutd6MzeaWsTCTZxtTxbu/oNsaXtKVvBMcohsS7t3
+WT534CDvj6zx/t3W9cG+WnZOqyVOL7Elz931XfGiQWAja/t1jh12SYMXMN7Lcragr6xlrtgaS1e
fVo6CB02nSd2XhOVQ4pf1ZaJvTS8n7yq8bIPLT4LwOsa3pooD729Q/o4Omd6lR/ILwefMPFUd6gU
hshOQJw8K3GLaHvVvc9k0RmD/jmzBFTMYC0Zaffe5uxyR+s8AfXg5WHTAgNl5iT/NxR0szA+wGGc
fWm0DYa6ufIEPj2/cEdbTlqZsDX7oNjm8jZwBu6dlbmtuwehNPJ2bmPWHyKIXX1unLwQqS9d85DJ
rfmSXTgekFVQsyoiqhLvySPnayOqrrR2lR7r7W5tRPNn9pnA3usmGP/Wc+n7z7UQA6WDOGGc24jG
2BuzeuW8X6iN4Y3KROmBpargp67i3Engy9rirtD2cjcOAxTK0MfTh5uXoQSBJFuPlvgtTPpm6C46
AK5Nm6ZY79tMztNLP49ltPcRgiEPELmGtKGb5iZfq6J+i03sTtdfa0CA/7K0nyLsmuI8swlbe0Gk
/2u3rjNPLF0/8bfoAePyFYDmfVnq6A8GVH7ossnp3Y6DbM3SqV2nNg1WkelTh3V8vdRRpZ4MD6i5
EVpnbxE9eN6rapuw2xWwz+tnoGV/Q9kx8pfNFo2Ft9ddwefmPqZ7kjN/ZF7io3Ci1GTzYx+x4lMG
TGyd1GAJ664u0R/cXaHEv4EkaPSY9wFjyawHd0uNsvslXWZ/NnvLkuJLTONgJY4VqyHJ1rkrD90C
kZZunujfgXRi6zRWpv92FEzGvRZN/xOMtnwY61lg10Pf6u5G12DmrJx10buwjLsnOHiJZCgv4rMh
SMx9rfwSHskRJGyl5FuE8Z8VAq06gSiv821UBsNL3UCYfQ/eNMmddsaWgz5oTFqzBRj2PxbwZN7W
wL+4Me/TKZ+pBL8tN+1rYEfchGdDWHf9OhQFUR0MMV0Bt7MBpw4sePGuKmZR8i2GBjA7qO4Xf/HU
U7yM7S/t4p7GDWU7nKZNbvWnEYpQn2gz5QNx7w98NYWz+Se0J6HZtbjJT8bKvDaNCbu6skdZdoHt
8dkHShXfkahD43xTxpIIhLjrfoXHxpEKYjSKfbBNwXY1pLRP2HHWh06iSdxp8g8zblBNDUYAOwX6
zaE6pXnUuqer7gvLpg6n8hG2lfgy+PLsn83GPuycJrQgdseg33ZR4PT3JVWefVI45fYX5hd2kGJR
P0sIJmVSQVnKzHrNo7y0wdyK06Ar+SeIYk6ORm75v6Fps2bPzs0fXryAjlDCtl2s9xPo+UE2Ufaz
BU3/n1d2DNtL5ZTM6cp/8gh/7O67MgNaH7Sw9oyTVnHoyk6NT/686JPDfLeBPtZ+mxQFG9MB7N3X
Rz5L6AJ9NeZFzMilnzv27+44r4v1HtejcRIzd7FzLF1mtXNFXPyQVHaxPkawLnI/uhved/Z0s+y6
Da/HETRptKk8czgHt2FwzIcwawePGKuV5TSqcQSsVI+vuy1c7eepWMO/U1c4EtP+9flQmEDqdEVd
Df29LU5FVrkbf9j9VjgwGUP9TzkZ0dCt1Y5iVzR2cJyjQdKDIFf5kndW57xgoVNzsrhDPRzivhMD
YUKhAeGZBDRCpVY/OECXeRKY38YdsaDR2hK/zbS6gX4iJJFisbU/RLr07LTK29zcZaRwPmzCIMPh
cLJ/1RDWtzWK7+lY25IquSpYg73kSLlCkU1XI1fhNS9ifFc73S+uJKpMAGHpaYxuKz/S1llop5V7
OoKUvmP1zCd0UVQdpqIJqhQ2b9U3cRXBPLusptDUkTu3+5lLAAA5twDmiJn72xPRAOEbqVHvC+V2
bCqTq5tEzXr9JM1h4N5bRX1E9JlvHK+NV57iMpfDjZcpwffgXB/YWq95GuSMXmcf7W25EyHR0Ty3
GYlF4CgkDxAxpjyi1tygpcGpiNekaouYcjUuKEQkYuOltxQmoH3dTfq+q0r4SGQlRZSwmOhP5mdp
Ehb1OkickJEsVahRn1VJF+5FLiFbkDX4VDsQxy0OmHCaPt1UuMhb3+90s4/zLAJAwRx6iWOrMrcW
3ZC37bBgjupHFwrPWwtc+0PeTe2Ja8p+a93G/s93DW0VxVWfCpJDlOtNUDsVz5uVrdUuZKHRKNvF
cMjmSqnPVdUM8XPl2/fDmDeI4FeFydZzewd81TJDjwS+4NcR0i9zJioEZsFb/NojlssrXqrSq50D
WVpwWYw30wUWeymOg+NB221Ozp/OByQ45xUJr7ULjDdqDJiq7mE4zfycQ0YNu7rJJ/5BNkPDi41k
RNOEsjwwMy8BGD7Fdwl71nKOTeWHO2i2qku2Ztue5wplf5pjC4pOdYEN41yuuf/ewU/eLNto2l0L
TZ8zMk1LfTBaWVZSs0xc+y0c/daAq7yrzWwkqi1XdcIcBfWYZuUQsk9D2Xc3FgT1S8fY5L2xDQ76
0RNrF/4H7l6gEAhLyJsGQGhN66VwwHgQIjL15kv7XU39oI+Ei2Bfw9SSnbNGEiQ3GOzwZ+Gsg0lR
cXJWw5pn5jewNv7gzBL0gkijZl4XwyYSdD82q1EXx4cyKvyQ87Qx7qmudfUi8678yid45F0xtDla
BSeeN+ydSv4Hp+FAMGxwcSXH+RoNB9q6RjcFK0ADwTw+0ngTbgExn/EYX5TpackLi84gjmp85ERz
q/U3mwKjwBaF9b8W3mxO1hIUau80zrxdTFWJvaH/fcbo4napj6tTn9k1pmFf53gMUooJgxvXuwoP
5oKzfIfywnDD+cUKU659Ze9qik77h9YQCAE2Rulc0mqOtq5Gc3Cap5bzOuoD9YiQp/OebJff01eg
t3o7TZzlUTLYcxG8yEi74Z4AGyjslWSW4h7eg7MOZhkQzh08N050RdBakgNz8bYGtQJmIV4H5K0W
7zBHXP3NKPP+PVg49v9gMK9ZQa93Pve7MLspHodX9P5ZtV8Xcs5Svmb9p1umcLorle3KMygLrH/z
/4+y2VHt8Qtm1nmi1h2xwao3+cdoU3RJ1ax47mKdSyJ4y1KKVE2bPq8rI89VaF1FO7fLHK7a3go/
PKAMnix0Ic1upQFEHZzG46oK+Zd/u8X3F1D1yH4N2rX8sQ2S0wS9if3dDmFQXLK+o3QO8i4YD47R
+nXpTfNfpOt+25PmJJdbPTVTTNFZ1BEbKgpSereJoOAbxxny38YaomJH3lpLVE/U2M/sQKjPR/Du
nO+eJWt2I0RY0ndG7u+BI53u40wveyLh8n8TqqjXER39wgeQTpBGXgcM2Xue5aZ9rPLlS4dD+0KV
fYw+aRvy+kB/tYuuoCiDtGlJqSc5pOuMndpOj35g6+KRJj1vK8rboQ7dNZEVGVupyAfA+w5o8nZD
CICoyKz+L5JbUn9JYe/eKHbrCSTpI/PSBBprD3ePgLmuSFe83TRHYhpuY0BtKfBwdtf1AxD/0K1W
uNcEXC5f06xsbzfLfrLvoN+dbu8pvZV718rqh2hQ7gpSVXOLZcO0zU/BYgVB2vdm6W7kajEy9FXv
3QWZmMyeiKuxSLeVXg1M3722kyLyqaXpoGv2baT7LR0L1G1XfNbcqmhwgsNsZscjqK3TZq8sGQTw
fKZ+t2aUgUAEE995tSD+e8rKMObAnnRA6pdcXzLhofUSMYrVGZwGu0nWBcshjvvwgTGk/YTwEv19
NFTyNNruupzajr+aRIy6une8dlb7vNP6wVJV+BtsNVMChGtEShw5hw89o+8nZEHrJ5hkENiQC05u
aKfXMEr8AgHEOfNAmKychOv/KlFsJpGoQ2BHF71WKVMm0pdhgwLRzUBUSNep2SZAdiq/fDuXEYSH
zcqUoLthBrU1uu89rbfc15TqjEyiNWTNXvlNjvgLOv+5w3bk78ZFDD+Z4Ri7SML/3TRzamdO9XWT
ZJWVE4N1lpcP07A2/WtZIfW7tajke73qSbck8sx2CkCVh0/W2eEbqrYR92OdrU2Kaibz9xaT6+3W
wqPunMXabsthXb0EPUTsJwX4/nRLAFT/Uvg+5WI8yRxBZvQ5/ujn1fftFtBbiv7C1Mm8mOYraCa/
uuE+87+XbCrvDaE5r/HQBYSPGx+pO3KJ6o2UqjnbeTaIK0omO3oE4/fGuyLg4kl0X8RBMk3B/LOV
HpA8qTz5dqrdoroztixRScHlA2z0A3KIqKujG4Z0UaSFAwOCWSlvXpeZnuxD0bi9/SCLmZOHXbL/
UWaVD02fkUgIq1ywiGV1dXBG2lkgEEFi/xhFqj4BVFQ8I4bPzH27bEv/z2+39WFyxRwdGe4zZz9m
4xwjX7Tir01XdDE7JP+DKqEqcv6FApngvppFe7xWZuBUa0TB6LfEVM9wFC3DRYp8HWEPiLfbzUEp
HrTlT3+5dhdDf4xo1707Ou2fXG4V+qMhBlJRsb3mN7qaBhjPronvHT0F3s5kEdTyXLu1e8rjUb2x
exN7iHQtf+AQ6MK0QN77rU0oP8WcA8ZfwbE/XtMVrzJrRbjLwYz4zOT1XDO/quiQRVVR7sPNzt9q
u2idUzAiOUI9VGd5QiYPB2q+Dt0z1EecZAstwohIBwH4NCBoZXyIio96KuthX0Wxfs3KjEMBxYD/
iC4WIZfD53tqBuqmOSpy2SRT33nD3dRY+ScAKw28dlm2BIvGmmM2yKvhRnjbanZrWy7TgaC89T9Q
PdybA1Gr9W6SENz7qoHLJ5omiPvrLhLaz9VUty5ytdUpyFG3mvstrsTHhLnCvZkjZ7lhaXO507hV
5qPrbWJ7qgC//srIrNaOsBm2CtbMPDiU0xy+b34Qyvu13NycDbZWn76xwmm/BnwlnLHlxlZSDq29
D004AvwUtZxOcsJxi5JC5GewaKkOygnkJRCIjuHEa67U2hhQ/m2r3b/W6sXWMa/rnI8Td+6dBGS2
eEqXXqdbEQn+P8Z1P8wg6uCIpH85uSwB13W/7x6jxXKL/eD7PJkRIqzPsWqARZdcKFTjdfFc9mGe
77pp8v81QYjiqKGr781plPNSVtZsoZILSPRZYnpmd13I6HGwSFv5DOex/leWzvxOUkYQ7IKWr5c5
zdpAsGQ8J5Mfbr8zUpPp6AadxdamJnFboxn8KFHxdYcFGidE3XGlnSHlJgyNHU46tN1MbaXytNkh
zsoZi5WuL2MWLmrXD658oxzKMbtlDFfruDVXyp8eoPmpQRsFd5KF9TsKHq9FjeDwRbll4EMZs0c8
lv6YL4ku4+XvbEtOGws5wG1mo7A8LGaJlgSsNv/MqslGQGv5DglTom5MYkmYd4ZHoqR0XmL1ByNt
PhqEjEizRqeme8hrSZsZBurBTwCkA6e8M5Axusn8iRpZH115aQFUDL2KkLR4gSLyehLuqZgcW506
x18fAigNuRsR+4QJ4SmrTEiZ6fvTqrjsk9w3kC62B/D6GFaZ9YxcClFGPozybZ7h6FQys7XekJRQ
KfRVS4neebSZdwtGRYgjS3tHkq09k459GHf8hTlyOvQP7Za06IfHpOgzfQD87yEMY1N47BJzPn/F
BE/9k14W/oceKLyI3gdIdhbmenQ6ZRCnUTwV4z4Xq+seQ76D1zAuXW+PCG46T0TljPcDeOe/pbMK
+x4xhj/fDO1aTw+Fo6Mn+M5W7fTcu49y6Sp9M7dO86XQeyO58mxq5Bprme7pMgyWpJpEeYvIZOxo
g2+sdxjCAskxGvWdqwNuCndp6qdWW+H30pZj/A+xoRgPEsG5B5+5yDu08oCPevLin3aOgJUEyrJ9
j6GUJhC3aknvmkfPOtHNKDf0q2ZTNz7BvOuxGZymSXvUhd4tZEj2OEXw/4e1VxoYXuSZfVgHCblv
dV1Fi4EogYPYWl9s9K/1gcUiOPSmsNfDtZoEc8imoxnF2gSxWEG6kcAbIQV5nrtp/cyHdn6YgijX
hymbOgiCoO8yfIQ2bHrlex5IwGyJntBA17/kC9K/xB7iluz/mtPnfVFe1X+T8s49Z5pOWumGrK26
E5FR3bPflMua2JphAc3+XDnJVK1TGnQsuYmP4t1JghFGmzBwdBcHzLUhTIz26/s8utZ9IoqzD5Sn
uFggptFccjVz1NfFjDSsb5v8p8QiHTB0A89ceC7EXi2KsxACVrvojjuucLLga0MIt999L26E3Shr
l97bBbjWAX2imeCiEZqge3NGF1iHRRV2cbnaDFCRd2NzpL6urU4Z9dfPFGj61W3vlZNippbLBY2L
fjdkql9MnQsHwKrkWLM7DJFQUmZZndQTS+Tsqa8JvbtoWmx1HJ1pUSci4m2TqpFJGKQJIDhxKEji
wsY6d+p8ZNzYi0WFMKt1qm+WIg9fUe8sw94p0b6gwi9IzUNpWVz82oITKsJC8iREYr1rFOFte4Ro
am+XQduy7kaaH6Ve+08P9+Kh03PTnmNXwyrzRMCHL/w2hqdB5wgx+9rTd7HmtkhyyxRBgnC0zx6i
2SGSpMmMFz8WMa03+2qipuAunNmFdnR5xOI81nmjGDeCek6LNWAbrRAv3UI3t+2RDXZ68icPfVru
YbdOnCxy+zPH1jCyqrXtf1EIsIXefhw5yLc4UjsfNVN28Kk2QndS261znkAnKIGgXy+ZKQR77cu6
+glDeLI9xWm8vGE3TB8WMLvgNGThS1Bh5ubQIjWjnU7LAa2WM9dvblksxaGphO2QrcjlurcK7UNM
d/PCTaNyquIDqaP3DeUEA3kcFKAfckXav6AbYJ9oEeaWyHOBzLIJ/r+I7Co1c9b4u8U38wNRD3rd
400v+922TQaCYB5Vfacgj/A9xq5s02qjJzbZ+N5X3uvKrCnkK1oMYhus48ypNh8GenOKQ7F5V43B
umT33jpr0GlLF1nS2cv8R/qqf1qIWmBtpPOUNEWk9z6UJR6ZxG+qct2Jamq288LTDJjbmOzD53/5
KEQ4vjQDCTN7xRcBYxjOCI37Ouz1jQApuQPJmsgR9a5ZCy5Xx0O/bJU8RIUOSfU35Yr7BvUjUber
bcv0auaHNuXU/A4xDYh9oMel2vUQV6zj00p9TtTSP5uUXot4NvY4FBAZdhkr9owoqkODM5E508gX
ay7D/jxlvn2r3CkCWnNwMQ7oHsEO/FYEFzvEf4W3YZHPFLgPMGyhIvutmkNealCq7yqz2+AAAM2/
yyou1R3gxPgyMndkiRjj8gFAwY/25eqL6iH09fSyKGGvf6Qocvc8UkMZf6s5WM81ab4WZH1W2D8G
pqy/Vz3pWCnqd0/vRqeqx2PmrtXRRawv/3Oibgl+bW2vbYIwgFBU6Q4OFeJRZz/SkABQp7fBf9l6
0TTvAWtyDxxb9tdHfbs+MtoQHFxYfXTkpxTmhBNiuqlFkwenQNQuIttwa/YOiNi6x6Lb1HBPhDKe
cxxOK5+nh23PAO0+8lxxtlgo639V7tk/BA0iPiJsJ3jIsC8BtZtrWrIEaoqP0wKsvZtKyxqhaesJ
GbktvT+gZ06/16FuV2jY2f+JR42dBNkk6mkHQfTnqLX9lfV9HNz19bxNfxYuug+ukS1OvYDMuh1q
jlxD6jTBN84YYNp+8fvyfmZjzffSISVwRwe4FfFrqZaTp6GLUEQVVZCqrgP3UIO2X/oCjvPID4MS
koVF/6mRBA8paK477F3KmeSeRaD+b8CpKH+tIFM/lULBcZRDKMa0pTv42S9h22S/sf8LYBN/hGou
zLvNY013cEmn8y6Ot+1BIvM1N7zdnX4v1xARV7LM7fwFTNKNRw+CfGVB9UYaCYPQjG/1lLuS5GXf
n5hKA7T13hY3f7PGc25FvwARUVyGQa2JIoC9fAFNdoztmAsSxJqw+K2ensdQYfTg7lxulDerKTFW
g0QSxpB3tSfbUSZiqjl7+mkMHougXpGyW3l0N4h2jK4PzAjTYwebrHa56OPio5EmlwkjJGXPsDfO
DmUjvw0CofJLiaSwP49z2KFlHwIWgixSzKF0Z/WMyboxhAx6OFSSaHJ6w8QimC34IdzHFXZpPM6l
vb7ycvXzScpR2seci+8EU4aQauxG945oU8d8z9AH2Z4vGaGoR0Y1Wqdp0rdxRcRJ6oTsQ+cVl6GH
4oeG22RtVxe1mHS27e/o0UX44NJ4lR1nWDrvVq9NdKglHvGDSzzqz4JV/Q6oCTH2CgK09+WV6eHr
tSGNw+X/R7GcC7Dmdvod7Wh7q3qkrInTT+WLR+jVktr10D9YxjPtUQU18J+yloYEXj8HoxMbLzq1
3ugFUsrp23VXEdynvlU4dGCQTpf9ArJUmEvcbq4O3YBjZFeVPGRMOFX+UdQ2JBoz6xLvGrWBt5DY
TRpw3iJYuVkMONFEMA/KBuK6oRk0uDx7oWzqk4TLEo89wZ0PmCyUSJYxMJeaHZ0rmTJxbu3BLsZk
w2DNtOY1+ChL0MTgfp0xeWC040CIOtd+Rhix1qnD7RzezbpX3dlQZIm1zOOR3LNfrQ/MpLJKZAlu
zGKNERHsl2xjNFyxmFL0t7aX+iOQcVqN+fwaSUbmG6cqWJTEYmUXzX15tkUw/dFDBicnAoQ2B1Zs
BGhjxElxyCzX/rP0jGhJI7vpxceQ94gLHvxEzVn9aY1z9moDIYPDmbFqd13X5z9ge2xT1UgIyZvN
TPDPFqCrQHdM8lCutXnsNjPz0FeYY46Rreg3r7ibnoBdfODtCefuMYoy/80Iqay3WIqMcbgJoz9t
q7ePlrkRlcVWMnXN/kpkh60IVbZmG2lh7zTDfc2DWhMShfuRvWwJytucCAg4I34mQAl6S29ASXz7
4E2RPb3VfhPmZ7se8+vvpymwjBSrYIBlsoMUuea4BV1YvgBGZuVJ2VXxiT3GXsHhVA9/6GNZOnBG
KPWgGtu/p0qnRD9KauFrUynrg1+NMjtkcs0bWThkQbciD/+bqUz+bXub8X4SWvjpuEV9/TOpUfrX
E9RdWkhjbb/1Lp18N2ibN/UC/+7nnDxjBHYjyaj66XkzYeqyoGP8lYXDoFbZ7o5MshlBlrGkhOOp
qksWzmJ9Rnorbqae4EbS41AWnJTSVndyB4B4ptdo8g6gCCWK8QXFEFSqjGGke+97tEXNPUNkVnmq
imV8JAoJg6fEkf46lLb9Twy5uRlypwLUrOHOkQhu6yOuX/2EXC1vgTVIl3nyCq97K1vXep+auhe7
ibnjwRlsKzvpwbLu0Hhm45ur8N2llVXPp3gwgNhWM8tnpkTR8evLZ1LorwrkqGtDZLkxT1Digj6R
FuCv9ilsprA9ijI33dEz3bzuczkhD4306MvHmMrS8lO0cR8/AAys813fM1ymeg2OsUWUxzi5Xx4R
7y/QOvbAzD0Y/1hktlueBowN7ZXscn/HsszAULUcn4DHquKEqLF8qMw2F4+AD1GRlFuw/FevFcdT
gVF9tRKy+srp4JVO2ILTqXIjAzXkhlYKd9hOe6UXHs0K0HTyGz/U+9oI79iM9KYfijzKu0+XFMmC
uCzZwzlLtGPgW0AB6WQiDN4oHFgRU7O0RXWu9dT9x9Gdv25itOa9U0uoKi0GfDKSpuZfiyn8gmze
LJc2ZOvdeeUSFvvJ2cR+cbVfpV0TyeiwkQaJm2IFsa8rvlcqU7iBfd80MzRv42B0dTJHnDGpl3/Q
kEQVJssIrpABKOteLWOpbzwb0D/0G61kAphJC4wipAYmZdu2lzrvHDKaRvoNj8uATfudhO5lhAoD
w4a7b8uAId73GJRrgzyo8WIedfSg/3LQ85WVXVXoy/ErA4/TKZMUeAyQ5HaOy4/Sr1F5sLJZ+yiv
5zgHK7PxaTGOTh8Qi/WX4BJweMBYqBEhy/zgd+TiXhUC4Ss0RHG/YsopElV3XnuMfI34dg42AfUd
ae/WYTL/dVVonMMWwS8kHSkx/wbW++IMOVf955Y+qsR8nudvDhG9orFnDD1gk2v/lk4ZRvhcOHQS
PG5un5gNQ2xasxfi5PFVBrHsxeEXNtmGTJCyiRyYpKb9DkPs0j14a7iTDHyXLB8jGtJ6r//HKICG
rF08PybgQrXqLFBKPCv66nkp6brxwSmr9nee7OjTm7A8EIsEqevmK+99bHncjHoYdHTsjY2kNQ/U
+g2tLbsT4rngHut5aR62EenJiWUegpGg+W3CRTnaP/jOAMfwKeQ3jY2XBCGkU9e7tRAkH2NgxZQZ
jkF0cUDf6kO9xVgNCR9A4+c5kfuf3pzwz9Tr6R6eFohcRWp+G3mPG97yoLlghkHspiZcUrIRcBa2
qcqHZRCefTBD7nGU5D1K+wJx943lc+OklIf1D/Mw6++odLxfo7vqshn8ANBlXgujh+nxt5mungX2
UtjSyBusQxmO9vNWzaCMrlBbk84Tod/oFXPEN/yA7LZIJrZH3ur+H4pHIv8HBRN1qhwdnBgAyFBQ
rYUbyRoUOkQiI2VadML1P2PWqCmVua/cnafiwpzEuLnzeakrdaN8uyzo41Khd4L7JgMwJ2+Q5IjW
3oYP3zKuc0ZODu9OsEGDeAnB3IAUhAc/WUK13rLllfGNw4o03M1IkJ8KBFAZ5q6mmY5ZxGy7j2zC
+RIpZ3MnlisE48glDtNl8Dz+EsqXqq+S4JLsCDDOYx5VjtU/E0jktTsvk/GlsKwr4JYF8sGnXvE/
GxGJzX9ehhe7iPIvNoF4I/k0q4MzQW2qvugaNPvZKTurPKutL7c0Q9GPwFUpB4gIm0sopa4e+2qR
TgJM0341cQzt5CkFi7g4FBLux9yZMd/jNr/HBIpdkbXSw6wdLOstHku495DBw02020xIUqewKp6G
qvHW1HXWyufSpLt0p4dpvnWzofxxo9FrP8Nidf6u8EJKpnbTZWqP96i4j4C36uPSmhhVX9hV8W7k
oH5AjCHcf7xPTXZpita955wsOJxbfxlvWw4EDI01n8+5rYHWxE0V5KU8+3CCD0sxzn9D1Eg/Nrvk
89jDCO/XTQ4f0VDm877wRrU8KwTfaYHtFtd+RwmjiqYwvqE7Mz/ZbbPAeuZ9sS9dYoPTEEV1fhCZ
FzVnMFfVUcAdc/ry8/cr49ZSvU1Ujo4PdVXKS8izY+CtOrCGbKbq4jgBApMWVVf1zkFRjycvirB6
L1fhI0r0+E1F+HiTYAm7r3wuvCsHLcsxaQNa8XYxLHKZeH6V/20VlAzqCbBPOjSgK1IulfWllQHv
VymxYyYW51p/zmQ2f/jMq4+5U7dMD567/PhOv7yuksINhsxJHGIsWl+yL4cmRTxmnWw1VH+jfmQh
r4QaE9gsd02v0mWRFpDY8yHzyqJN6XK2P1A8tX8tXw4XnoiOG7GQ4XOjSzu7uLQdXEg0WcU5j+YO
cgXStrkhIWh6JhhZbynGPQwpmiiR7ML2hOQmbCD8EwPxMCS9G0yCPaj1PyHl4uLk8NhzBVZh8w6M
NMy3OfK8+hDQOzofiEf4H2dnshy3km3ZX3n2xgkrhwNwOJ5V1SD6CAY7URQlTWCSKKLve3x9LWRN
LkM00pRpOUjLTLsgAoD78XP2Xjt/oXB3rHXhe1KwS8m83+B20Pah5gSEja6pCiwhcgzkOo4XtVoR
xWZ2hj3XD7vEay0muHla3GdMIWkNmbFG1j/6znydx5TQ1DOdso55Jb2CqkUm/m5yaFRsB9eUu5DO
NediZhCI4/ysWifYfQnxTNoJl+ckjeMwUKBsh5bx1ErQH0FRMBUhoIl+KDhtAUmqr9p+EYRLyW4D
VLpxkVMRZ3REnxnfkjHLLMuKxxoKzdATlZYR2LkD0T2z16YgX1YA5+rvw9Ckn/0mn7JTOuXTbZP4
3Q11MMNKy5YTssnGrs4+ulEs1obfUIRbRncrcfqTvK6c/qrJC2/+gvt/vnFFW4Yc/SXKaYrZmobb
rDGS80l8Gl0YSDtDzVFzw6+iXegurEKnWLPb7502S4edwaiRSheqVbOt0ipi/qHG7Jljsp0f/BKW
CeitKv9ap757NZus9Ctq2uxLZcXZdQ92udgEqd/uOIBpPGz0d47UuIiXkqKAok9gmd45VOCKs22h
mFi7bjU/l4WNYKKcnWrTRr5/A8akDc50CZ2QGM1MeNxR1X8xksA5lfi7+UGZnu3HdLL7bYN+sFsV
dErpyUeuzJ7lQLDAVRfjdetXRmSPxVMKWOVXVlkIx4zWHCV2dpD3Q2874yovrMLdUc1R98TwA5IV
UMKKSVkyIUlkNm8G26z3xVVhqsUlhMcvRktvWCgQSiPTq8RGWbKOhbRp0LYgBld1OU7Oxl06MPRk
bB/rHBb1eVUhQmpvjAmZyG2ZuOpn2ZYW8nxqg3o726MnntjcSn0a5wRsCTxiLArhWNQ4w0ZlIIVw
4vmkEkYx+coY+tbYlRXF4KYVFYt3jpxzLbD1B2sP5SLOYbbF9Rjp/oZWucc3VVHS7eoEi+rCMR+t
K5RUxIzTF6hQG0Zx/eyrrg0eEY2GDdyXFsVJW1QwhTSDLXz9SVdjusU7GN6Rl1l+QkHUY4XlGKjX
YDq8X/bQ6eToFmH/nI1TeN3pXoHyKTPnljA2R/5IoB8hjA4RqaxKBhvdZqnXOQ+ECZ7Dup/UACxg
WAxkU6DulSAQgP3cKOmByq5p7rME4zwXy3GMaTVGzVZHlf3JX1ywFNvCzrYcX4kDaRtUGZiXwkLc
o6tAFdeLoLhZLEfHMUPlQVclo7mR1YR20Q6PqoZTd+5GeyomLA2Wmh5UCRj1+xRg/up7T2d3U2GH
+TH0wzr/PRg0/Fe4J5jrF4yomwPSXPcaKXvLUKyS2Bo8Omp0gHyPjz5DNXjP4J+appYdtB8Fhuep
djGOrKzJmT7TBrfv664ef0YMQL+NhmHmXyyv6o89Cb/4sDgB05wp84wqwE1fzCCYfgtmOP6qnbvm
IeGvWroiTH83SYg7kbNYJL42hetLa0Uui+b7jLnlnpFZmXkMStvCQbRPncT4FuYxuZnlwESCTsbW
DAgMChHtwju2U3EKZmVGxZ41ow5PLCXCWYeImNVWoiNk1xTW/BNNUT9vyGPW+pQktCDXtl2PV1XG
/rVNZBJUcKlkYT2otArrk8797gdxNGhAM4AqXxZHawRKIRpvWBGpt9yIzXlXhxlt57rhtA5tA53F
FrVVmH0PjZI1txNx7R3jZjDvwwnm4sHk4wlWwZT0N0bnTd3aA73AIcNpqPybqu76Ned6rKPMBAas
m4Si5mj9i/y3GYIbXGVe4rRbKyefCp53gC+MO/Fpf0kVnFtEX99cBhoMBaIQ/LjduqG3CWClROs4
ice7gvCAJyOb5uZza/Ga8Kry2aMKLbPukQN83D25Cmk6Fti5fTTA9DzR6lm8+1VY3PlBwt0wJu3O
kDkqscahj0LHy1vnwQszGARDFM/sChzu0UNiPNBrLxb61jPbGgP4iNq3Z24QFc3Zdi2NUsMM2jvL
d1W9M2FUPBFCqX7wc1vOwfZnwYG9wbe6E3UyqgMS2/hk+qFfrK3GMWma0RyACdWi9l3PpM4zAOfY
q6+9dOQ43Beaf+yk1KSvqmIazkUQVM1piHyXCZoGE7OmiaRpjdB5wALLf0OLiBl9scMHgEuoJ28q
WmMB6XBxJWIeNlSwoDvCSfLJTX3g25ukCRHodnWABIBWKiVrmdUzWgFQaeZ2xA+0R21Rqa2BlY+i
gC6f2GCwJIVuzm3M5FYhxX3V+DixWSeLLd7X0Fh3HRqFddTMs8RHpOP6MAyKRSZOiyD+lXG2amHu
mJL0h2kov4XT7BUHtH22Wom2Cj5Hqg8ee0zwzC7JfnSIE8jrH7Sq+L10mDTfmlQIpkOYStwVPqL6
zFieqUBbTzC4pDWGeo+3sPqVdLCqgXnoyV91UY7vw8cpOu26oh/uZ5sfk6FvwCEvpGf5pJRFAjjm
MTPgW871F1/xLE5kFsshZYUTC+EY+lyKOMlwThqLcHmKUhcOQU5J3+w5uscPU8NCv4ZLzaSSo0of
bl38/MMuzSGvrHQEDG5jhZ7/0GUiNm/NIlNHJAFdRJagDHZAmJP0MJGaGl2hvGNra5CzipMH17ZY
MT5rMWl48ANRJqk9I8m6PpsA1sy1rvviczPY3mcTJ7W9q/l6Fud7Yey7MqqCPe/ost53Rs163ZXJ
jtFuh4RolO5TozK0hs1ooGLqbT5Mr5P2fqg6RBtpJDO974umU5sBX+lumdlidsGDurQpbfqhuBxF
uRvbQX8y6gLlR2TnbbrxEOx/m8B3uZsUwfAn5OiMnHxsx+jRyWmsV10pnQwqSoiQeaxrjD0G4xIE
W4jlf+hcsSDPlo3aLUCA+YzRaATOtsgKw8qs4lULk+25Z4t9HIsZ6gBSJFndDlzwxpxxUmzBaBgB
F0+bw4R5yriiWWup9YgffUCkmzhHH6tqt0nzkNYpa8jgrfCx/Xs1rnR0l8WSFmjFnGplMnX0r4ap
y8Wug7HuLaQcy/7duLa+0VVbDwzm4eignoub0lzhY3bFOvK97p4n2KeMNfLip0ck8NcSaY97ci0/
FgfTE5NHAS1lfrbGblZ8d478jtHL/cKGn5jbDu0n597I9H6atWE+gAngHNwUAx2PDI1vjYXx2aua
Wa4zwDLdafbhn+9pZ3u/S1WW4dG0RAAAnXa8sR6srpy3FXlE4xn8hBVtqK+oiLOir5/m2rfDVW3o
AiuzEZpIWbRD9Z6gxuiPpspIXui8NBt3VoGdYFMG9Pm3yoHvAXRvtiiqAt9wH2A2YMNQATrc3UyT
kfaeM9pHk2ZwyUjGBsHmAFQ8dTrghAx5DOLBODY0DKSwNYsJ0sX7uBpjm8l0R8c7RDB8ZWks7kBh
Jai4mNkR9D5pjD9grfiPliID5ICvTP5kbASdk2ptgMXZSbmd6MKZa6WbpmDi5WAjTvoE8lyIY4Zd
XfRkTzn9wqJGQkz956L8zleAgPMXG6NXcXIdSrV1nFEEbMn8cheUX4hjk4/L4/gPiaR7pPbiKRXE
Nc4be3LN+JuoVDMiXytBowThnN1ZHoGQ+5GimNecDkH2CVBnQddytukqJKwNX40U9fkBoWwDVDJz
aS0SRpKjyM6l8nEdu4KHPpj81LdpzZDiSImSyiPnqjE5Id8hjDSgDQd/1ElDjcNXg1DAns0gcM4q
9nRWjHm+ctMuxzWSzam+wUTb5je0otU3t2I499mAB6O3Ex08Lmgg8AJxMZeYpKw0nvcKrypdsy4K
qp8eAshTho1rOiN4E/PeGnAQ73td1/0tk1X/titU8lPkbRN9Qg6OgpF3cKJZieeYQ0VlkWoiut5x
v1s0/+MT3rko3jRZQG2R8AALrJ4SUVjVFK1xCqUvviQT4Z2HpBvjz6JogR30RTFgKEgCHENaR+kV
P0x/5zVFEW3ZiIrsZ9xQ/WwbI5qrfedE0zXKchDkk1mrr2GC0JCg8Y7PNqibEDGsG4y3+aKzpBel
PwlAVRh/pRXvKvr+A8MXRgmf8kAhw8BRkHTnxLNGdyeMLN/PggMRbl1RAafgaVyZZtlXa8hontr2
sd3rXQ9QFeW+A7UfA0bc5cfB0vU3EKAlwwqLDemQj9DYt0PDOecQg4fYTrHXFree0+ZfnWhOnjTw
QI5Epj99nuY4Ls5yRFi3pcDRchtIlMybYJwDf9PqCT1mCJqJbyNAtUWP2WRmxLmQSf+oJYLCLA/W
ISCh+WoEJdTtCy9I7DW/X9Lj8g1GXtaizj+lRjwYjwiNydv1YmLbzi6JmP4WHTIVNNYjzkzmMOTp
gSNdUl83RtXcidEq+23fDn2EXiEOna0JA/NrgkYr2rmN13Z7xizhCYId56+xlOg9GJdk7IazEffb
zqvKs2UVpQ1Rxp3TfeOPkq/YQc/LMcTIuh+tN6LDKh1ogJjRPb2fETaGK44XkuPlbGYWGMikLZ5G
NiaEH6bRZiusQjlzNLrzI34rO84AYLhduULcao13VIayXEOHpKWrk8I5yRip97GvC3ICS54FDQNE
sOUZTegwbGf0TNeJ7gPndmgTL7kexmhkLJ004x4hafQ8GIYrSPKKeWimnOWRPhrYJ6ny5QNvDOcl
D/tqvGEK7Na7ZgnrPI0GnkDGCAN2cIZsRNaZY1SAxGps8cUonI6eyKxaagB3ou0DQSfGQKoijW/B
yRa3mkFSkW5zATlwZi5JD04G5m1TesEAsUy5zraE9s2S0FJ/7cyS7hHsIhB9s2UMz+g2nJekqHFi
6yzGgGwVxXSNAy58phQps8UA3268YUQJuKzlGw5BI/PZcAw+FXVMpxcZB71BUQsrZtyW178hl0U/
4zlnlORT+e1dWgLhGd8YUQ4FOrSOdI427R6ioeCY14aWf59UZvGMTwd+TYVHftwmZkPwa5jN9DhM
bZLH4NL39KA6EPm31SwabEQYHb6EWVXokx8U3Zc5n+cHcBqQGKjLf2ObKlh8XNKNwTE03sFq0HGB
7ZmnzyKpnEXWMKENVLxd940VxofIUMEdByhGUarFQn9KnYYT08IfK9aAwgAq2LVpxCvd9qZ7JEi7
fu6qAbOkrDHYA6WtcDFpmhHTQeBLKL+UKSTa3RIV9sNJxrY75Xy7e3zLfns1tnnyQm+xEcjMCENz
EGy0gEhxo7x4Pb4penpofvl+A0rwXmdWtQVPV5A9avnZ3ou9gNSojL7IaYzj1GT8N0s6uA6eBfQz
ZXIDtSxIb8DVsBQXfQKAQVk0fzdVyuFxOc72/kkLRoxbIWe32IraA1zr5DjqVjZgWZSa+Nzbm4Iv
7btde+1z5Rb+GQSQQN88tChDmrIig6VoOeNQ5atk3s46NO+BQSOCqr20vEcnwbC74TEfGqBgjPI5
LX4XKOGTDYJe6M4wZGGwz35pJlsjsdQLD6s21zkg7vBoR6OkeVMCRFz7Tpo4V2x1XbCHTGSHe/yU
PAL+n/1Bx3nKzuRYbnP2EUcvKU6TzyvY5PoppEapD4GAZW3mufHbEX4yH+a8i+RujLu5WHw12T3a
V7qy/EbZ77y26Uw6STu/ZBnAvWtALrW1C3vR/oJmH/7mZDPeRIgc7+2hwACYp2b5JdGm9cii591E
XdZ+9XBMdtvA8DRm+czGtzXIp4BC8oszz8NAUHoAwzbVc0yeOTDsY4K+CW1cJGy2c0ETcZNw2MDf
rjX6/7bsYDP7tu/cpgjuDZbQuPvFyZk5ZjpE5o8Iteb3vrPcb6LsiY0wY7BHHLsD5yGVHRKpgghf
tqlEDVeQspS1TmlRFOIbw7HMPxZFoIdtRhfMXsfYmOsdTS/jYfaj+bsUdV1viKd2vtEw5zUnqIjj
Egja+m6CaADMAHQLQ3CESbd2QEt8RREjKZVyM7oxKpSZK68NimHrGSqlkcZUaNPUke4YrTOLQLgq
h9/2FKd3ZPv66J3ZwmBW+XaDhM4nb3ntuMMYn6Fyise2py4w+tRP1xgw6GQKzcRtcNzcWPue5akb
PXsm/M3GEd8Ujod7dDxhuE4QppJFmpNTDxXL7w7MRjD055WhnwhUdc2NQQ24o7cJlahLe7AjBD+N
4S5nx0NBgCpvjU+qjre4w2hrOhlQtk8I7wWuObgi+NDKjhn2uAwlcsa9mC5SnEbDLM12HyIwWNgA
TcrBK2IavGocpoQQKdqsPSGEGh4Jn7Db7601gXZEqGPIfWqOxC359CMtdOKlyr50CogW6maufV+r
ZoHoZvxFU1W3z0EESocR3mCWJ2qp4hwPrQlqYxzK35MyxFnSraGpz6j82kpk2e305KGxTvhgrTNd
wzneOFbpsepa7Ng35oR4YjtnkZHtyrTTT5wNSGkTNeDFFSMm9tJomoH5VXHdgo2hAhx2mZ4pu32L
qK9lyhxEG2fA27CxY7kMfA3Hf5zUlL60OVX6i2NS7+1gkprdVVaBulmB+wOU31fME1d2PBdqm5Ml
OTBtoImyCiPbeRzCsmDyoCVd/pg2O9R5ujzPk5qzEU5j0hDBi+21X8ElqxxS6KX6naH2u6qnRrws
EqNgZfacCVh96EOsOjiDi/sI8T5w2Ml7MLOgT+4GQ3fhVdSUCksfdn4+xxr7a1UUMQapOmj3GSmw
oEVtL+X8aczzz4jmDhi8ojZ3RaBam+aOtlEKtiCVr/0Kos6K7PYmPQyuQ28LZ5qoV35rOA8R4ODn
VkFHBubiDbeJV/vB2rEaVlg/4vvdOSGihV1aO5OzmqyyuIG7yyTfgNQCSXYUT6qxmp8tLHK0NZIy
dK9VL37HpBqlN+y2xQ22JpK7G1+Y3daofYFkOsWqyA0EMZ1QeN0nPbTxZ0AoTKaA59WPpV2R2okx
qP8Fq6sqVj15jb9ruxD+BgAFcw3YZ/quTVVIdcBqC9WusuMXj08QDrDsY+ZP9qDOAwUwbqWwc39l
wGx7yFNQdFYpR0F3BY+JRSBPxTDgva9x1nkMYE9zRbnB0WsUyQpKj3pWDWLvJq5rfy1Tn92jsGr3
Gh06Vhc0Sd4T6vLwIMGnE0qeDZiSYwc095bngTgEdHmLdGfU7jJwC9FdmFaV5LciK+WvAnVAefRA
R2bQyhvxTLyHYa2nILcwj+aqjfcC3fqNrces3XvSn/t1WjPl3E4E6og9+rvpRumxw8AyBua4yRKn
/JEGQfTNR9L4aCtvBPk21nxMz14SimwPBaprVioTgUB203X3EaER/iGukyQ6onqgpkZu1x61XZjg
pBCSP415pJ80fH3ql74fEcBkPbxpc+5/RJlFtT63DTq+1ObIiTTS+Txr26WtCaALQ6LDZIqRTJuE
tzTHnUfDS3EFG4mdLuGedLs7WAYK1URWK5TF9J2WMqBAl/7gtDOLYlniuWPu2fTNTvW5860LSoXR
XM7WZzUjLSQ2IRDbmIk1mg0oG5IptM3plG8odCCPYrnYIEx2sV+WOAVpbXiVwaRVoGGze+C3qyBj
ad2ENMK2A6SmjtWGmf26d5F/36AIaSGXMROCcS2wQ8hozbW8aiu6IUk/BzBHfIDXI2NIVJRev4W8
iwPBV8mICsbXU3ZgQ46CDe0QOz1YFrq6bSl766fDeD0/w/OnuM5qY8FatQXI9dgmD4L3zLC+mnWg
PvtWy9rFyeTWCZvyl5WZc4pgCbPbxnJRdmzQ8FCq4mcsziO5KV+yKYt+dkVt5Lj9tf2YNVMPMwMn
Ni2KoDS/QqJPP6Wo2fOtKSXzr0ooInQ82vAvOWvqhOatCDU4xb6k6w4Em1ANV4+PWd+NX6sZubuh
4wQRcjP3V3U00mW2bBFBw0Xh/ZiixJNXIykEOMOorRawAEarPZFM9Z3ZS16MAVHd56m0CqILC34d
VEMYmME0DiiqoItjwlBoOY0dEiPIUi2BiA8A6AL53VENXfOB6K+bkNX7l20GctqpGDz1tYG/hG7x
5OmYZRXGO53AzNJ3dhpiQOiwcFTbmUTbbhWHkzVtAkSYR3aSLgVJWqCdbgzb+dRlTscOlrIplbhI
u1UkKyOhjlT1SfWR523iPHQpTmDEWFt3bPvvsztZX8xwyuWmYS7rrkVfaV7ngEA7WLnRRP84x1Zj
ITzKriZHWILmiue338IBA/eZOmU64WCW7a626OoHLAWY7BngQwTH0Fvcof7kaMoEN3zsB5dlzFui
0DcMhDSteZ9ex4ajVPLVgPhRrYFWTu6O4LDkax42agQ/Y4ynf1UcSDgFMWdyU4fdRRSgOvq6AmP+
ryr0hqHKU2JotJWJc02IyE/LDGNawJlgetL7uBOAc1fWr6DFdooRDQEbpIIh+FQ6zHSIdIlp8+UZ
lAbaL6JF6tJBBvxOc7zTd1Ud5t01w2xJ7V7Ugf/Z7EYxb2Q020fcRlGG16YK89W/vMGyppyaboO6
Jr5isuBBDuf1Tnb/Mks6FSWNwU3o+uqZkV37mFtxtBROCLEE3uSnf80zdkbRW/h/VSN9ylmBXNFA
30oPpMzU7l/YJ1tPuH66LZQMrbVg0zyJhASeQ4yKefogE+qNMCO5xKrxT3EFqIolcOgfuVimCMC7
WGW7RpU0wZpykLnsxqEdrcPYBel5RmX3ffKT6ahpGGz++7/+1//937/G/wl+F3f/P0nov/Iuuysi
Ol7/57/fiP6SNiNwinjbFp55kXU4UMu4rHEcefB3IF4CSksbz7t6/ypvZSYBy7ORNaIx8fRFBGAQ
TzV5QZyaDMmMFQ7ji9G19Q3ni/H0/pWWAK1XeUmsE+jObWFx5nH4QV//mEMcBgVULbWOaiO6GuZO
7tlEh7VtkAzhZNaPWg0gzonYuGqc7tf7F19u4+LiyzM0XZvYV8Vw+vXFq7APEpz4pEfkdXwsRURe
JbCOXRO0eATtPoTCk6Tb9y/6x2/L3I/ZH5cTSOqkd/EE56kc2tDJFISqrvwiLNDYeVkZtwDxo7/N
VOTGPMe2tAXhh/Cyi8fIuGxsSTjAYlaWzS53vXyDWbXdjD6RSn97V7ZJL8V0XBs2oRIXCV+2L/sS
Cj64SVc91F6cXo9W9WJnfXbz9xfiDGkTSW/yM4qLRLbUVA7SJngBkHLJcqUTcCtZVXdMwfFnvn+t
P9LfuBlbEwLpkbKnMeu+fj/w2BK5knn22oU3Ck16kqvEKhhUoBNeEYnR/+3HvVzPWx4X64rELff6
enHZBqDOuF6NHn8P9dHY2t2c3f/1XZHrKT2GE4KWhn3xqLIqmNnNNYUmWWRrv4i9HZZR2LitAH9i
Derh/ev9+cID13Zx93rSZRJ0+YmbBk7YTKDCS0VHCL2jGOdWAIrsQc9f3r/UGw8Mf6V0eN9dfkP7
4oH1S0sgiwicmPNUPcZlx6DBLe2XFkThHsVq+LfrpGsTgI6aj7YAH5hcbv0fW4FBIgAbJDo6Axzv
YQ4KKnGUVGt274/SGN/4FXktyK8D0mTjj7l4alAO2sW6AHIGEuiBSBe+ALoya9xr3fr9X/HtS8Gi
Xf7t8ea/vivp403BRbR8y3a1MmQkjj4SwtqI7Q8WqLeeF2sGayFiW1b/i+dVSmSGY8it1CgZ8Ohy
sB6CMd6HzgBzba7i3X9wZ0xLbaUcj5/yYu0l7WNIe49XMScFeT8OVrCxCQzbt0388h9cSXoWsBEt
XDbs178hNn/Sc1ys4UnNTH7uAn9bF+TUx2NQ/yc3ZWGoFPyEyrEuLuXrqI78aLSx7tCw4z8Fd7Hv
5hsSTMIPIiP/3K3JdwbsyTwNiSKZtq/vCjE5shsfqDA0nBw58wA3ZxdQj3uLZrt8Geoa1V4rDaYf
tl11V/iW/P4/eT210J5tam3py7D2gkN7Xo+QHqRvVKQg4TenSVkfhB7iDxbkf/+zXlcIOJgFMRZK
MPWV5kV5IoKsLRiEWet8zsOvRs3kZtWOhBuViM1uRZgmd1Fd21cMxZozSXjili133jJi10fEOO7v
KSn73wizc825HnUWU/3kEEcmTV0DA8wHG9byZb735148H8NAqJooba0T5hRBHjJ59UfCD4i62AJs
F+tsaiNow6BC3n/d/113vndl+frNgI2CyWXgyg34RoQOsOUyfatomK0rU/VX3iIFoDnw4tdWfRZR
Fh6qzv/gr3hr4WLx53mpZeHSF8sx9iE7ttD34PWDLulHUMYbBP9HMOHVB5daPqo/7heEAl84QmCl
Lj46Wi1xh3nPXvvtdwep5p5hTM44F5JsCUbo/V/3rYtZS6ooCg8MEPKi5vHKpLUXAi7jxjww14Vp
l2fDjeu9M4wpPXgb39kH92e+9VtqOgVUJFK58jLL2MNlTRVBACcIlwa6L2kEaLD98uhSrh8n8r4Q
oUi1Axg43JXsFEy2SAXY0hKJHw3pqasJ3Xe1wUEjdhVN8v37v8myNVw8AGzFJgAVTY+PLeT1C5cv
P38BRAtdHNZKXaG4txm5bd+/yhu/AtuSR0HLBiWFuHit/Xlk6gr4YN1MAqiuDSLFdeQK9/20e/9K
byytLN8mG7vkF7fUxbubDlaP3o7aj6lQfZzD3D+WTHXWtFGW0YPK931jhtAgPeNMdkj994sqBTVr
HTnaLBB/xK+PeD+jIXTWnlEY960SuCvEVBZnTNfp1/dv9Y3X2SHf2OakwItFBvHrRzfaLj6JkGvF
cdhddSiTVzX9OZp38Ec4d+UfJdq/8RQVOyOPkHhuhyne6wsSowPO06GVj2KtOVVDAv2vbPW5ltr7
4DEu/6iL15JLeaakrOHkfJnfTE5PQzSQz5EhdRn9pE3UASmNQjDgxKptB1vIa7KxjA9WiDe+BoVu
SSsHrY3jmMv//o9CNM3HimxbOHuOS/YQ9K1o44elOv/1g2MYAYycz1e7sEZfX0UZgOTxllLfzr54
sKsyZlSA6PiApTLxVrBuK/nBOvTmo/MUB0q2e9PVFzfmWK3J8se7IoKgrbYGRLFrsCZOvInwlf/9
SYUfkKentJIWxe/r+2s5M6EiyKEVcnxAXESJ45LTva1LZJ3v/5Rv3ReLlvakTQysa13cVwJDu0B8
7KxxmzmkC4EeNlKyaTv0hpv3L/XW3ry8/Jwb6OZg9Ly4LYz6QnUdt0XCkxusS130DsoAtzhAnhFg
lVP8T+ng5QiXAjt6RgOF7XqGRj93JnX5+3/OW3eu2MaYl7OeOs7FZtakREK5zK/WhO26hw770270
msduwBH7H1zJ84BhIelho1jWoX98FBzcSCflL6BQlKQJ4A2DcyTRuxKH98Fv/NZn7y5HMyLVGPXq
i32iGWtUWQ0KihKZ7xEYI4M1oqs2NWObE9Ro44gvUR/ev7831lEKEIpSNmK2DWm9vj+vBMrKRK5Z
W55XAgFBeZGFyvw22dkhyyr5wbL95j0yMXJtqitglhcPrsDgoOUEtMmPiu7ejex4TQDPfACnkZyx
CJI3Aajw70+ILNvWoqYyqejUxT3O8OeQ1MFtT5GnmttitDOkga0rbzyu/dOJwujb+7/qW7epXc27
yRuqWO1e/6pg0Gx/BOKxVpPTPI4zlPG6QMEaE0f6ZQh1eu4GY3p+/6JvfRS0lMGJepzkbOdiORB1
7lb2ACYBM8y4KSZjWqvUwB3AgHj/15ei5Uk7hobg0v+5+EVJ115sZowN8P6am5BG5ZmOcrJLK7//
YDN8467okGN0Ei7HRcqb1z9lh4EJW1YDJtYTYpcgpmQMkirY1/rl72+KHVdoSicaMeLioY3C95uk
NLkpCtMTPawYmsoU6wMhvDL9YF15o1RbSiWpcMwJ7utiPdVulScxcFt0LrV3SA1t7KysFWtKdMad
uNPvrB6tQsmeSAyCm/x8/17feEFdVygEJQzKFE2h17+qrvPOCVyrWQfCGR40wkJ8hebPZuyAUxWF
f1VNufFB1/Wta9IvoEtOn8vSl0tp0vmYjhPGiglBVvtIeu5LY2DtjBjtgzEhpDKLh+b2/Rt9Y31j
8QYCY1mWEBwmXt8oAGTQ/ei0170Hoq6AFXGrmEzvoEJCNuFU+cFz/fcvd1G8sTvyomrL4WN0L1Zx
Lx0mRqUNeLUuSX46Yeb+Wtb6n8LF2ImDqobSboZjiJFpxvWBkiv4nNGFVH+9mziu8igtLMot8sUv
vhvcHECcIpqlQhnynujE9IWxBDmomA+uACY47mrCZmN/sDP/+Xs7vFgcYNiUubC7fM7/2C8VlOFI
E61EiiG5Y6jzpg1xlMkJQ8tvXsTog7t883KmXuZMnumxe76+HOBCEwMTAqeFBPgZDY99rFPc8aMx
Ys0OC2Bzf/s+8WAVj0NihTe5x9cX1GphExdDgwnIYDQZ89E+zJ2tjrHjD8RoFu0Hd7gsBK/fJ9rd
Jtd02VCoXy92TDOTPalPJFPPyJU3kVXC7KT/uJrDcNyEoeEf4fInJ18FH3WL37gySyqWTouVgliv
5Xv+x6OkU1swT+J7Jd4DeVM9kjeYUP+4Zlk+q7CqnuO2IUoAq9EHH9Gfaz5jBfZNzRGBltnlAcgG
MjTVlcP2Ccp0ywzaPdaWlmeQP8UHs8M3XiBauaZFe46eLqvhxU36Mi5D20brUIJvrMdp3mKzRu08
lw+FT6j3+6/Pm3fGY6TBhLzOdi72mCRzQ2OO0J5gec53BfUkOn/f2EHR+WiHeevxmXR6POUxfxLu
xZsayxGTR7agZGa8gH1tgIbJ8wGylZb7xk2BVLAcbCbK2Q++kWVpef3KUm5xTe1RVfKTXryyyTCR
UpTVLSYQOk0GiUW7iBbIBx/Gn0+O4wiNZF5MFpw/vsTehE/SmmO7bpoYvA62gA1AmnIHtRP6ECkx
H7yUbxyBuOByVmMGJSmWL76HWpQAk1urZfxU2QT3hvY2cJ0eszhemr0oG5wCSmSHsipaXKaBBdhj
qK4FWLXH99+iPx+tguCHEEcyeWb3uHiLUFwH+O94tOPg5DAXa7e4T43E/Q4pSD21LV7MQzxacLLR
byOufP/qb/zwHodNSj/+hV/jYon3XDXizK0Y7Dfz9wAAMoMXYqYnrEwsf7v3L/ZnncTiYzKm5XNx
LGqC198naTslSETyKQSS7gORXGB23Hk4+BmhuTTW3GMRZOAku7aNtw5ShL/vB7t8O1yfv0KBZL/4
jIRTk+yV5926gGSxw/RufhJVam0gDzUfFEh/fjdciooMFykbNzf8+l67xXmQOAhu5JhjOq7Cdh8x
7/zgPX7jKpRfHDOXuoChxMXjI1IIRzvY8bXUmHUn8n9OEAX77fvP7a2r0INc7gZfC+/L63uBml+7
WBz6tVta6bWPMXdV62z64CrL3/p6pXElVQP/4mxHy+yijO1hlmFZGfr1EKgJMk3sQanxj67u+/37
9/PnJ8f3RvtcmDCqmapfPptQE0qjFnIMxl1sonoSOwum9LUp/x9n59UkN47t+a9yo985S28idu5D
JtOUk0quZV4YklpN70H76feHmrm7SiYjuTUPEzHdpRYKIHBwcM7fUKuHrRCLuyzREpjyqLPfHntt
ljZIIaZq2TQ4F8d9TJ0BZe0X9JTh3NMFnw/lgCClBaLqPxlKYhW8l4+27AMi/tJ3TqcP6PDUsKJS
uGOQ3pNnZA63GhJyxZbfzmFGEr+ioiQtZ/1beuEGuFNpE+TK2piNDwjdVZ8rxdY/6wpw3l0vXM/P
y6Lc6Lav7UuCuMFjUqNutvyO6PSMYxaa/X4ENfmAo1Lla4NnbZyxtS+Gsx01QAkjoH97ObdhwhFa
NdFmh2CIIOhs9N+whGj2mPi9vkDFVHhGEjXop1INvBxK0yEog6kG7eTgVZK4g7UbpD8ozU/zP5kV
dRSJHaDxbS1Om960uAH1Rr+vg3Y6zR6S2JHlOcesH3/c3vFrX4n+G7eLRFXRk76clC2M3JszbDYg
a6IvZY/RoXAB9t8eZe0rcY8aFlRa5DCtRYyqjICyXwLVsnbxC0GOHw3oxqrPsyj7jTvzaigmQQ7N
4xd3L4Ali5RoRmCptTtMXVWrd074okzneuhGX4F0dHjlrORQrJxNgZS81lxcWAoO3tCI0DkyYuS4
pAdb+9XrTYinCQ4d5cbErk4xCTqpLHZC9Ay4U+TPfzvFHY1rPn+F96Um0PtyxBdsErVTlqf6LyRW
3RLRJ6ve2IhX22Mx6GLPW+jf5GE0ok0SmzoJ5iSOUzz051cvJC07j8kZYGXUJeaoazxrLlFGkO0z
4w43owk7JKzbmhqdgdtDXd0uckJgJOnLsowgIy5XMQBFEhtjKj04sxEXNlRcTQPBHXAKyqnqdfsb
CVf6YXTajYN2lV4tBl5sFuRbwM2b0bwXsHSOvPNQK4otuJjanFT3CKtHPqJdUOzxGX6kg5xvHMHV
7UP456jTL6EOfTlx9PRm0Xi4mqgRflO7WEXB0g+jrHgM0ABI4GDUiIBMCFnc3V7x1YnTeEdninYZ
qeXlwCRYtYYhO6dkgsmBwEf9Xcdx6ATXxfE9R+DsC78CfQhMDjCOqzZK0mvzpi1OAZCrD+zXYt2H
SvG0IijlvMHq76lQtfljJ3if/Zz7QnnuozZRiOFl8/P2vFeODq8lnrqsuGeAqLuctxh7QBUZHsvw
CEcI31oHEL5XkvnD68chzTRIMEkmrGXPjatCrykrznubqpO00WGZH6IIisrGh1ybEGGVGgWHD9fF
xYRiMTtmFqSqFELGsbXEdGFu+62W7Er8dn4fZXFAoxRhdjQ+0NkQiMMPFdwMe0acJEMsfCO4rQ1F
ek5vBB4mjRm5c3+LqChI1Xkf6eBs7FL/GimT9k7vHLpcQIj82x9pZRc65LJY1duy3byEzuGO43pF
Fqh7tN6Q2EOoEinwYbpLnHa8C/ra83sU2Tc+2EqsI1dB5EamRuBCFlmE6kSOgrOWhrhc3vykxvId
GcT5zUB0eIDTUvjWLA3lPAcl+dvTXVtZW9ayKBtQ519uFRzuQpGn7JIut6cTDHTcFxMIfTraOhsf
cW1XkrGDdKMEYl/hYz16PE0InwdeUlueBEVoVEpm/fD6CVEbBLXnQFR0lx3DaGjcbmqwbkM+qj56
s1Pfibo0z/gBG68tXIFAlFUPCeV0eAsvArU3YhGHrZe+b2TFoYy66SgkAxL24lbFc+0zUdKhXk+W
bvF2vDwANGiqcFKYVaR01V0ZDeEZwXPUe7J63rh+VofiCqR4SP2PpsTlUGkMNj93Mn3f4oF5B2XB
vKtwS7m32SbFxu5bO2x8KQKiTnJGN+tyLFwSEiFsVtAwml8phMRzLODFpbjh+gJzCIyq5/J0e4PI
a+TijfWCG6W2SbCnerJECFRA28NiJNpPnuwtaXWa+FM95AUseTwXEZwuNuAd1/2PlyFB/1gaMQVG
7OU0ydWNYoiACaYoI6NJR42BaOYe48hCaA4CoXYcYxzkIWL1OKVUsYaQwuhpG192Lcowbd7r4Lvo
xCyiaOpoWEJFMUC3xNWfFbxXVBAZ9nCibjb8LEphwVFCgb5vG2ML93Y9NqeesIpnHzV7ikaXS1Ap
oT32U4AzV5nUfmeaY4ok3k73jpCQWr82o+Eg8lbZiAbXMYdhLY1tbErw1fJpCyOfApa8zrFRNw/O
lARPKTJ359tb6vrIyAGAdfN25n5Ql5NL3XnCM24ENBtYd4YR4puFnstxrOrPrx7JMQkA8hVNjrZM
IbBApxo3Ojo0REM/eOkcnQbXq0/aPNgbk7o+m7TNJULXtYFeXKHJQju2lKKNweB7KKgbRYlQuKqg
O1W4wRHkq7JzUPveCAjXh5MuM+ALXrg8P2lzXG6TzoGt3Vmg9SBmxmezxsa2wVHuPAqotW0MYPi1
6ykLSFQkeBnSUFquZ9GnaYvVFDpY0dxB5h0bAkPJw+MxB02zsRnl+bqMPJeDyW30Wxbj2DVlb/MF
BpUbPl2P4thzC+6o2hu+OlsD1ryw853SaA8UzfvXhyEdpBeSCSDNZY6ziLalagkrpMtJfz1xnrAt
7PdKZH4pFAt3ogqtU9RIsYsd0S2tGxyOLfpsG7/D9fe1uTChT0kuCVFAbrrflqCMPTcSqjb5U6N4
98owhacpc4JzmtczOkLTVjZ3fTIZj44zpBUGpPByOV6GZCNCP96Ec47uPVFeHjE/iww/NLutGsN1
hHNUIo2u6TZvY2gXl0OhGTPOKGIMvlU1PV4CfSs+xR4a7QUgQqgKtLmR1EcdLcR9fWNnXS8rY/NR
wTGbFFSWhKps0tBPHcvBd7EGfxrgy5wLSrCoW+ntKVK1biNJvl5WmTLS8iX9cYEtGpdzxSFnVOzY
GfzGqIngXjLuEM3A2FRtvtw+oC99zctD40g4q6fL9pnsa10O1WGUg8Z7NPlOTI+HOh4Qol1jYo0K
us/o/uxRxnq20dN5CwZ3wglIy1B2QKQHMSIXQ91dNQXxx9u/1PWt4uhEYZV8Wd5nS+AfElGdCmgY
rZRAxWQQ0Z5obwzF9PftYa7jBbkehBqIqdQBroIhrHBctjQTDYWwRScIMru6B+dTxycNn1HgaAZQ
BnhRro88pzB2+YQ63u1fYeVDU3mRo1OjQ/JBbvrfzqvpBWjFpi6b2lLTR/IEcVYbS70HHm9svIFW
9jB4O9lIlIEfnO/lUG1ikIq02uAjtle8TYQaHjALiNR91LZIPTvG0G1cNit5GXVi3lsGADj53FvM
LurZiCriJGgeDUqx73QNhjTqOfcGJNV9LzSY6sYUn+AFu2/auQmfw1nbYniufWWIq7SEXIDbcICW
80YtUNfKEU8hTXucdANvmBg77CKfUSbEARZNS13xswxGP+lMt7GXV8KWDqODpik4MgAccq///oWz
NohSgoevaSkZaKrROE57iNBuYo0oI4KIz2Cp7YeqTDb6DmubixcawHiq9LwLF8svbCtBVLQZ/bDP
qx8VBoUnZMijnVmrw6vvHflQYytDAKUesmSwhFrnCn0eRrRQUvQyMEw+D6NtHNGziZG20cXp9ecG
hBFtWrqWGgnU5apqXV05JehxH/0Si/CkCxzl8vJRtcJkY6i1YCTLIjJlAtS13MSiU/GJjEE3pkal
l3dR4aKphO8ZPgO35yQj7SISU53g2obgCp12yW91sqmvwpILrqwN9wEvVOsQlGgNlZ2YPwgLjWs0
tbyNm21lj3Bvy0qMBE/o2uKmQczUGcIU1Tw7rAY8w7AG8ume4gnUtCh8bUSEF+jbco401MEVQRmR
ZIPL7zYBNc4LdcKhGbzxoKFxXnj4+82F6hznutfmwxDEokRmOZ9+oMBgoSePpirSvrXUnBlq1Rl2
Qk3Q/EwxsXgDIltMp3xCgOM4dMjHzwhrfOtUBz9Z9Nn4RrjE2PM7RQuVYGc1Ye8e7Arr9/tEj8sn
Jh5mCDHrryaIslcM0h2yIw9ag74oOBVR2WSO1aG8h/TlB7Uc7sMBTUUss5z7zMQ54fbWWfmKcN94
cQKLtaiXyJ//FmTSjkMZQbL1m1yff1po8d2XqBF8Red7C9i8NhSMeeihAAfgiiyGosCU1UrRmb7e
FdU7dGDyB6FaxZnWZvj99qxWDoRsX1GUsclNrpLZro1ApnYMVXXd+EBu7fqamKP7JKMtB8lSf9Tx
OtoImivXJLkl3U1WksaZufhyxqw3ToDumJ+j0PwudmLKWwU5WDOAhRdiC0y4Nsffh1sciCKTz2qK
9f6MvZV3Fm6Iqpo6442481puqZ6+KMYzZqUebi/u2ndEBxOBAF6gFEcXBz9GHxVNQcq7wzSqX1MK
Nl9qNaw/ZWk+P98eauUKpMvCA8EEOQWEZzHHVkPiBDyz5tfTrJJ01Hh3d8bfeOrg2TUq+r7E7+Vv
dHCn10dUBnbAaPIxNWg4l8fCgiDi9kGr+alwEN0ZdOUjEKm/IY/0b0YBgNKetGJjXVf2j0fxh1ov
3XZi3GKyg1uhj+wwZh80LhcFaiRPOUC/ZNfqmDIV4JCPt5d35UvCCVclQoSGIaXZy1m2aH953YxK
6YDw0VdNFe2byUxw7KWdt3HNr+xWifOXX5MgTqnrciglgwuWo++AtqhQkQAVzeCKd44oHDogQtf3
euO6z0MFP+j1c4THaBgILpFEWXLVfwtwcU35xyB/9JsgwDFIIIX6sc6UBg01L2828JlrC8pmpTkq
k2UiweVgjaOLNKal7hdF4H5WEHAT+D24SG7HTv3h9sTWVtSS1yFwfCAiS5xNilufwPZF8x0vaFps
37T+gVTUPuBJ2YdHGl36AfJ/twH7WkmKPXwlyTIoDTPuIjUkqs5J3Zh4GOBG099NThaenQAp+X09
haDBRKab7/PAsD/mvdX9XbRUp25PfC0oUKeUQHm6kfwil4uMAahjDW1tUIduUEi3Z83rTmaZWd+z
tFHvLNzFDxEAP7+deJ1tDL42fQo1oJskcfQKr2DoYzeW9mCgCRYV2WFyjLBGy1KvP6QeQFmzDNIH
TAFsn3dqf4Dxnm08xta2GO9ahBakeBDX6OXsU3ruiK2pht/ERoHOrVB3ceWZZwUVjv8gPEAElgB5
MoOr1DzS0iRykCP38yFCrjFyu1NOb+Mur7A0uf1N12IfQwBy4uVOTrk4OHqIvUTuJIaPMb0R7gfq
Jr+KAcDxDhOX4aHHl/n1QwIq4uRQYQR1jATN5UKGVlkhCdbMRKShf+7gRx4w6MSlhn87fq8C5Mlu
z/H6wLrIVwHKlXJIUsnnckD0w5Ef7dvZzzQ9+VLXOmJWgaLtUhXzphxjxB0QxHEj7r7cGpd5Mx5E
Bi0cqelATWRxWkZdxew57ScEPkO19Md+1B4G0wq+D5DHP2TBFD2KsEXweqoK+ywgtTylWBufpt5T
/7q9ANdbF7kkEgb6+FDbrnqpPSKmaEEolPzQ+v+owhb+UYAPfKqKuvh8e6jrGEH+J8FLXKa8h5aJ
A92ANkfucMa6pbU+xm4cYOIrZTPMxjlH2AvhHJGYDxFmtYfbI1/vZJl5EhxoqJIgLeHkIVxomxIY
uheiiQt0GVJE8JSksaZ9p4nihBOTeDU8A51kLnASOmSHyMsuN5abmHaPKeHka17envvMbg5Gp3gH
XFjmH/gc1adUd97dnubaApPmkuiyuSBHy83+27WKG5k2djUihE0bx5+yXH9uA7d8TxBUztoQoSbK
i993yYA3IsXaJiLuAQYGZ83DczHZMMeY04tSFXtVFI7EqIcPSgZmPxVpuHGbv0Sd5dlBw4lpgoIj
mV6c2FZ0TTZYWFcY4D9x3R4StONTzALdJijftPk47DJsZP1EH8Y7Rwun9zHJ1keEVPE7FVn6pNdO
eL698Gv7i2YlFXrwV1z7i/OMjViCTQFRJJ4hEewixCUxnihIomFIWcVd4VmIut0ec+1jkzpRnYEI
Bzpav/zYSYlXVzIOs99W1fDozZr+J2as2Z3bGvlfBd6MD4B3HF9LzddXh6gscwcB4uQ9TEX7cmSt
RPwqqBFDprwv3oytVu7pySqfEb0S900UBhtxY213cX45ThaIW7pdl+Plju4MToz7JATR7jiOXHSk
erg/jG65cR3ID7XYXEQoVpMmO1FqWcAtc3x2pQEmurejeEc/wuQziuHTqz8d9Rn5hqIORf67OC41
Cn+T2yYTkrH5WO/xJHTu6gI1HNOqkrOqYSHjt7HAPBQKh7Kxb1ZuPPIz8n5yYp5SS7Qvldu6h7sz
+XM4V5hj1fWdVQ36mw7nsQeq491u1Mby9QGYJIIbXcKS2DuLT2jR5bfiuJDyqC2WraaJjwa2z0e1
tz65aayfbi/wC0Rg+R3B5JK1IGxgcddebhkDeVo9xcDRpzma7lF0Tg/YUU7HebDsd5XRld805Jz9
CSOUw6jifHhoGtWGURqkH+OuQoweuUhz79U8gjZ+tZXdTIudQEvR3sV7SZ7r34I0CRxty1ZMvl06
+nPqKfOd03f1B0BuxY8Q07eDOqGVmg5N9AWQmPEzwcdH3cEpKI+4WsaHGVOAR0EYOqtpMmzsjpUi
P8US2lTy1WtS6F+EMijf1ewY/egPVtmim1MNQ+bHaOh8bVVDcY6Ogg3qvY0Oxs8BhH+4L8NCfURw
Ga2BjZVaiaqcQHQM5FNRYoYuVypPem+MSkr9Vo8T5S4n6zx2yDY/yO76fECqxbifcFM721ggo2Lu
FT8b4P/lwRgR1a8dpXgCC2ueYqfKH9NmwGOvSxVrY2tfPz7I+2Gp0o2gJUBSfvlbxn3tJMWkjn4S
lGN1MmYzftCnMn/gmvS+odeOdm6JhDtLWUzVThVT8OfthVo50ZIiQF8CTD0iC4vfwEKJD0NIlcMV
Ez/uQ9yw7zEr6D/ZmUufpheoaR8w43M30tiV7wOdiiElFRGwyuIeSESt91UXYMUHygpLUeg66a+o
MRS40TqQB3zcnVzfeGqtTJZ2uGbCpQKvBj/mcrmtQMPxKh5UHxuhpvoWKlN0Tmhy1icXA4B4F7ZY
QN1jXzO9upJI9ZCwTaWEIMZxuxwYuKGJ11GBVoE3pI0fDMk47YwUh9ydCJT5jCG9UW4FCxkXF3EM
UJmUaaUlT8azuOShdOpwoVNE6UsbSTstGFIcBLvqweunHwa4o2Oids+jl/anESWVPf3e7sPt3XUd
ryhKwJ7jngdpgtbd5bxNI5mHiMqsD7hM/0xxyIIqZ6HO1BYIdd8ea6V9DZZFJYOVoAt6uYsjH3m8
ctSZwzLrQ1s+zJhmvLFgm9LLC2q33Zld0zZP+TxNLv6DzWRi/g6PcW9QN3KB3oxqdNQgu2wk89dp
ATAQ54W8RZaL/uXlGgyxMXsB7AtM2LsJZE2tRacZS5yNg3x9oC6HkT//7WoQQwWZxDU6H7SbG+JB
6nYPbYVzAZ4d7Xcv6c3j7fVeG5CzS+kIxAC9sMX2EondWWOe9njNQY10SxyBMC2FNYXN4S4AaHO+
Pd7aOgKYl1+WigKqdZcTxE5TA4rQ9r7RN+FTObfFR90at27/64hMrQJVDAOdJhJGbbGMQOa8oci7
HquAuj26aZLaOw+LmWeaVM3zbHnBc50qxlNZhblv96r5fHuWKyeGsRHlIFeV7IDFqlLbiMwhYXxE
cQofby08xUXbPk3zVB9uDyUP32V8oOxlAPYgJpFELckPiFZ3+gx9xse2CXxrWiXK5yTXnftQ0zDx
pgmP00ehB794JKRbZbdrcT5ZdKM2xGRpVV11AmoFP4FQF0w0xrxij+NH8OAMbfpQqMKuUTlCmfbF
MvFLhDXyPjCr7k9Rdz/zSBgf23jODmkVjQgJ9s4j7SHx/vbirO0DSLcAZiWNFC755W4ro9HEMijv
6WJ3FcVsFIXeK3YZnSalMgxsol0HYk4/oFeUGOoHxNutjTx0bb+TEqCGSjzjxbT4DQK3MIPG4zcY
LGxWd1GQA9dN3C3W79oxhtQJ3h9uKWz5RXhKsc7rdVzkfEVR+091qaY4SeK0Op28ea6PPR3ju9tL
uzoxKmf2CzHjqmGfxK2JY0DBQeaO/qyOevDGsHmv3B5l7SAhAoLgEkEDgs8iXEDbLsoyIh4WmVAP
QgkcP857zL9K5fXIHUoX4NOpmyAsxyP+cq8EcUS0jZzOV3o3OZXD4Pl2pEaHIPSqjbRpbVaO/E6y
Ws2gi03RlVqZxYbX+QBKUXTtOnHQIx0f8yjaqsusbQyHuC7FFHXKUMsFFKJxK4v4bnK63sZ2Zp6F
jge6rmK/DW1x45pcmxn8ZrTroOTSTlrsQxobRdVhN+QHEIeQ9M6bUzPWoY84dHC8vTVWAp+ukm6D
ruCpQjp4+b1APhkJRbXeF46Lsmwwe/uwUBI/461w1kOP54JigtMc0mDjTK+8LREfIuIBQJJFqKUu
daQDaqIB1PmmErWfinRyYh/PTWenxdRNznXlaV9Rk8bqWsUibdpHA+VU3qNmIZ3U8ZxiM3eYkXGB
ncMKFqJ/e2lWvoIErlLmpKorVUkul6ac3KolHRp8E0OD01xnXyvcf5AFtzfi60oQuBho8bnbgMf8
EAGjnEEMjD4aITiTGMJqN0p+1yk/j1GYjWQNANDoSFxOqFMFRFeFXazPs3ry+r7hDawph8ZUmp2r
FuobpcGX5/Yqrl1uMCltOgO8rKDZLXaYTlugM1p8SLvEjsr9rEz4/BozbuzuUOg/lCpXkatQheEn
UxUPOLoY5rvCqKr3KBYhPE3g6FKSqCB8SHiAnjgx4+fbv+PawlA1l103Aoq5lNdJcRu0zQpZlERT
7I8ZnqsHI+6UQ5h6FFmS0fExzLZfH5ThIwHbl7BzHpuLUg7i+dirOkHvu2zmcxKV3/ogpiAxhu3+
9vTWzjgFVQA3smdAPeLyuwdJO0OuUUgvvLD4apf9lxQJzFNcieJREX1wF2sOtIja3CIorPRnSIc5
gMAcpcHJkkxbuUMgNFteqFAIWj9vm/JNPDmht5vKyTrFpcj2eaAO8FC0ajg3GdCgoS3AtdIw3yIz
rQRx+f6iQwO6VUIvL5cB48os7DONr5y32V2ftBRAIvWzcJrp3h7r9nR71eX1s0gpGY6XHrosfN4l
MBsTJrNPoDD5uhb177Hwga8s8so6WEON23ocjfFDiPbbG4yRy7eKK4aN+LU2X5fCD51s+kTkJpfz
nQ01KTHKFr5WT97Ji1T8ny1ETHae1+QHqNMbXZO1eOnSuaV1zo0C3edyvDSvIprVjEdCOh6yHCdj
xW7KY2o53cbLYG1Hw5ul7gvsnf+zyDKSYp7SHItUP3b0IT60roW7HNVQnLna9szzRPxC0xln0jZx
9NcHC0lZlABeUInXLix6WKZ5yNhdodjHThHSVwxT4CeXf1vvzSIR96Ndu4dXbyfQOvQ6iRmyhLD4
miVYhMkK8N+Neiv4E8DeVKIBrw67xFSoJCR6Eb6p47mwj72uGB+mqEHb/vavsLLqwD+oAtuyIYdI
9+UHtrHoc2claH02a3r0puyDU/WYVs96d1Qrr7pDWj/yW+7sjaO0srOAQ0hMK8EdBaBFqAxip/EG
kQlfSWL3G46z5imb9IoGVdFt3MX66iRhxHLzIxoM1+lykoU6u8Gs4qozjI71o8GW+J6ulH5q+qy/
m0UX+VFoR3tHi4s/O4wObcgPoDNm1cThKHWDPoSg1Ax3/TgafhG2GaZpU+GAc0qM9ktdGRGOSIX9
dgjm2EBOfe6/5RC3B9ZzHu67LOa9J+Ad7TO31I9pYtfnaIq3nDNWZwmLVFb/IKwugZiuG2FU2w4C
tyml/KiMw32G1Nq0t0DY7TUvaWzUKsb5iaJrvfHkWQlLwJV48BCawCovN7KOZ2HUOK3wBWZUXwmf
H2qjDFvQroASrEj/dHvTriRXlMAkl0MG/Stlka5O3Ij0Ufh2W/F2hqTYYTRYbMmkrG1RcEPMC/Ia
CmiLLerUbdAXkSJ8te6wzyjSPMYermqn+8rFs/P2nFauFgMMrbzK0O6kQ325R/FyTaysn3nPKeb0
qXHNpng3iwD2eDe0xtNAFWrC0Ej0OFbypj4MKQZ8t3+FtQojSAcd1WW4nWTHi3OiIOjQ94YGqVKz
6hHZfsRhEYmo2uDRngtgLk1oNH/qRmnmT0406dLouw/3tS60n72wnMcyybdUZOQNvrhySW3pB5Gv
A25cBqio9TL0wPAmBls5POYJptQMJY55WEyHuGn1aIdozpYs2cqocIglaMkjuaIhdfk1Ij31cJRU
ar+vWvsz9OgaR8E6MD+olW5OO7om3kMadeXP219gbVgTHV5oX3TK2eKXwzZu0wNURfq6T1wVJVfY
QY9pSQdn7+FzckA+GpgGN9XG8V2JHMgbScF4CukaV9LlsL1jYf5QzZVfIHcU7QbTzI5mSWkbIkAT
VkdVFN3Ry4PG92ysO27P+aXkuPjC4E5Ip2TL1SIDuBxdLbQmdXUFMH7KCXsytBa/+d7wsh8TpfT3
idcY6S6D4H3uJrOwd1pKY0H2GGodgHuEiayL9K2vIe9d7AzYCg3GntiP7eZSCX/d/mVXQsLLw1H2
wPlAy3xIs9JoqLwBVaum0HEXNjMvnp5tAymOHGvGrtkKC2sDEszpNvKqJsAu7mfgaxWfBBkt1YE1
syejzh6arIrvEaEKt6CnK9uPI0aRQm4ENv5iH3Sj27oRl74fBIn1uW3sT2U1508ubsH+WPfVMa7D
rTxg5epAZI5876Xyzba//PoT/UozrZzan0oFC5gkax28wtUMfVm7Hj7X3vAflMBhI8Mgl28GWQe4
HBHnY3MWIm8oYkVDCm0imcU5ckd6uWnsIY42a0r05ITmkN8Pc20qya5odP37q3cSBG+UsGl3y8x6
sdYxnYcgb+ra13JwxZPTGDsldIhmEaZ1x9tjra0xtXZ64QiekOgtNpGXUQ2o9bH2o6Tp34daNn1K
1R7Jh9x1T8VcRRtVvJV9BGESQwjElkgGlkV+x6TOARSFx2Gm1e+Q9cMNdFSTaETCUiRv6yogz0NE
cItzs5IXSIka6IWk04iOLe5QI9MSS2/pkMWAcA4RahC+5vJGvr2aK0cS9UhK1/QVDIRKF0E6Vr3Y
8dKq9bO0K2GXm9N90jrJPvLS+vULSdeLBgKZlRxzMaG5nETeG53wvcKq612YAu1Ky9B9zwr8gkrk
HCE2hIfb81vZLR72jbCzaDMicbacHy/MMoen6Bt2XDz1E062s4kHdD5N+nEINgFyK7sFdRCplPWv
W34xnpumiPfXjGd3Ivq7UHMAwgKkQqUa05s6UdN3RalvkYHXJknPgeeezCqon18GgS4rmgZxa+HX
eN2IAxdtMp9Zbe9BjYfwT5Hr0J1vr+s1I4wWBOwziMfQpWiULiYKKTLO+qmneqBnaB4MDkoPx4Fq
eJ7sYuiKiV+3qvFJi505vdN6arvHcKrFCVJn/CNqX2SizdLSfzTW6DSnULWSX25gNdMxx16b9GBo
kvzdzMGUohFG8By2RfhXJCqB9xtS8I99P7ufs9LN8/3UGqNzpHedhRtZ5NXn5EhwlYMsAm1ODVr+
/LdGLS+5sbPihlmCg3mXcFf5o9Gou6wy53Ni9T9Zhk+3V/Z6SDB3VCmkwhtclKUoSjQDhkQw1vLr
pHX7h7kd2mRn9bxcd5QMmvmopGQ99x3Qnq1E8Srk0EKlAcNLlquEbtoijLdIAw3TFFp+m6AzcQil
nX0c8P03DqX8ey6SJDkOEZXnAd12XC8uV7V1gzLTa4xnUDcZpt2EXPgeY+nyDtH3Teebq8PBYFBe
gChKIq+3VFhBrKNwOpTYwYkWxrsUUYvHpjGeOyUKDmXecSHe/n4r48nMUzqq4upBxfZycnaDM3Q7
KyauGrwwyaqicfyrVbSpOuYZe/iDhpn6lmDQVdIr8bg0+FE7AC17Vflo6kr1prCx/Hmcq8+NmrT+
XCU5eg5V4yPehqEYZgIPlWa5G9Nd+ZYkOzSHqUZQsV/mdCV+wl0bJ7bfRrXyqQ9Brp0TpDP2elht
Wk++JG2LnSO/JcAOkiw26GJxW73LVNzfDR+AclbtWhGZjzV25MOO/CN5p7p1CJ5BD3We67WOqLUV
JcpbrbTc9/jH5H/rOIF5O0ZEaASqzCxRn0UX3aVJQwLsda73pKaRhkxFEI33XQJraqcLFfykE4gy
2akKGnz7Iu2Sb3aZTl9vb53rcjR9DxVjLaoAPJopJ13uHTOySN1wRPOrMFYfYQzow84bLbRQTByj
m90wup114KlXPXRWg1amM1lNslPG2BF7Az/O/Hz7N7quNsnfSNLgqW7xdF221tXWjBrKlaXvAXcb
DnzUtD3GRjgrB6QYdfoe88zrpGjBJ+xwg89+mbx80IgMMcvbz4lqt/sGZ/Zmp4KHL3Y2Etwlu1Q1
1WMMGyHdx22SPBe1msW7xrCnrxTBrWonkKRPDyWWJh8n3UEJK0tNfDCwYxZ38Tx4MV4ClgbHB5L+
z9tzvt7RCHcgmA6BFUkWKtOXH2HKaohXU1H50P/s/YSfy7nJBaiHedhqeF3HCohIdHV4FNHQvyKt
1g30kBBFEl93m+5r1Js2PC5bw4sHWb+dyrNw47Su7jCaXbwWZKqAIMvl5HCgw80dWKyvi2Q4cMMD
ms2a9OCWAlJnXzS+UrvqLkpm6zAD4zgXUxDsI6eM/4UA+18XzvLti9P8z7Kamhh198U//vfb6lfx
QTS/fomn79X/lv/p//2j/335j/yX//6b/e/i+8U/HAoRi+ld96uZ3v/COFr8j7u9/JP/vz/8r18v
f8vHqfr1zz9+ll0h5N8WxmXxx79/dPfXP/9gOX7bSvLv//cP33zP+e+ey+x78dfVf/Dreyv++Ydu
/kNCaIDwQ+gyZE3kj/8afsmfaPwE0VjCGi0fSZkmqBVlI6J//mGZ/3D5ky+ABakKJB09WnQD+JHp
/QPLKFAXuJrxoOYP/fE/E+f3mEKUxRf//F9Flz+XEPRbxpQ1oP8XWEGHy+YnOGXUJtYguKoza40a
9ioOENU8H6K5H4OjNacE2SJU8PlNnbbJwB2Z7nMQzPAcY90a4dPAHH3Vk+TlV5E3GahkujSyoXC5
RdG0HOqWh/2+y5rpECKDdOia5v3khluqWpcn/XqkRXbnlLU+ARhCPnPMrUMTevGe/D15y1tri5i0
tsDSSRX/YFOSWZadxszRprTNNXUfQq45zX077Ed8VX0P19gDjhedP5m12Nn6ZBFTh/GouF6wcb+s
zff332GxsrPZtQllIKRjELR6a6BR5Odh1793DDFuBJrLyPavpaXRhvojEBuy/sVFjZp/PgQV+wkJ
uA6hfaMkqrmpovvh4NGe0GqtmU6/nbZ/b+rfN/Fl5vyvMamryvoSLzAEzi83joVgu2lFTC/hK0Y7
pVa4sBQl2rdlq7xRUlXfBVE8b12RK0eHQ0O5D4FSHkVLve4pxP8q7ZAPRBas/OxqXfcYRvB0D20/
2MGxBKRuYG1ewIK2kLn1EQ/K1Ltmatz+G8T63D5bIQ+QQ67aTe2jakpWQvKmfGjFrDwXIPCrt3h7
peiITLgUPTs8Q5z97aVb2xlS1ZVCLezIlzj3+zsHVlfZA87S9o6Z6tOuCaP+5GV48O4MLouNbYhk
3XW0wY2V5WKvSwb84ktNs4lIKAo4+xJdu37Xov7j7XInjt+VbhG5O6OLqsDvzUzJsGvQnUfHAoK+
E5VVUUoDLOzsQqVENbEaW7ICjWfho6aYtuMPjnBqYMuFIc49UPbCrxthomc+i/EjPUcNCxa3Lz/1
ozPmn+bYjKO9F3Z5vE9AVbg7KmV9fw6Cqv5bh5JJQ1pzi+cigibkW1rRFxaCWxB6JsNVSAorKHpn
BcmAki4bRUVf7eIifm5KB83OqnYHlASaWsv2SpHO3wp4A9kxT0zdekKOFRSBI0LlQ2P15o8ut6Lq
GBjFzPMrDWIbW+th8NWgiulazIr7UwvVAvcIDo6yazEgfq9JpmjjdBbAdI30e8f/RIf+diS6g64P
SuqPnZZ+EWrtPXdGHgicmczqEw861Xka+r58Z6W1lZ+msiudXZ7NzidPoLKy522vv3Watv7KMlkh
gmF69xfFdmc6dmYYN34+B1mwa53Q+jWYEXozg9YHqF5kWfvTNifnc5x39heqMqO2K6vEvq8sMf9s
9QS1Xgw5jS9WWsxvmmQIf5FFDu/6Evb+bq6D9FtquKXrN8U8u7v/w915NVlqpGH6F6UWEkjgFo4t
76u7bohqh/eQmF+/DxpNbHdpVh2zV7sbUmhGpvucwmR++do+Rosz5LNM6HdonJcF4Wkd6Fotj1lX
1WPYrLXxuAoRx3sOlfrRyxvvYXU1F6rQcpmCOfMGmwiHYj01DslDBPiW4xhMhrei8fD6wQMPdVuf
jB43rgMuivtVVXOUHddcpD+GzDbTHQw2IV9RS8neVOS+3q2L4epbJ+7lRZulUxOUbLYPTLtusVcy
le4Y1K5vry8zWaL6qMRsq4sEcNi+SD0toz5Yy0lnR4zR2XMVddLdmlD7MaiyKdcBEYvdc09NthW4
KHya05ZH6Zxtsojrg6t7RRYUHOUQRGnmjFZQ1ag3oNjtPpU3KKJXIuHNPo4Cu2MO3HdlO9/HhlGR
XctO0wYNi5kVmsQE4H+b6+KrleTpvEdDzBGnS4jpCfxFD2/NlI7tQQixEogKsbKcln51eFVsNwOF
Gdzh2WInW0KfNDArXAc9EOiXrrm7Z9Tp36l4jM2rFpVEMDV5ZQd6zaaCej0pbqiWi5yTTFrCczsV
K4zPa9MpWJtGkryqx3U+eAB3atdaEY8C0lcUHUGGFLu6dCbHyZ7rlnEqGIQmaqZSa+sfF8zTy3UE
FiWuZYeC/3X2LOQPVdM67YGu1Hn+HvVJNp/jKeGPwHUnNYacMObii+Qlwwk2FcQT0Qk9vvQkrulb
Ocg8uYUxd8hz4UW5tOMl6cFF4tG4b5BGvzrGEHnBqpa6OyKNFKEx8HQmoTE2Zbmr/D4yA+I9u+GG
R8B/NZqloQOOZgA/cCsH0F6akb+e57kb0lC4GU+wiuZiZ7mJ/ViZMrEDRCQWgWeNb1xr2Ys4wIML
QTSkC+BQ3fpiPKm4cJa9Ng1WEBbN2jFfHYzCdy5h519MZ1z1p6hsOCgSIxxF7VutVLcOYT2NxApf
J1K3HJql2TnlZWRFrXuqVaqI3dV6UFVNu2QrGzOA4HLt2zKnSMHZ+UZfxHTMxSlY/TkSpUFAVJyi
UBudkeP0vLrsgpVjN4GVKDldY78uy+NkNzyEo4TZ30VZPHrhRDfXU0vgTXIqM3NugsLw9BCO/GZ4
Jd05f10cY40CQBSvDsUwKlQk1hgf62jOy2u7b3J56pehrx9HZ+G4XGWVeslHpZ+UrvwrYXbJNcnm
K57H3IzcYHXs+BJNPS1NuUoI0aLwcTZ6ruuqm+e+tqJHcBtdB3Grnd20mmokebis3qOkoD94as1g
IdjwoU+a/pmAa+BIfwH0nTz9Eoll5HWOox0hm/tO9sN+In2ySNr5JsuK99qO0Fy0EUbxasLs2g8d
oVd9gUwo8fXBlpMbiCiWu2QQpGbFXVmgodfaCJzRNC6J1di3uZfvjaYN1in7HGcq3tlWwbFtTAbn
BKiVHkTn+5/y0RcBLsL7DpY5PaWNcwX8EV2n6xztCbA4ODqJARUMdSk6fChzveoDCxC2vzGKw3VZ
H6PF3XmVu9W3psuUBI2h9plf5nuLgA3t9sfFd9MysLXDs+HFBXCXBiDIi+RA0swpctvXdk1qlqJm
9t57QmgOBMCVJ05g4znvouKzP8v5NNW2PpYDC9c8O97RJ9FkQcKyLvvGnr9Wfv2a5xHn8DrZLxap
oajg8z/FLM3BdebsOpurBiLb6i/zvrEMdJLRmz3ZJmZBdCTB6LnRF9OfzpUlCFWt5FdvQi4ditJ8
a/NVhMOSspv3WX4cy85IgjqbjKCJ6lfqNtQreF7zZLHqhcyY3r1ACbIvyRmBoB1/ZEmj9sJPLvu+
/Tq78Mq6Le7ryjn7YCBHIbNXVHh3E2GgVJ2wS+fbtcoLwk7jnCSXtVtGP4yMriO1vNLnKOmARpzk
ok/NJ1lYdljVZhP6+HcPE9zMKbMj52LJYdeqtLXCVKDoGZkNygDph/EpSq0B11oXL0ezktZNhjeh
DohwynadnPIx6LQsAp23b3bVJo+V1GO6yVtbh5Ae0qX2btzcFWpRh6FFeskk+7SJ9m+m1GHHkW11
S7PQRZf6p7KRTej19ZcEV3HmRxeyWwXxbWZ/9oZ6vahj9za16czxx/4qwbcQRq4vQqfalhVCTZYM
QXF51aBL+cGk6H1xV4rqafMBcKDHOkRGtV5mq+oVv4Ok/wLFPqsBleJ2JWj6qCf2Y7bTq4Qc9mAp
7GhP4ui5Sdf10ZmsW5o6vhsjv2aoFnly+izUtfFjQoHGkDbcNsIYQl15Ry0pt21E+TXysm5nrx75
CZZ9m0yx/jQ7vTjba3Kfry2TZptRtyJlKnZGI+r7lVKxwOzmaqfW4mD1bncoK3c3ekjA3b7dj2p2
gmpcKd8jEjoVw55pEDmrM8ldXXh6j1P6vra7+JC45Vvca+/RqsyL3GumUBgEviToXv3Iu46cIhjc
5t32NYcY0T8KnZ0Hfwn7OPlE7fHTMpLCpdvussHWvmuS+L3M2N/AI8xgaKObshB7RfjrvurbBByY
41HE1DMidulbRvB2qr3QbU3jmAC0hVZUeLsmqw3Op7YI/V7yH+vYjo5xRo8p1z5Vn5D8ISdalh9g
d+kuwfTdj+Uapt2XprScgBZ0UoBUGtZNU/ByLm8E548wmeN+Ff5wRSMa6+1SX9sMxBPRtLEXFGs8
PXtzmqr9sIjuWHWbQ9lQ0xROdYsLoJw7UfG4+wNTqj8gIRmYHT/FTkxqemInyxc5tsC187Cw7LVR
5pEZ0aUngP71PlVR/Likc/WaTEpGgeukLVetjMmdkVbi5YGepPHdHRJzDTI1InWDucrasEiV2KDO
EuCerZRLXxFNsWM+UdUZPF96gSOcdfzkt+6aHg1qjPwz9urhJiPc3T6YkV3f5UbXRPRh+daJaPfk
QrIDc9KL1IZ8dnI+G3nhn8RM8XFI2nfGk4Od3Q1sP7G+xKYqitDB/5ruM1oBfnAZC5ctojJA3hf/
W7d4pg66aLSnICf4AoAU0j85oKFz3/xxtmXQV4ujzw1S3JserIfLKIzoCYxbb/lCrnzwlpRuD0uY
2Y0xLH2+6wjTeTenymQjAIuSPNROn4boqXPgydTJon3TyRYzgE+/3A7tCpOvpAqJNhxSaPqd9hvj
haPvY1PS2hz6gDhpYExtQTJklWQ64HDL/9e29s0AG1Dyo4lMUOWxt2Psxr1ohmNct0Yb0IiVnk1L
12+xZS37yYnky+A7gzxko+hfJ99FVjUvFVfJlZjrg8nHfx82Xqyu0sIaDJymuuMfJ1XHk87W5XK2
G8sX5S7pSxqXPKimrNwn05vZxhCQein5Hgiy8TtE3Vvf9BnXainXII3E2IYNWTN3ydL6VHuOUcLe
AKPNh7tD8eZmracCXZnNyZTFMp4HabffI4Dst3Kq9D3imOkNMWp7LsZmofyzrlpr7xa+8zp0EVNg
UbXrMSdwY2DYXt05bCYgs0BmvhrCdB3NLzpJ/Vc78lmPCsJTWXdzEZOVsnTquaccj0GeB1OjNSqm
B9tt62+5LkuWpbjFMz/O7XI1kklkhPbaaY4ro+20e3pC7eooMC5977zFfjPKyHmyVNn0QY3aj/5t
7TRRkHt+h0V2FBML17wUDa9iNX1TY2XRZV1tHv5BafPBLtzhPo6cMr3o+ZCHYmI4CACGhD7azpCz
XU6qCIekH7FVWN76JSqd+n4RuGXC1omLl6iW7VddGOttDrdfb29Z4/AsxO0TmteBg69KyIdvB99H
mymmAnxp7NeMUUYxswzrGltkeTr2myITjhCgWaZfRU9HCjtuVNpQ1U4P25MM6Y8qna370UKZFNiD
2/c7RoT1k7fWbc8246Lj6ge9VMdeNsXzzFCPEagqq29iHO2MhbhrH3Qxcz7F11w3gcdKG++LojK+
tRF0cUgQ+OSGvYyVvZ/Ij6M9eKH9NljXaRnC1VmWq5TqoGnXOLP4XGivM6nWEk1N+w2Qa6C9uc9p
/xVzHZR5gUl6GBYOVU7UQZUkE5HB5L95Fh17ku0imbLYpZmqcB6scs28QDDhPxcL9G9g9h7tbist
4yblBfRSnxJlVO1eQJmd9aiX+LDQuIh2e1DmuXSWmPDjJBvmw4rmZTjmWvrLNfWjA4JFJbMXUful
G7iZndy7jK1mIJypq/cOlEmza2l3ylG+l1UMALGdjESXr989qx/RGtdRxYyvtXjwEmP2AoPMEqju
qHPzAwlh07MSnarDLWdPMGBX7b25kr0dpBOA6mlLOy2PRmwV990wU5Cwzr0R7Wl90ykPlgRB1jl9
rwF2VZbziC2c45o+rKU/k3TWKO81Sp2a7tGaHeoQFxFa8d6M8vd/Btg+yFEBJ8lPoA4YozDg5IYB
/wpOqtpWpJqVyY70Y+NhJb/hXAIKlbw69bSH7MxOA0BitufgXN80s4gPJgXiT7LP2+s+XpPftZ78
DaHlC2EEJ5gEuG/j+3/9Qqnv9HmeY0qT1vJZp9nIYE6sQj3G6Z5BzLj75wvwHz6O5ArQYCn/jNfc
EMiflBR53HZqnFW6850y38loIWkT1OGEL+gHwcrWb7Dg7XL+wmcg+SUZHugRcRM6ig88l43bQCJL
S3cEz0b9e1uT6vmCzLbe2xShL2/uJMz8vdUE4KzOoH6DcP4HOBVEhrEYeMV2UaP++sMi+6mBFyEW
FhbvwGP/CJZBGUe0CP+dieZP0Ju0CEm+JgmbJAh/4DC0yvJ13D5q7pb10JZWvrMyejPMQU0n6tB/
J6j6Dz/a9kNBUxMqRYfjh/vo4goznA3Yl27HVg5NfskLzxIsxPybe/i3j0L/til4ETTJLab8w0dZ
1uR2SVLwUbGnQtdgmqkczgUW2eH/B2zkdfq1q/v6x/Ar9fgrhfn/HGeJReSnF/VvnOVTnX8v3sef
Scs/f8W/SEuBquQPliuSx7agIAJPIUD/xVryr+Qf+DIcRRoN/LXatBp/0ZbC+8NBTkg7whbPgNt+
sz7/xVsK/w+S61CLMiTCmhhEUXzgKf+Jt/zTEvq/3nPUZ2hPYEDRtaMGgTr98J5vz82yqsZ4lOa9
1d5W8S46ZNX9Qj+cvJzis2U8NPHVwhYTzbTk3TTlvs8O64XtBx1S+HBNrgr/YqyOdXMRq34fzUH8
o8YIGDpP3WGqdy31h9mdO9/gehwLBDW3ZQJzdzmoOz1e+9MxXvazdcUYGEj7TBxq4GVhvgRiJJj0
Oek+G2lYNmFLiBkYqvckVLMbNg9LduFUd2n6JszPqrqdjWt/PfXtLcB7xfxk5EwQ6trMX2K7CGp/
DRb7tMRXRfyo5wBhbdDe9u0Feca/Ie4+bFR/XVEJY4dVjoSoj7rTyZBD7SWl8dinzidHxyjeYtu9
tFb3zZ1H1Og+QffiML2KeXCuXQsDYTaNze++xnbjfr2x6JqhD4l0QE0pP64zVdV7jdXb62OeyBdz
NL0HJzbSy9q6dNLs0+TV76qxn0tjFiHiiaPEyxASTrs81pnYrdp8/umtuPvXB//MLf66n3BVWIV4
vNAdETWCROcDY1XXnozhfKbHTgLPjE3qH/rV5uhNij30BlkD4sxZ+6/ynP9KJfH/57rEPPTTHfjb
unSHAGKM34ufF6Y/f8lfC5NiWZIKfxZb0Ca228aXvxYmy/wDRSpEJvIwNn+DHfGvdcmWmwaDjYuo
Fom0Zwuy+mtZsow/NkGZJLtjUwmyqP03y9K2v//08CoLMQ+yqS01kQpsAmJ+3f85zhWrbWRuGPe5
e4OYJr3XfdQePF6ni7JK6yJobDsK2ipPr41RJY8/Xav/8LT+aY/75QugQUYZQjmOgRqMsevDF0A/
ViXQbyHfVDyLnqzKYZQ2n1rNZw0hFFDICF5gDz25S6VwQUyAjKn60xx7axify9lRzUu5qM9R2nBE
amdrepJxptejaAhfOHSVu69m9Tth8QehxDZbMB4jGuC6QeWbH0N9WmgUtCqgWUotc3lajNRUhz5t
wDXQbLuf0PWNxcGfhcnPFK0yPcOwm/nlMss++g0t/uGtR3Ij0cUrtj3G5G3c+fUyitzvC7wGczg7
DogjbmhTnVRdKDrB6hxYNWfMxMgSp/60yxODs9o/38g/o+5/vZGb1BHV6paEijP+w3jXLktPcIQ1
kbVPBOje1+MWjrWMOVn8ZpJ9gd50DpjK6V2OaAAgkK3XOjqRRTMYx7kp0+Si5nizHKSgiSoshJEV
+2KKIcto5kr7S2lMU/sbBc+H5AzuIfomYjOwP/G6cfU+PH7QfLkyEZhxiCcKJ0j0WsWIbHwqLK1C
Q1+1tZ8lF0Zka3FX2ovPHqfHeo5pqKpV9JDLYur3A/y/2lNcBTAnsjYdXn5zcT/sMdvX5HHDmUbI
LOT1x6Q3z09VakTrGPIm5TNwmzc+Gl2dH5rRMOLQkO1A9awca3nKViGTm2adk+w4xw0giDTWdt4T
vGSiRq1abwjS3prkb4LStmnt16WE5E/FQQJx4BYJ8DGVjcdcLl0t69Cvnbi7LVqroXk3GTZWY5nU
unOapUa55xMY6S4lBm/lFbBIAuf9qRobsJ14yryLtY7GLz0RJQeYmHy6bJ3iS9Zmog7UnHcPNPC1
Xog6XAuymgXy5U5MkbFfOj+2wbGzUt9CgUbOEfeQip4xxEzPLrC0ExjjBpaosfTi3z1H8uMPDzPC
iRkNKjsvQtTtBv50aHTXQlbL6EIZx1mThUStxmNQGgbH+MkoY6jPqKWRdZrsbD8t0nhNPG1ddbjJ
UI/UQD7YOTPp/uZroSn68L3I8iHhlCOQjSmIk+aHw3zrDxMY/5JDsNeFezbrqT1TaDNnOx+YuvqS
yRKo0Y3SarwsyuFcpVTa7LMJa+cyeHfkXlOvZOp5OrtNQae2Foc+67qX0Rinp8XyP2GRsc5FlE4I
UMrRTLZgBnffd9185Q8VYFmF/ciV1W1qIuoikmSoLjqvHI6W0WWIOT3jqdbVN4oQqtByi+ciXtXN
0nUpsO2yZHuBAh80eSrDqKXZ23DJ5rKHx8a1pkNXLD90q2Bom+ptNggY3knUF5eT6PqIJAFSOGSX
FDsOgOUlLk++iTCMQ9UOSKN5XJJveYesJ9At35dH1fX2vbGVJ4q0da5x5fcHAtJiDpDjeLHM88PK
aH+M8UKd1mZuHsnjeIRwMwMcZMapmLP12p4LHENeVOVYZdvm2MzKexdtYYbkPybXUZmaO9lF6o2l
9KK3OptaBuWfltqIT04lqwuaBnv4CzeHYBw49IRgprrcFbF0XluF4iV3xSPVCj4u+KE6FyYFjOZg
lIcydbtdu1Ct4A7T9NDU8tmP2vxW4vIjBwiIbhFwCB0JSCKtrha0kp86ylHeOm0jRS+NDJreyIbV
uHAmAgoufJWP3wnvbr+VA+DP3O/BwfJjX8zFHbEF8771ovKxSYa3VPrzgR6979Ys237vtzNFOnPe
Q60shtq6kbrsi9GZDfQS0gsHjDjKfvRD735rwSbufHtUr90ced/J2a+GEBZFB2pIxI2dqfTY9NfM
HdIux7NCmX0igBWnjVFdGk4PeQEWDijGfdhv9kOIOtfyd9mcoBMi/+t+GobpHK9ddLbwV9XHCcfI
jcbpG5BB30Fr+Mhe9FSfrd5TO7JmyV7XKnmxFiikarUusziawJsn+yLOE+FRYFjYx1En1RkXdnFa
l0az6uN7eW5a/VXncTdy06runeil7oucLMkDOtnrwUtl9egM4L8DWKdCaVKjKl/JE3v3K0jQMREJ
HixUVB4Ri69oWTkoiE3atplvtrZEYdDtq7LpjkZVKMHtaBS0Y0FPisrtMeNNyqv+kM/K7c5JP6fH
MSPJA83Yp1g41qMHZL8Xemm/sLDmp8mW7RvpBcVdq6GtPAPwx1wyTkkqpR2oRNmVs8A+tRl61nlx
FditRyyFscqsC4TM5bOT6ilIupi1XM28sj6ahXPZjvnVkrfrdQyyj8TNyEOZpNeFw1HTT2z/VDnK
uLQ0BeUp+vojWUpfGmMdn03JE0teqpwvplR1B00kdViWdnFRRNMdQqTPw2jrw2x43RmGJnFCcC3k
39KcPtdrnt77Gg04YajmvYfa6wGeUpylnqrdosDDu9L1T+RDdU8z2Co+STe3Tww1d/xd+pIZVXbK
Xe3ooNLCPaPoiJ8K152/aEiKT8MC4krbDq6xElPwzUKX2MnMB/4yJwiOu2jpvpl13qegy1n1ecgX
fVoEDDYXaTlFWIfyYCgimDSr6ornfJ3vrSIrbyniXL74azygqB++lLbz3W9bEgAbSySXWLiKRwyr
+c0oM/1jptqI2dfK6ithx/4xykRy6r1VneRqcfusfKLqESlAFUbsc89lv37r0nT8ZIuhfiBDc8I7
bXkXxCDOYbJuF2HmOn6lzoHM5xLAIEfD7e/cyiz3cwbaHztRv+0e9nKMzSTek8pqQRWJdA5WnU7t
nnag6kXmnnWbO8kaOG45X1k0m5xMI8kvZNS8m0Ok71E0gSP0zXxEAuMelCPym25Wxr6ZOtiOqutf
oqqJroqpk+fFyxYUaXq4a4s+v+0HPm3iv4732kqDfLMcdHpe9tQ+Fce4R7XIBDa9pnk13OQdhTJH
RQ6lc4iKnsj/JU/bWw/1WJB2EzFYpRPH3w0ym3TQGKz72N9vVM9BYlKDvxfMUPyvf5jX4jvyaH1d
elW1T0vV3Y2ZLsME/WnYqyxDcrO8INWqdk49REHdz+oTHgr/ANkFgZC3qOfGKKKPuzcySwQ5LTwc
rPR93Mn8GkVL8mBOsjtnlMHQIVwWkAfQ5ukZJaPx0nIwu4pqoa5gFd0wibAjwqx48lggWaS9J3VP
lE6Kr52rv6d+Lc9RKr0LJv5lDpTmL7i74PYicyJAoEozZEecA7q2Ie0GJc9h7jz51MymWCH+7W+i
t/wr4JQRyd4w6tt0lIdNa5KJZnzuy8o8OtpQTw1OyMMwN+N5zWv55vrlofcIEwuTYTW/Ow1+F3eR
1V1kx92RIXT+PI/NegNZOt6kToyoMk77s2rQEwVtkxthVTTzpZWuy+3QLe1JD+2mkTNlwApgXRKu
GCOBbV716vsXZHuiZcXBWV81kU3+UlJAO3tpfpkWnLpWnpMjUs3qwq4sfSpnLfIwKkgmSKX83ih7
Qo0wEbKwrS2eLgk4bGfvidR2RcgG2X3HaZbmofTs+pE3u7hckeTiCuryOPSYwAM7spagFau9X2pH
vAzOYtykdIt9nq3SPcFXmuneiiI/XKIZ8krnHIRaiPknI6q7lzY2rE9imlnlXSubvhNm4N6pakX3
0Zf4ie15qOOQt/ldavux9FK0HmxCszv4j1E+d2+j3kA1aIsf0wpaSpxbcp+mUX5Qg1Anr0cKESAa
JIihQWwSwj7NZ6UG9EZN8m1QK+6x3KH0IzJwvqYEDtRdkl8P2z2TNrHV8MDsVXnapKeMFLogz3hF
rMVoH+u07jlZ2EwXM+0Px2xezRDBA/4zS6fxvZTE+/Bi5ek3E+ziEhsvLGSDu+5rY6Rw8pYe7P0w
RcvLpBtxjxgtmXYCbSlkur84n5CHOVidy/xRWw5KrDrFXdCX3rdEYujboQZnBbChX4OZdsc7p256
jtoYhC4W9GS3Ah0XyssqgSrjxSp2vs9bfxhnamtKndcPhPVRt+Uby7exdkjvmsulkwdUFe5nGU+p
GxgmtFrA+Oc92+juMENbfhaRX85HWljXhoMvynm+gKzMvBcH8fvBLEafHZPAA972CZqFmKimK+0J
46vvQ+HBksVBN6N6vNdpsywWTyjRGac2RjAeRMgU1QlRxXLH05HHV2RaxNMha5XydxMVls5Bomss
w1h69WnsB//ZTMbym7SG5qQ57P2IW7IUmC3K4Xoe1/iuXM0cg/84IgtCvzyy7vjj5olSMMVjVV0n
7lhXIdli34jD9XSQWZqRJ3bbz+y8yRXFcsbJSDM/DrOZAt3jaNjRsjP6gX0DVl0dI5E27GIW2QWZ
b7aCNuPRDvOB+WbHzlN/LtvYnfemW0XPqvN60qy8dW3CShaEMurVdHn2hWqxWPu6+DZMlvdctHge
5qnjNx435Qy/Zy3eI7YtEvPRSufE07rxUz7b0TuRUsTVLpYojyjy5ppop9Z7ntJ8qo7wPe7nKu/y
PpyFNQxH01/8bpcylnehkSYucdXozdAoMhGqN4UcDTm0OxjoX+s+vxFjgjJnEU6FngUht3dQMMMP
M8M2MwlZkMjWBNFvu6mFyw2aVILI11rc6NohDmnbrotwmdJpusijyns2W2t2EGf7jnkJ896IkKx/
P3ur8Axc8SpX4sIwxDgcGQ/G9ZgRu0KyCh9DOVrSdcXllKxDFqKtp+Vv7CLjxetzRFIoA9C3FLHg
eZUVRglm99apQ6zvhE8Sco/omu4zN720jNJ9QRE3ZDsxc0f3XjM608FtiZUNqqlMOhJRB5+pHMvj
vd2Y6c1Ct8Je+QSx0ldsoJ1ucmcJHMR014Kgks9JN4t5F42etae9Uj3U6wwbkai71ojkRSMz8S4T
Ey/qYK9csKzIerGR1yKokTEfNcqTR2QAbA2lIszJ7Gz/tdkURF6t2nJfz0t3OY6x9T6zeN/URaN/
+GCRNq+RqBFh2wNLXtLZfZCVJWfOEaVgc8zVMA7hkqyoS6gLWWjxyECqDrOtmyoUvagESjOn7Pf/
jMv82SfwM+jlUjLAoYJoAXIiQHI/0Kct5H2vI7MP3LZBMLgmnH7SGPVhntGF7JcZMoECDRnKdzI7
33VGlGA4TNjF2KKlP4RuMcTDbU1ltb3HLR2X1J9D86Iakoji1nQYP49yLlQo8qm8NJYYQ82Q6AmZ
C4+/HSiB6jvURltcTEVhiyNLi79wUhuJcjGS1R+CdkBWt80LuROmGLt/69T8CE6RNgC0DejIcwe7
psCqf8Y+2ip1a4MzNMk/WfzVNvyShoeor78vE4pevsoUGlZj3uM1YuBnQ8+DHPppCAcnN68RcGa3
ZpGSGkBp9/ybGsK/gbR8ORjBLYrUwxdsf/xyRutNQ9My9fVlmz3HEWn2QWesPraJsi311RQTrlzY
VDfshzWjN9ctKKMJhd1yNvvnp+VXYcEGL0J/Y0zeLMqg3hut8PN1ihspEZJtATDLgtZEd5clcrd9
rKzhsObZ71pAYDV/weO2j7MwRCsYRzihj6FJNnL+KU2NMogW+30Qc/MyqH4N60H5v5GM/MdPot9o
K8uGYnU3cOwn8KuMa5HV8VKCm/hJmC6+cdGWyRSS52if/7yG/xXN9FSX/PmP3Pf/lon6xbr7f4dX
V26ky//4N7X8N37poS7fq5Q78i/j7+bu/fNX/GXW9f+AOMYaAoHERgLV/W92SRp/SABjHn+PqHn3
zwawf7NLHv+KV4FEVe4a0hNu6L/NutYfaiNk6AsFN+Rh/a/MuohzfnkI8YzzHTZYGF8ctkPzY5if
VwtOyK4hwyaK1/YSzSmO7qbZgqaVEGq908SQMeqB38Tlg6AJIb5EgpzXTI90FdjkKo91bn7D/NOZ
x0kQcHAeTG36YVubZbn34zQiYDLOkmhXdOiw97XXO/47Wr8UYqaIzfbWXWmhu6IPZxWnISvngmEo
xjj4lBfRKK5xIdh+HFhlUddXTs65BQeBa56InIVnx8O1dVC0kxwevXFyL3PMH3fWmPbrOR1z+xV6
UDS7mThapGjxVN5y7EJnOjIHtRwWKrMuv2ApM0dMMFY1RVeRm3eUxUB6zcazwfga3bSesTTMK0x9
6OGp6EN8G/ECeahYbabWpPpsJ2WkDrLQej5VHg8D8nW/iPYL8z2avNEa8t06txg0MpT/+LNM+gVD
T3jIs0o1xeIQx25N1lzfT/F1wQH3urRm8Lv8f3J3HsuRI2mXfZV5AZQBDr0NICSDWnMDIzNJAA7p
EA7x9HOiutv+rp7526xtNjOzqUVlZjAYAcA/ce+5OVaKTvXT2SynRlD+62zc8CvkH8OwDg+Lh1Zx
s+T9bEWwh+3d0kkv2FYMWZ2dI4s8i6nArQUFd3oR6GPb1eW1I5rpDTtd6/FU7/x8W6ZdbuELMex+
k6JD/M6XYXkpwHOnSbhUcQe/nx+bevfl3DVnigefQ3/wUibjuZX+riunwKOQGA8Vsp4lLp2+/8Ta
V7JuSKsIYL9zzig6XhfcJb4COOFiDziJKhFUOawhrqTRk1GKcLB8zuwCeXFLdPmsjIFK3RL2ycLo
8ZXa64KSHHmsruzyFxRxqhRV1RWDV870W79wrZkn6gTW1LJG98qUs/wo+46rxpcz0o22Wlt+HQAY
Pyk9tEnRmM5qIzqjzPaugSwpJgK8f8SWkZnbLtTtnkQw+AmqsGs+G67T69WYNVPlNTNBoIZyDDeu
hMuwG9kRMU8SxZSzsEXPsapLMJjpDIaKalrWQ4fLjvGjqIYHuknmbRDgm9dxUCti67xYnx2KDx1N
uZW7DE10YW1m36tvmty4vFWoHcwpM9091SrPfwcEog1RAdf+dcpyAIlDay9PY+/5qDaZYlubSanB
OCz54BLtgZXjNyS37LmzVh+5XjKLZp/M2SjjeVraH9WniPUBGsr7mppo2KTopu9V7Up/KynvaeV7
j8zNZNHl+6R10W+oRPkCwBRaV9Uge5wk1L2/EdsO8L2zYhKbMLe9e0sW6TNlgNNd5qPJPkMlSNE+
JPabWPIluTh+DL01DSVvL+HHxcYdKvenyoyUSebIn23oHmbWzr6ezikpCE95KZuHbvTHASdHL47E
SWLjxQDbvxoc78PZV+NygHbkGKhrk/Ca2ooqnNgniQ+gGjtz6ygcSpFTeeYtHtwk3MmhwDSJ27Md
T0I5c7FBmtz/bidj+m7sbi2P9VCE6Z3bqqoAiGcuyTZE3qq+VuBGXdS7ov5IeQ+MbLzRXs900EYS
zRgQrCizq+IX0Axn3jFqBwgy5ob/PMy68iNBo4DMBwNCtVXaKp4tz1iSeKjG6nUObc3yEOHtr65e
6rtgAui2KV2FVRXugc3ObszYzhj0e/zwhNp7Ccv2yR+YYCGRD8xyZyQi+8GbiDIXeHXz5qXp0J9o
Mdkc0AYl5zpt5mDXutaK0p1cuWzbL4kZ7Ab0+f2m7212eoGc+KYYJAfPtjCg36TQb/qda+nq5nLH
hrvM1eKQzBJ9QGrN8k61qHp4wJTJfVIaVRc5dq3u1KDSNw9xEI2dE4bpgR+q52ihmU2OfWZj0HH5
2oYY2uWSb5Wwmyx2EJt/VuZk+1E38WyLFTeyE7UZTOKdPwFgizwTvXNMkHN/T/kq041OGg8pf+Zy
HDnSdJBZt6Vxap2mRftX9+svEq+D50aMw/daBet16QsWWT0Rvx890Uls1hqvSYgxtnjv3mSsadxV
afHYQ+AYMUE5MJHW0NI+g912ecQA6cr9xOi03EhE/V2MJUJeRMo6x8US1km1s+GMSTb8IUzlLNEd
Yv8m+R1oiSm0dFe4sZ3NAzXyeZf4UmvarTxY0LrPKwXcMAUyY+FSmA/pWgfzNqjsro5a6YxHqnnR
xJ5Y9AN+z3nCpeH0DHx7ZT3CQk9v/aXDM7tUl/FsxcAoiEx8erdOP4VEvNpw0nhGTevvMk2nU+4z
WGQx3FtzRAzigLcV08o9NQFWLc5V/03Vs/1ueUNqRyxN+gWdOFCCDXZo53Uk+PnBMOuZZwPuM0TT
uvUPkwUhadNK11axKZrU22WGV6poCg0nj8zaNj9N32ET1jtTPaJ7r7y7evE5aNZROT07sbK1mc47
y51R8HaiDvHMGDep6F/gw4p7VuiBsePkMnOGELn1zPHUFCdXj4KzrdPrNs9yG+BQVyTgSKp+NLGe
4yraNWm3ZDEaspG/KEL/Df3KWG2ZSRo3IUayirVSwFVTqXZaYgDSwQ/LJfZcmWqwqtnryITZNfrx
F6+RlBcZtnhPnSy/QwGQ2wglWsH9BZPtVM1FpqKgzXx8nYGbP4brkCVc8n0XbB0KhY7Uirq/SpLF
s1m2hLSU2VJyv2HaLL5WXIo3ahbEETuNcujSHL5FLFb1cG9h0FtOxPjoPcRQNvgLeHZQ8cHicehC
LW7QFIrLaiFNijfLTuY8NixXncsR6+CGwD8cIxUiXAoKdumvboPZl3Opt5+bIrTWve2LlenLYKxo
26f5slZZ+szZOisi+s3c8pMi5P3MGkdnqddDU7d+FXncNH1MweQ+efna2BsMcEkbzTIL75gD5Hrr
t2PunGfBAnXr0siOW7czgmUzedTF2KW0+BqNubaoIxLMn0WafgzzaKkTxH3IqG1VDkRZBb3xABOg
K+IsyLwUz8GSjzviz50Au6Ee7xFsd+lpVciUjhVLTX3u1uByKy1WG7ccCfJsLQ6jzDHXrhk1QbdA
SGCT9ADNzn4AXFp8TD4zqY1oerl3x7GSu7YKyj7K24arlUj7guLCxG/FwjfIKGUnBgjudROw5t/Z
KCS885rrerldhpzr0Z8ae/mZ2NbX3wBWkY2sYS7WZpPPlumfUzZk2Qs1sSz32Ezq6SywjIYnZzWa
5qHv2n7a5aM5WRTAZBvvMmlZyS84g0W2q/rBMR+pJ3xxdm2azAdWpraIBosF4e0/tTz/G5nYX0cM
tBEOyhe+F5c2xyJ/4V/kFYkUqFFll8YVf3ztdAXqfJIcf/37n/Ivw4I/f0wArh6RrsnTmnnGXxvZ
sGvrnnqwiFsHgxalRTk/Wv7Ao5OqUtoAIUR79vDdyGixqQbNDkVS4ufd03/e5f63Lexf4FP/r4Gp
UDD903fyvzS7jwxMv/+12738k791u5b3h0taBAgbRFDOpd39R7dr2X8glrzwihjCXdIkaET/0e16
fwQX/X/g8B/0kv/c7bp/YO5z6JovOrCLdu4/0VKyybiMuv5rHkgfe4k5IJsSKCYwecrEv15AK+9A
E2CYR0trVi82c9IvO+ioLhXqSy6o1HCmaEn1EmCoDWUbl5ZdNZG7Ojb++byefvV4spHShF1DWAHH
ytaufXFDJELVxwMsgF99Wmcc+f5q3GCOZbNslhcL/tj2SuwDWzB7XZB7YD0esD1Udoo/W142kcLe
Oy3+2H2Nm+WZ2A0L2KtDKsNuqlTCQ9Npk0/RSvgcurNLQAqrg9pSUzvBwasvIQy553uSvUbjDNTL
NsqhYq6mHl55UtyOaW+Q0ODavYVJi2cJJ6nNW6+l8GIOAYU5N1jLk9243VWR2kg7JzWFH10ReLgw
XZkzNmzKC1+imNOapyPbms7qZ4zgSW99Skw/1zIZJjiKsz77VkPu5aBHjhtiIap0g4GGSqBDR+pv
24Wi/sqmqQn3/qgrqH6t24vtDCPwTaYpkkyX3W56UBx/OlarnN+ILVQPdj33MA+Q1XHTLwUoCpou
pPgYCd+q1HXeyW93X/x0nj4KFapb4kA1reDsUdi5nZ0ZuxZBRx0pTlG7DfEhonoSjd4Azji0rH1Y
t0GGQLn+Eqb9VZPJDZGFFf16zobJZCdqMEF4q+a7zimvklbgxkuJG3IOvItagd1z8iMSrHxLoNKS
ix3PqM8gq+9N69wAq9DB+rqCijiIZh1uVsmDMqX7dCEHiMqnbqi+EAg+ByyLIwRbUcuABBAF2oPx
2nKHvVett/M4srEMT5lhvZT9t2ynO5W+lF7+7Shsnqn5lo81e7V8w/LydhwG1Jr0MnlytLRhRpNj
75Osf1NFiZSCYmJa9p2j7rn9NnAngBGE9V5VCy7WZjv5p2YugCyPyBqNfO9MF4pPku2Hoj2vAWol
gVFI+tV5MAPGEP4jm6ujTEJYDukgnpBJ249euTa/pNkf7ZlLMJjmOc58MqGw8llPifZL8r2trZ5M
/xEMbqsjEkyZlBhMT+GQLMYb3hC2u2r8EUV37QXyzg2C9qr+04k/9dNTvwTRxeY3JuMpS3V342sk
ySlwJ61wt587kceBM955PUQEe43BRr2G1qe53CxOAFg9tpw2msxXFNhbK1leYURuq47v1L+4z+8W
VCIrjS9OB0pIJk0etg5jrLA8soA3Gy7tD8/R98k6PNo++0XpRTBLuVgYaFQEY8ub0nN3AUtH009v
e1YRPCxj2FW7YlC7PPCusCzuZmoF9KlXzCVIWTd2SrpnFDZx2GdRadYH1y7GrcN7oe84NAOIEuM5
K3+JMbmyIW2ny5vw5LoJ1S+frgOPQ56UO27ZKJwPzGh+ZR6lUpqh7hywvue9fs8cpEmMcPzscQqt
JzXXzR4B0JdhhJ9cdVeaXAnRZHoDNauKjeJ+QguGL189+arUkck+nsG9HflBe19BTk68Gj+JN9kb
t37zhuGsHTaeixdGxSx31dCKIxvWWNfrHsULiypNqAO/mWeqTUZ5N0oRecn07Y4AyjbOKMR93mHL
xVlIJHZa3OVOsIWMc54rdbhc00E5JfvELcqYq7TaMTUpruZynB9mfsyk9LvPaIKiV18v0rux1+KV
Yei+AfkS+cLY98V4dNfgkXjgSFNLkXmLi/bWzPNTWK67BgRP43Al6768gU3wFYIU6y2stozl3Hxj
qxI+FA/5cKd871ToztutCXdx/0bP/qGq+eDXlXysJ7VHmxw7lX3f+vktrAr3gmUtgn2ry6e58W/o
Fh0XCQqNUtSq7tGX+kEY09EJhq3V3xnwkqI8fZguNasqTvXwqXUNhqsfu0d4qNfa+GEK/bzY3YOY
TuGEOKtjutBSK1XzpkpY8Q77eSpsxAbTfJWuZ/+CaDJ4Llsyv2WJeoY6dYb8AyOKG3NCW6nQAcyb
xjPOLuHpYXlTigP95nnKiEEtGlBnPawQBzUkKceMueTgbxvfXAuQNhjASSBhhy9Vi6u/XXjUIGAF
5GrvRpH89LN7lEFxyCc/uarrsPusXK+IIXMc/JaZsGYGtMLhiwqtGYrBVcgUwW/wdlJoroVHmz4R
YM2iEmLbgOIPM8+Gc3YltHJwz33yqyvNM9qaKKib3aCrLTEakSvnbTdWRJIJNr/jl8rds7l4dzQN
cBvWnQMu0YUxIdyvVRzDtb71Z2ZD6Wbt78xKsPa/ctjLe3YfWwgFwqZCQOwZTvZprwN5HAYbabrj
/rbA/gV1MvKxan9iezjTSXw5sv1BYHo1LsQL286K6s1BxpvvWAHytJ27nV9RyNfbMfWeJpJoX4PJ
ushbz0ZdRnnR3jK2gtaCAfp57Nz3YO0Ed9svcuuZNAxfazfupt5ovoolyU8u0kJAnYz9AnSzC91H
yRgdwNwbXdAU97l5t5DwGC/rXYg1m/4PGRQ3VxMbTGZaTrDFng84vnkK5p9Icj4FKAZc1bdrIK7F
MB8UD3PLovkcPIeBbnpOQ4PB+hQeUt9EyBgiDM7fOsPnSyrO6aSse6Pk5ZcX0xzYO88otm9ghXH4
Kxcp8bBzu5DAAOcyQne5O12ADmt5WOw3kiODq25FLzO512Def1xOuMJaAdMpwTI7j9xlAjTFsVrQ
zwS3VvfqVNWGB9PzOourtKnYPC/h/ZDcBan/OsviqJCCVUm5meevwMoxQzTzlTLbLSS0yEizvbLz
E1qLJzm2ciNmHWF+340OLfKYQd9Z6mnbSfMV586vCmyfNpdD1/U3kFAAtHD7NMOxWHAcrLa7s8Px
d+rh9nDd/Bp3wKkZ0jvZumh/nQJAwGI9eSmGGS/T9nHK1cSkgVlK755TG2Wsf9Xn7p7HB6KhzriW
/H6eGTOL3I+WNu/YaEfSHje5tV3l7yZhHw0zMU4vgjWJ9HiYPyvPA2R3cXw8QgrewUyPVPFhywDe
YP3eoiCFO/UQkMFsLx/2kANHRKa26nuoylsJsKEu3t1ab+ZVbJAqsBKhGkRgwWAoJwXBDA6ea/0e
vfQAdu1YaAvtBZUtESk53RganCgQ0DJ6G1EPuKjK2lrsHqQx34WAqAnqjWxIIAMS39VpXrym3sj8
HQJ5JvsFuUxe3eYGUzGm6ZPnEADAnAFRXlkyGqMXvpmq0Q8i7QyCr807BRmSaafq00Mu1FEKkyh6
ftHlKg9QVSv3cRJm8goBgmG6PFCZMJi3wH0j5/YMmLXQYpNfo9MvcVXrXZv+1sKJUewgawRUQ7t/
OWBnm5wC3si8Nts6gUDieVyiA+eduT7TG6EDTZ1d0N1PlOL3sB69WOe0GivgCYgQFMTKvoY39qLV
N2pR4Im32ryq2mEbJnUclsAipLMr269gnsFTn339icl8CTHo9C6XGEwqTC31dwKLpahu+zY7uUNz
1ZMS84YyPb1fJnv9Hgd22SCiGpcGGc2ku0mbdGuntBHFSG5QrS+6qvLNVhaVLkZSOW1qsqteEI+q
I+KuKBQAn3hlEDsm2j8L4IM/2I9M5yiK4rpQhwloeIV/MlN1tiex6xOcl2uEm1xG9QzUb/J/90xi
F8N8cpnXh2uL+kxlA4cyyA/hD4wUmcZBGOu/coa1s7B/o3Gc7mvG7Dbyngv6ZkmTk+N/O8HyobqT
vVB5F+am0lfEnl0vlnvIl9G9r2dMOOsV65Lvyqc4aYx47tC9JlQ5dUijAGgpGrkxAGEc4LbjBldb
hdXhUsoIpDkXReqYEemh5FM+8/m71TGbv6ZyPpTSvpZZt/fbEJm9u9fdN7SsrUu6nZf8Yr51O+B6
SPFYydKJ5FhGwJWvUr/ceQxGZYYkTT/A3aqqB95ruKECjqrMffE4RGDw3IuwisVoRY2or4lkv8DG
Dk5a7Fb9Y+e0DmJ56nrvWqfmOeA5eIPifs9EJh6n7s6STSQribfBltsys22SwYz7xcs+rdHYKAbn
sdtZhbjoAQdmzNgNQuRIa2I82oz0Wt89I2v9mBddHVLpH2biaI6Fl5J3shq3oT9SyTBDtORb6T8A
nILzY0Zkd8S+YaiN6Zbdpw05DeL5XZ0yRCxOluwAPJv+Vq++TdAFzIRTXXZxkNbXWI8QHI1pZHnL
jr/4s6aQPhhwYxAAEiIvVMKbJH1Zap6NOYS5C6JfyesUwhpb0a1iHLzX8CVRjvqwHMfpIwt4VIu6
O2DiZgzF8sr8ZCXI3W2X7PGEN7JIopyx6yfBDVzRWiydhZLPom/Jcn0qUX/gtA7PrAKt/ZCDuXPH
/gDdAhqSi8p7kYnaegb3ZUArGjmzFa9VV+7wuzC9DpfffoEUu2mT7sQYfbjClmJHJeKLbyMMum1u
GWcyun6Rn7dnf+Ly9c/7cLKzrRdkC2wTUn/thBwBHFdLhAgbD6Waz0agtn5X1nvNKPNivBhnnMur
eXTGMC764Hp0utd6WQ5VUTMGA7wBXyzlAMPOHPafVar3vhLoq7A1biepo0VG9oQNvK/WI6YX/aBs
6YEii2ciiX3/gF0hrjtvvwTnAVvdxodrKSg9ndr0jnl73/Y4ISDVsV3ZhCRtLOPPmh8v39+4W4OW
F5FOTmEiOrmsbPK9+SWDFQhDB9LMe64wM2zyMRl+EuEk4oCiDam2E5pdsgMvEiBKg0MRsJ1sYXKS
mmJQUWECwbQ5kaS7IaPeuR2bilapFEPFZ4AWPsa0tiY3NQ5/RPbKmq+HxeNmNmyzP8GLSkVUUZK+
JYk1p4fUnRNz7zWeBdlFqfZWV3NrxM1aWucElB0FBTdvDorWao3tbC3+HclKVP2OHEH6sS4SH9Ly
U+/YDzYSU93bTrZPsL2wnbCldU89RIu7rJqusgjX7E1WOa8XpKB6Cq8Nu78FIv1Hqpv/X+eRjJL/
e/HN42f9P64/u7xu/qK/udhI/z6RBC1hgZ2AocLwzwsuc8e/w/LFH6DyXZAPJpNk3NWIbP4xkbT/
uMTuobMRzLMR4DBn/i/9DcIwhojYeP+u2vmHMujvY/J/B5340973T/NIZpuQfGATeA7BGLYf/osp
d5B4yryJxs/3uVdqPDr78OIPcHGQxg2Q4r3I7C2iOH1r4JqwVH505ED0oCieSim2Yz09Uk/Rn8+Z
OneN+2JXrBrtahm3RtCX2yxU7Cy13R09LDobyIZl3CvdQCsFaOcbyXcpJoAT2pbsfZGLz6b/47eU
fzqsDkFYv/os3WI9B1SDo/WoPfNgINzYKIQaGzhgh8DtKR/HY60+wIBNG2vwmBQ4yVOl/75l+I8u
8/8TcdlfJvP77+YSttD/q07t/0YF2mWO/m9ugvYz/0u6hLj8/b9d/84fAHO5/JGMEfiO/ZtL+R/Y
leAPVimksjsuM3mLv/bPN8BFkcaGiUn+BZzBH/39BhD+H+ROmJcxPcMw2+WG+g9uAIt/+JeRPKpL
m20AhA7fuogvuUn/OpJvF7PHHKB/Ru5jfZ/5SILZwE+DGc9slTmRUM1nGw/A2dYykFQA2Vr3YMSd
7yQUZfqe1EyA96wYGek0AWnZr+jlVyvuRQ0jizVxAXoR9vznyC1PAa9ADlL/LI0Xua3PcFqX7ugx
OVpF99gaCYUaFqzmjqvcsvczLju9BXro9kQtXFDl86oI+BEeOTNRjUoabVNp+O5WehXM4oozO8qt
Vt3h8g6DKBMGfCpTyU5vKFfmYbPKZHRiQG7M7ryF2Li0ypNuPwRu/YMmIbMv0Q1S3aAAUu+BwP5+
NcykmkNzhUMHtiykqx1Kpno6kS32ghGK3zbvfVHGbWOYAjBndkbq44htWU/Lw2S2VbKx53Z5NwQ+
1nju9YhHVZHuvSN5LPTwzpKetS0LmT/BSGi3KSTJaZ9herRZHnd8joDhagKvh1nNH/xrA2V3O+vp
KQsZD93jKG3HXZfQ7kdm1pgPslKWe43zpFp29tBPBd6C8OLWh13xPpiWoMPWPWzFbNHdb8Soif+Y
1TVzdtN12/UQjCaKEDnNE01nXpa7LFiYhLRzmq13o22pYhcoJNfMJa2U6QxNAzDJwaIDmvQwYqbw
/RvsPMp+8Felc+jQOb/FIEX73owwzo/FlIj7CUk3WYUEzpzaC+Fv62idzbslXDonwgUyq5shs1uw
flPvLFSuIRp4nO0muEXPa5oNCv715AuVX0T+ZfA29iBBYq0vj1nbHbPXrPaRTZVEGTlbN5nq/mik
PdoMLetKvU95JX8awprTTVM7qfWb1ct8BzV0ldGoG9KYcBA4n5aCcXHiSJqSXYLZI4gGAJvLtu9H
qdg2C2pIE1N/9gyKePoSjSRCqREmbVVfruYa56zbh8hNklHcopHgxdLZ4sUcVCALOQb4YEBBYzqs
RuZJ5FHhvoIcftXMqjfZaEyBtavDcL6rQ4VNR/mTNh5LZwicY2BY3GyDFSAUwL/Li46LVSKl6Ob5
bhZmsZAY9uetOAzIYGDLS81LtJxw88fcAFQ8QFFbKQGbzJ7xVw2ofarfDngHJHEDAmy6FKOAcig3
rUsh+TJnEBkddl0zP3gN5/Yd38Ugbkt8h4Rk/Hm5rkIl7tsIlRPev1HwaPjbRddNWRXuglbDFxf9
WtdnNGp46W2vLBih9MGn76Rwup3cUFz0OnXfRIf14VijABSI/3w7al3Z3/OZ4HTMs8V5N4akOLsA
Km89a6IXKmXmfM3GRAtSJ81vWZTmgTpDXiG66La6F+5x7Btu5bodwEAFQh/Sqv5hwYKYiHIg3XlG
Vdz4pWCm7xQ4Y3ZYokfcX8mAOHM13Wlby8R8RYM4btyyEFu5SuKu2sC/YfxaP4caUi1KvLT5mEoz
vCqXHKj+YtRIVsdiFDTbCSqFpilfSIUIj8qdmmtG7su0qdJW3tlI8tH7yMA+pHRH/sVcnD2Xs/sY
ZDPynCbLc/aXph6G+0BM4wiKb2o8wj4YA/P59P7FMXoJMsFGygfN0jCN+0TkK9Vwml/EJSS8tpa/
PBTEA2YxmiX3zrOq5mwFLd+BbYxPZIurqGfScVr8GScgMResPAdguanb5Q9LmxUzn2Gw3K71qJgu
NmRPuRbThnJ4LvxB3iwCoLCcutfAahpcyG5Cv+3xnDWOumqS17mQj+PapcdBjd2Z376MdTCO7zPk
fuof1mUFVuWoLcdmz7yftSvyyj4mtaMm+pMbGiXuMNGiBLTs5AMznKNLkJG0NCiEtcjKS1+c/QBU
rh55YjNqR2TImlm2vdqbqMz4H36V3U6hCost45ZuRxIEo+7S8VaFYzNwRSRVJc9oqtIsCvDX/UJU
wqR79XM6lhCu9mezXhy/VS0+RsaQjL0MX33luYF3l/Z7eVST8gAJp8pAYCbCImb9MzDVcagf0WB5
N2tZFkcTM9+eJ8l4rqbCj2qwuSfhBOpQ1v76oRds/+koxmqn6P2QJZmy+eJoZHZbqAE/YiOHA2yH
Lr4AJtmiwgoXp/xCNjyU1QUOoke+sc08FPq30czON5POn8Rcu2tkVGk8UIo8LwTavAdm4X8Y5A7n
MTT+LxgVjBXkkidRZyZ0h6mvLTITepcfVYT+lYTnEV6ZpVYPjoNmkmYAVVMXTu33wpT5J5C9uuMJ
f8E+cO/doJEfflnW4D+OGVlJ3WQxxcbg45/H2iHsuytFCbVaBPetWPzPCtPrvTS8HC9wwvgoT9fX
wprcqyEApNkEbXIdlAWJJOZqvWLyK3ai74d713fCqF2IGMUOCQXOa1PM8WA8eH74IVPiSmTr04pB
krq7CHgwDKh59KGwXTd8B6FxUdUyH8q2srBqgmly+BhsWPRyDQPfeycZj5tdrDq8jJeZRBsodLpL
AE35EwwTo385tf1L0Hmc/TwOAvYH0Mw5TxLERVkO7ZgoGk1nPzgcxtjLLx4or7b93ZTLed5xGhSv
+LY09PZi1VcOw18/bs2w3PdDj+NN4cRHBKCawbxfEPUfCI92vyuZNqc14+G+cW179iJy9sp1nzGP
zKIVrS+WAIoxpOQz30HwDK2ZCW5A4BiznNJveMyl0g3ekGsFlyAFdNUMhGbPOTAtSMvYQA/VbymC
irhxuLkQedctHLmkNr6Zt7BEnQBD4wstl1BDZxDsF8N52E3kp6xR1uocXN/S8uxGhRAysx0Fwbqq
J1G+Re2Wx0XS9SMtkvCMh8nPIU83mkCXLbsWbGSY4krro8kd62O0/WW+G8OF0C80Y6jEc0ohzgCT
fIV60irbdkRAjHcelVJ+thLQUtz/ixhOqTuGM98EG6NzKMP+LV+c9p4TOdAnshEvYgSqDtIYy5yT
a+na9ve4DG65NxsopXucliPpLbPN8VGGODUwK1fpXurBJDQh9NuIQFvsWtPk4uvrbQQoOKOlZ92X
yilZToRa37no2PASZ1a7H+0iZOw8hsFWUOD1MV2leVhMoIs8THLvakla1HA5K9yDnaTyQYwz56rT
Ou4PxdGNR9IG49xeKP9k2f0Mr8Zb6UlD1Cwzl2RuVAiQZ3k1FUD3CG5onb3Jpr5gONYXzlVTzVz/
BkEdIOrZoEHLps54J26EMBRnndRNwRnqRuhc7p0kQz5rjibjaxsmBQsJbc9DnDDpQaRhODCwg2Lh
Zi/pe7boDinWwZpmn12dDqw+Vo7lte+K684ave/U8lnUGNkSJS7V1naWnnFTlFX7EVopkx0JNJRv
Q41I6YnPmSr4H1rij1tqZCM9cYVA9NfcQ/zao4o71EQJ6c2kc8AfLoBuKDPmqtRe+KmwN+PqGmf0
NoGK19E1rBONz4BSALfKS6hl7xLpVgdvU4WQLnedhZjOLA9elG1mbK96nj0R5rD2KHVmn0SLBCIC
lszt23k1bzOzG/ESIAQ9h/XM57/YGPgin/CCs6dRLG1Tc3SeMaI0707Z6n0B6uTDQQ/LzVA2828x
WOo+UKSR8htniXMcDc8+kvzQT0cT/UERIXg0PxJcAqwm/mwCstKaBSyR4oVJYoCLMVzVutMrGQCH
IZhQ6zosRw1alWRi6WElP7Y75YRJmzNgGD+Awx4M57CvG4y0BgjzuMrs1Y6JGzHx4xD3AAWDxexr
Rl7xy2gtIzZMb1wffbbbPdONyr4qL652YeOUBS03B3coWALEvaVjkfPAw8K1OlSPjaNZ8oi0e6T8
1huYb7gZcAMfIB/QEGYNDCg++OI6xM2NCt3otq3vZ8cMa76LhwcWN259brqJHVGQoortzIov+eLs
zy4efwNF770Dyf67cyrnZ9QuVpgw7z7COQsf0yVJtxd9Wix8ozKIrrhgBcw/CQPcvt/Jn9iB9kIg
GEaCPKMmWzM7rvOpVPv/Sd15LNeNpG36ViZmPdkBIIEEsJjN8YeeFCVR2iBESYT3Hlc/T7JquslD
NRn9L/6Y6U1VsUUhkUjzmdfUzex+M5tSDhsALCiC6vyL1jAuBqr06vl6sOD1WVHZ7bzURcjb15oK
gLCQVwDjNRzoXhVnNJqnPZclhVRySg8GcrcOngUblDHdGEQe+8RvvsbYYnw2haXOrQaNhBix4MMC
kIHobb62RW09OM/iEHk9Rudm2S4SpBNaEkqrSlhC4j7Cak/D/WRP/RGeF6jU2Rw+T5np7t2QAL42
5K7MneG67Szw4IEWtlgy91c5mWhdpEFksEWBXJ97WhWjGyDlr/FIwt4IaCzaKOVkHbl9fmOrEf5S
okbGJTLl1uNQpW2mFTkQTGzkBpueGCSXk/jmusu66I5TMkMtBFz3iOwmR0TF6uSu12ogUguDjIBE
HsoYfn3fhgmoBZPQFueLdU7it66TobnJ47jYIqM3XI7ojwB893cDcJpjo2R2bifCOgyBWiPXldvb
2hT5by+p5DZ2EWSlo0dvCbw/yifJswpKpAVR7LJtbzFSSukrmeKswYIsw3mdap3o3cil5RgaDlSr
Gsc60HeosguwWX3QZpjReWVyZmj9FgQdfixhNZ0RXnSHdFYNoG5o8Ajy2teADrMvQ45j13bymljX
F6X7dUymeR8968eYFiCxBhm7EZQARnYW6/MYgAGQh6kY/Ucbpcm7ojU6Pr6k1Vkh29Wdm2MWYNj+
rHnTafmbTAvhuCZRDeekTz+3qeIUViACOi54BlqUFcwaRznDTesKNlFkLRz3YkmaXwh7ASc3ngV7
8k5+bTrdFmh6s9inrjs9BmkBuT4h6mD34loqVrkgQWEZL8TkjR0aq3GK+0+2l4sjwTjKRJHh0Fau
QoxjBtKmbSULsOptj0RRHVjf7Lo2z4ukpFtVmGAP6jGBki7Ed4MiKCJTyB+ZSYIqdSDC40T+gWSt
qLbEKNytjdbe8LScUj1DvaLsWdD+d6X5eepclBE4F5x0qzrGPCnT/Fp5RQBWH+VCylF+ehMiO/Hd
CQuVkZ235f08BTT34Jpnz+pQI3S0dof+EapRTTHkVIifJaXQzxsBQQ0iuMaCg453M/hfCiNr8Ekz
xv3chumym8LRxjSig60IzDG7Ix5cduaz0JVrOs1jqtWv+mchrBJJLGBnabOBrrSdY5HtB62fReSJ
lJanVbWmoa62bQ7dnwuwfuxNkd5EDpJSTTAgRayWETTIs3SXmFHxguY+HkuSpNt8GHaum3nLxg3n
7BGyfIXNDEbMGJ3k57jzzSuzCaKDqZXDEMiIDhg6cf0RrPdr+FPeb3iYM/rJcMidTefS3oU9Jhpw
TFq1zF2G/qHG7OBQ9lbb3cxNOu9KLXemyLcwK4Idk+bZTT5Hx5633feiZ6N7WjbNHumfni3Pamqh
67XjFqyW+L40Tv2A+N1VlViIHVD8pMnvxg9xWBh3TZMAIFpSGmWtEX/z8Yc6iJA2boLiWxnAGkio
PcwHYmZ/powhiLbJk0tAQSq/wIYuPZJOFntgueo7smHmBpBtdIkTyKYrYcWBogkGFJkXpzhS64E1
21rzsY9scdcm3ETEPA5bQd6ZLnJ3FP3CteYz7Bo0Fi8DG8IdCiki2lpLR3fdbyWOPwvET0IAp4+v
jMY3vwU9kd3YluiM9akoz/1ymKjNIc/nRpIYDsE+M5/GXW1l8Rcrkz2BVYD0ve8kZ5MfNZeplv+z
0AFc0OFY42L5y9USgU7bsoMw5SquMx8Nq3Fqv3R2EcW0L4vuS2s74qwuvO6b9yxYCJCxtG4S4ojp
e+F4qOYNbm9kmy7ok35DPqQod41xiHlOldu8I6U+iGPxklNMRQBgjDaRUbf3bg5CZSWRFELVWleC
Ajs26n0kBwqXtQyJUv2uNMQqRq7081zbPbT+CHxXiEP2uSgM/gCJvbqZQZjdc+M2w04VMbEUZl+h
g4YDPOTjQDKSg/dq6uq868og2tC6TtwVNj/0pp3JnPAMpZ+fbNAx4JiZbJeki2/qUXzC73NYvaju
/4Fsob2aX6DYKZkj5yBBXhi+7bmua5yUzEevhx1dxwXFH42chnI5LgdXFEquMQpUe7JQynY+oKIG
4hUt1M2khqUnX551otkHGZHtlPMTK9BxoU1vvt0iQ6e71A4l+HXJTkZ+yHBzfIVz8H5377/Cn4r+
DpKXxMQG3Qp10vcCoB6MlvR/I1wxn3l5bzgHrFyxK5pLdNbssg/wFQ+a+cpNRfXw/rPfzB5tQGgI
CrsKZbjPHcGXagieGmDElcsPr2yLy9iXPcLrJgZi1I03sVn3h1Jm/Z0IUjsHwyGM3fuPf/v1PDRf
GAEa4Ny9IJdfNzwi14nEpDSm0DCjaJsbhUsN1I/j+WeAutxwX2Gsi7MyOh10GxDEfEySxG53sLQJ
SscGQ+A1aUudbGYnntIjHPk5O6f3Flh7J7JysQFRVk835WJ6SgsGSvFXu5n2WPi7/NMC1HSef7Ut
WYCETrbr0FXyHf5xSqMQERoFswlYHr/JVO2jJqKUjyUF5hGwgntr26WmmRHtpSzPCH9eco/M1KtO
TOMXu9XejeDYpmFjPi9AUcMDvPlgnv8wSCRFDIfAjTXGOF/Ps5TcFy6qritVNcmwD6RQ5TnqJoyL
2OO2i8b4t592tJsAHDDJzxvCL3GH2Vp1aKltlIQxFSusI6C2zc7if7SP9Zd+OY2eVoInn0D6xLIV
0hyvR0htPqoQVIxR1M784e6vc6O1Wvz9QJdW6oqjz2l3KqblsHHLZlbHcGqX7MpHSGuCBTF38CTa
KSUCyuqC5dJOkpUS1GAWznM8/UZAZmOnvMv351aeKoowYL66wy6yHAMLjxNZciicS+ZHALMsO2P1
ynTOvO8ZgqrDVsxs7B85kqrZZhSRnV6GcBXxKSzB11yFsyqjc8eVoXPIsgqnXwCtcbaji9eGm9FB
px+iJnitKtENLYoZiEgiiGt9cRx8LnH9yRR+Bvgr2rua0B/b2ZxsiXSg9vbCKyHrNGyBJ5K+5A7d
FcrFcU3bB5CeJ35UUFTH27GN1L0/SayNZNdV5Qe7w3qtqYGNhQk3zfQ0DQotGSSXX3/Whd5K7tKX
Qq4tmqIrEXtkZ30HQAUE91QCFoTeLC/bpiMnREbLms8XX4XwVDHWnc9t8s5rGhgtWICCFi2kXAfn
Xg7RNDk31AyPEMa6I7BatK12U+MYLldeHvKr1gT+p8YL1kBF3Gv6xPtRqTxdjhSOkgd6FMZ8//5K
eH2YuhaGChRUla0XA/ohp7rK0YhWjp0GaG564JZJAsI1BsDZMTfy6kyB3V+HBibLkFQ7azsLH5Df
+wN49t/51yZiBEwyXC7HgKHlKPhjJ7MdTQ5mR6gmLVHcljsVmjZxMBBlej7PXSmm2bWPfmBHD7Eo
8afPokafrGZo/XQiBwGqrHJiG9lfA3FSK6Pcusvl2H8vYLWQP5CaHZElBPvlgBrZO30KIKImX4de
4ywiH1a5FYitY1Nr3X/wcqfTS4ddAj/RlErEXuDAvX45BxarEajuF8lVfUmxCBi41WeMniKHf0ki
3AeAfl15hmhJ9KMyCiqirgu7eYsGeCC3o1+ARi4N5V/PFHc3w5wkn6wJT0PaYqbzye/n5By3Nc4U
I3CKBM81IHQbwxjNy3gC5U9Vm8q/B5sSIkGBCjjlSKfd5n7V3NkB+dz6/TfWoIMXZ6Jr8cZAFRTc
PP4dFs/JyZKJ0kWmAek5qVuDksYNaVDZ6vIfqIRi7VE9G3assfIyG0LwMk5J6Zi0gswMPG00bd8f
0Ak+QQ8I3XzHBAjkmkg1uXq3//xxF9MS/d//0/xfuW3HBBEYTGoxPPtYIhT3KUn8Am5Rbwb1ZpJq
/jwg2kAzGvnYeDs6sxdc+Eh6AkrvuxaPcHrtyQpemv+EJ33SbZPcUFeuTCWSIVWaPzWxQ7fVQVXi
sh+KOvtkjN5Eiqh7tBw01Terah2gs7QcUGw2KEA+/xRIUEW/wUANV5MW42ETCi/Ndi0GyuidIrOw
MoaWDNRpyxRKDibS0WbOzRauE514XFQXGcc4207aWw1SMkUj8oqIv3K053XOKdIhIA7JYZU9N1Gt
3JbhAamK+iCVjVgqyAVyYSfoA3R9SMrp1AbltJVJVpebws19+1jMiUYLIEd8gb+f+bn1Z4raTkn6
hgpbg1LJkPuXmQH6CI6Kmflb2WH/TGyL3ioiuwoK9mz2dMyeP+x/G5jo/0WckMH58O9xQjf976Yr
/8dd/PM1Wk7/1l9oIWoS/7DQySOxxSGCfzj/hMsJ5f7DR0JSH0ScuSiW8Vt/4+VMXJpMPJM81+Di
sZG0+idcyHT/gbIPAhsY3xiWkkT6/wFc6OSwJ11gXT8rX5nEzmhg6dPjxWYs4gEbzaQlNw/A6VdL
P9IkzOEGkpKyyAqURdFqcs+w9/jkGf2nWKYFZR8cIjKAECu0oeIDdHDIZp3nAcIQ3oXKokf81uEN
RrUPoak+N3ssHGLoK9chp8MZSXH3waFyEvghRqhg3ijAV6QByBKe3Fkj+loxWrT5NsNNbo3LN1rX
QXzj4Oa6JqjJV33CcfLiW/8haD8J2Xgm5GIUvmBx6mhTAyFfTl3oCEGJqgi34GpxdvOzJ8stvvtG
/pGP3Enc/eZBJ+EPVdgl9gLs4mw7+94kYb72cv+DsONPz+BtDJcbAuikrf//F+ug6yWuNF0cbkVF
maqBAroRXVN98JlOLiNHvwqGgXTtDdauQpHq9WNUVBnlUpFRUfzz6Slm9Kp8bfO49/vmYWj6z01r
bt20M3fJYt7mHNrvf7STUPKvAZBgwY7nFndP42xVoqRWJZhE+2kJoWZML5fOom03dJgejqP/0e2r
b9d/BVN/vzA0OiBA0gaPd/LCQOskqJgg2EQ9XgRlHT9GqAci++XBoMjc6wI0PGB4+xbr4qdB1Z/e
f12CtrcDwKCbhIi4h9jW0wHRiw8LuxurbptbFPnjs8qprzKxWFtbJeBjquU2Vc7ts5hsPlBj5vJ4
tGUCOSK7qCysOSP8ZYH80eMtjSXayWixb3rbu4Lmd5tDUfYEaIckfTJa+6qIPXrIcybBlQtYjn3N
FZ06wVkO3faG/LVagZn8NWQiXiNch2RAIG8X7mxI1fEnx6y/p4G6bz37lnr+rWfwZJvOSSLR2FFO
8uhWbgvXp2k3+mljFxQrPQyQXIiI4Q48lqVcVZN5a/fhY2CackWB95s3J76WtOO2Ti3nkxFM3VZZ
ZM5Z5DUH1U7WOgI+sslash57tlLYdMZyi3uIt4lb/upqyC/ixLpNWg86gH4zK7Ev56Emsaj1mUdf
f1ugcn1muHV6Se35IS10dIA62nIJoHEN6M6DAki8DnL5ihwyx1JWfRNuW3zt/DHYzF3rr0uTmRN5
lKyddAAPUmiscgBIq6jzR5W5V9PgXTlJVx6obqOslPb+bna8exWoacUZvlzSBsYXIorw/JVhvCuA
MW+4ea5MmhNocPkFxQ/EhCGP3BIjwWmUXyx0wskJ24cgj7Jt7jIEE+Pzz/q7Bm5xkXQueq5TFl33
frDNEuw5+sqjgkyMSJXTFnh2NvQk2wWOkZ7k52mcbLIHwkoPE+xw/uyG0gJOxyTMsvR3CPX5+5lq
DBLj7pUfZf7eaeZ5X8/KQwMx1r0RGBXpMyqbCQ790dq2IlqgYkoUcErnFpsn5xxgGmL+y+Scj0xD
BI9/16Q8KVkwwIWdNAGphknvpDXEppz/DAquuLoGzzFWD1bkHp/HnoVusadkdCzyZViX0/JjHKwn
FWADgZA7AjBsV1A1cgUA4UnN4bJLw9FCjW7218qka4a0TbdFv78+pEN2i1l1ufdIJODYMO7Uj5cd
XI2HJcEO3Elg5AKtJGXCRWljtsyTH8XhTibFvC9atqCLXMPisACEEz+JEM9nSocP3eSmdJqAOo0C
ghdxYLEqmonr1Y+rNZiFW99EOQFzCmuNHxO/HRQXetMYBKH7secPBRU/1tu9j8CyzYMEfiVs+ItR
wF8NVmGFGPmTM7DJsiV/jBt1RTJ6aQXjdW3493nfJ4hftOllLVnwC+f2Pg4sZDZG+3YJoKbW7YRu
uaeuisIEUJfBgusK/8qc5W2WsJEA4j1Kn4mZS4AfWdA84CV2YVOOFOgjbWc3/uq2ot8YIx/MXDSP
zY/EfUL3AR1vSkakxSQAg96i7vJzQBJlPXnevbFAWg1ycY9MybTSP5EhVqJt9liEbFnyovs2MsVW
H75d56abum3gj1i3TUx3z7DYHIVe+BimYkpAIR81JgwhLSoddQmtX9ocGYvb0AmMu+lsyqFf50pI
XNzpq4LEjq5k11OLsEM+p9vyaZyWQRpCJJfGwpjGDLD/UGWPToeVuUPbEIX6JdyJugZqMJT5z1xL
1dtevPa1xzVqFw+NGz1Cqn/AvuYhK/Xc26W1dlXDoeyyTlDA0FDi6CmLAQg871NRufdoRS6YoEB8
DSmgr5sSWRWtjb9NQod5G1gk3iDupzllcQn/zCf33nnYstwNdkJL0w1obxhBMu8zP/htjEytNSHw
JeiQ3QeGdQsoVK64MoMfbYJMkKPDvsDXRyM1sgvpluQmae6Ye0AO9RaNo/Ha7PiWC3DMG09yCCaj
mYJrkPJoF6FP44+lHdQdemd8FHEIAWahbCp+zGCTb6SXg9jj/D7AcS9WqYPUXlzAp/c9ZV7ohHln
hot1h/R/oBc0atoDdgxgolJc4boIAxkwOQ6/CWvvQDV4WgF3wNrDmBnEPHDSIyHQRBbn4tQPa0Q4
oJIHcdJ+bbIouk4hiiOd5fzwfTPd2Ah9b0ZUXTawSIyHCY+18xZiHwVCo/qG2tS0pys5X4rMpsFm
JNFjG4r0LjYEkGPKSus40d8vMTJEiqtFbK3RtLbDWNu/qiot0ZSQwzoN2SxD5rLDdeN6mqlJ4Wnh
7dx6MB7GJHukVHlR6cOpQnfvDILUkzfx91ZD8/B8LRK3QlVtNHA9AbFs6HsRGBbqywQbuecg28A6
LFy2QcWBIZeBF8oRqUHlUazbdrx2hi7+Xhac4M9nRBqrK6Otik+iSB6hrwRQwMicu9KKdxzx+k7J
7jOEMVbYKOiqo3c/LcBi0zJ+6ivrBkDOZVO6P+0o+1a46XkKQghZCO7SFiwHUG0wxKCYrXUTs+Es
jrhdH4czQUemcJOhoCvTfD6faoOcd3JJVAKv0d0UcFhhe7TS4VPSDvnOQpZv003OdGMBulu3Yzud
FRXHOhHlg1fo17QMYEaafJPh1/O9j/17gK+PSJizw5r4qQr502atN60OMJ7DhcJsHmaVPtYgI7mz
Wrl1vOEjO0GdobwOFLFWcaVUlI7gbrg6jnsZp+WkesW0RFukZcVWueJ+5EkcmsnTCPlvvcRuvLYM
GX8QoT7rgb96MOwT1zbgbdH+ojZ2EiAi+9X2rRkKylzDdRS7m66LzqSN9kqauavKLGju0cEDWoOv
WFBeqk58Md36AUP5vZui1pEjvL1Hz4mQDUSJ0dRb4MPgMZZP4ZgiIUHito7a9hh0xk/H69D2C8RX
yDGfnKo5r8En7+rJQXoHkEzb/0qs7GCGLlp8LOshC57oNXTrKI/PVAiSLsuG6coRXXqWz+zlIuDg
psR0HHXsjq0FG5015yT2lcRnBQ7/LLZ5xgnZdun17FWoyQLX8NfIfBI1ZpAc4hEhkNGDKptXAKBF
Bf6G4srZ+4H4mwRV0TKxLEvn2LR7XHL9l5+3rNxKtbEnkJMkCBkAxK2pGRwXN3xKQDKsuFifPnji
mxXFI6mwaRqQyZJ6dsp7saKsXhbo4GeYBuqZ4uNQs7UJbWXkhzAdlm+woY91wq2i8QlD4F3pcNJa
ONBzHzeVriMBMBfuXB0zGSMhkP7KDcHALNNH/MZSDKXI2grvOFMqo6feHEsre6qr5kFWRDr9Ql6T
yNsJngf987QCMlsRBXHt6x7FdujsWxjjBIKEm4I+eKFbD63B7owtLok24wyIBqMjaiNpeY7phgaN
qcXy7tEmvEdANN2keNodQM7wm4VzVS38SRKphykx2/uSvmW8ascEHFPInbzgSnX2181IzhWOXAzj
bEBJnSIsA/0WtQxrRL0SCcIYUWFuBXxVhA7s2g2pymOvYN7ocAv6+AOa/igLuG1wBsJ2+f78+f7b
qmn/31LzLFLof19y+zT8yB5/NL9esVP1r/xVb5OSwplps82khIZKV+3/svNM4x+241NnswxqRRS9
2KF/V9s84x9UIuge08GmKIH94D+rbS50P+niM4tuLt0fXYj7D6ptr5sPigPephHHhvTZ5XqErw8B
AXBgAUhgEutyx5oUeBfMYSgfrsop970LE8q6twMphzNRGRtZdyGG3HS/vpiwP9StNHfxxVXz1zDQ
ucec2cajBy/K18Mo0BWhZoxgyIzpJH5R02T7xxIlLoDt8Rh8B9ZOSSTB//KhrxV7oG98yFHkLmgZ
9VUdXMMKpwMUhEzd2o7C9kyxB0F0zvVA4ucS1918MObX9Sl0QC1IlaZp0hzjAPVPD7OEpA599xJQ
Io61KK+T1cSB212VyqjOh9BC8QSc413LmbUVfaLolyEUk9S2eR4OxFMNUgPuyo2IGz4oA57UtP4a
GmMzpL5D4R+flM56g6kzBXhJZzTzc3cmHffnMNlOoGa4dpZbPKZB/dKG3izCNA/xAtMiM3sa6e9P
0usD/++BKNrzoF4h5uhS88s7JoXvMpv1s3isL7Cwy4Pi9wzs7capxUiI6sV4MC3Yf87L/JEd8+ma
0t8HRAA9d6qwsLlPwpcmiAFHBC7fR0nqwtOAMz2iBImxSwdvwuARIh2skBpq0/sv/afpVw5vS49Y
m4MbJ5sKua6A5g6QUKJluc0FLCd07izv0HqJm9BkypujUXgjRc3evhsh061m4Pa3bhr4HwVxpn7Y
v4Ip/QkclyqfgY4ezTMCutefQC1e4ywWlFGrEh3KeK5I0Kw2JY2jkpaxtQk7kNlnTWJhVrWoKftR
wfaTa1XV4Y8PJubtJ1EACWAhw4VjYOpkm4NYLJYgbf2tV9sALIFr1ztINMElyN8Q+WX4699iUBTr
cKyyqxjjq88DPrD3CPXuMvDviCgOc/WtsSdxMSWxs0HfBCuvpQu+vj/St+v2+Vw0fZfyJdHvyRfE
/9MJY2PEiXCOeiR1KFKvawUGDLPgSwvHgyu7t+1PeMiEh/ef/HbxoDwA51oxTwCHTHWybMuaykUD
MGDnLfjkInY7R+sSrDzQdVEZ3+K8tb6afbY8pX40HSby7XNQ2PEu9WAnvj+WZ172q7XDCDSOiTWE
USot6tdrp0/CxJjmUDOFYnQk03pCJXQuOdYuOribdyRJxXxmcUJfLzN+y0d/qOmFAkLHvxJY7HLb
YkEdn+MRbQ5fzSDclAVNil2L0j35d9mDxZPGbF4IyoPztrTyqdtDFKBhaLtZhqLgPOGI+/5bvd0R
JBfcMexOeu7w0k8OpSQDNxabKbbXTtcdhn7sD2ZB130ELbQZ6lLuqADP5aqwkp/TMIiDZ07DR2f0
66o/25JBuA6UKBj7rJ7nG/FFKMyRHMaqnPqdpaoJoZauJlUdjMS89Dv3c6Hj3/df+w8fk8sVmywL
Nj4qZN7JQSARaa3M2e93kz2P3wza7ghTZva9ZWSFt6lpCq+rtpou6qWsLvzKMc7AQ0G2tjr3lv7w
rxYPrC9QhlFFm63kS1ViBQpS+zwyZ4jqGMXkBwdZKgDfTl7a6xjO7EpJ4f58/z1OsHV65ngP7K6I
qjhI3th8o9Rqo7gWDLuuRfxj09gE46rsW/xVw/q8NAfnEPhwDmIRVodqCedNm5fup7Gtbme7qXZ+
hC04PrLqzubaQ9nJGbXvh3cdpJAvKk7QD+4D682xZ4Nx5MzTZ58Cx3K6jfwuFXPXjPDZyeelBXsY
8GmP5ms232pT0QOgHv/YO1Z+54rxJ+14FIpQH9+0Ya1i9N5mceEFC5ZMnuqurRLMbodgrVhNwTJ/
XaBawqEqpmu0Byhti/Q4NMGlkAkAVvhtIO7FMFxNKOl9EAO9XcR6G+k+LfcsPceTF7M6CupJYQ67
oDfmizYV/XaQQ3lNJDcfA2knH6zht8/ztZQLF5kvlWm/gcr0UjpJ4Ew74C3Fg+zEL4KOGHxUMz4a
Ydz9Z25heqkRjGr1Fu4BT3+/1+dfQ6MFelWP/joeQJ/xOk5/i2Vyzx0Hb2ZvrJ0PDlytYfP6srbp
t0D/VIrSh2ed+oWB/iq80AjnXYXOyxr6IYyHusw/4a5YG+t5cK9A29mf6h4jFXt0scHp+wIFRb80
zJve7cJ72dm423WT+uBeOk0UmAo4GwqdHfJTcG8nISVscV+0cTDt/Eym+2D2zS9hECGnnan+auo8
f4v6oPm7Q4VzJa3iI5e/Pz1eYwzIejx202mXtqxzvB/act4tRjp9NkRlfgf7uxd2jnZqh0TTZhLd
L7QUq7MoEe4HL2++bqw/LwQifHITR6dcRC+vF4LndYWkkTvu2pKYZUWn2Llv7KpeZ/UMxDpZ2nt/
KNybLnSPMeKWx8agdCWpXqTwdyRcur6CRqOSDKtJGAqf3z8T38yOQwaJQ66WcyHR1NiMl2G2yvp4
xIBS7hShwKGxE+u6DEuUG626fhgd+dNDXvyO/pbcFVlrfHr/6W9DFockFmsxsCEGqeppvBu3+GNI
yAi7hLKguBNlX34ewfKNV0nLrqJ0jgzXOpwUsoctlIoEjGTZHEwTEfTVlLTdfxz6MyAX4AWwCyV5
q5PwLQyW3kAqzeacGCnMDx2F98Aou8sJkgHq4d1FL4q/bfH+LWL6Dx8BLVONTkQ3isWg19CLGx2n
mgAbH9OmGdciE5v4g/nUOQjZzLly9/Yw5j9dwJ6Hzkv4WSms6qPARq/CV+Gaw7tKz8K7xCZ09U+W
wRSNyooGBZs7kIDZoFkBI0/jMS6Os2XUZ01pJDmFMcRR4EDL+SISQzneSMzc2k2R1HQc4yjIyw8g
Frr28WZc0Bl8ciL9WZyTz0G3DNqp1SMdjR832nW4Ozpr5AYL7AmNgQKzh0QL5kBMTLEpSpVL/Fhb
qLLIGKojZsN4I3WD5c0HH1A/7dp0JnuQ6JzDVl8i51McjwkUs5iW174dLQQlC/D3H6Fr3p4CYCYo
DZPJohsGCOpkfpsyz8zK7KiHpMj54/ztzSidJzUlh2iIoKMERWirdSRbPGPpQE2bsixcg1K/DU9s
xmyt28N4aa9NJC1wqzVcWW3kPINKeH9Hvl2KqI5Jn+yTlWhSWnq9FN1Sddqg3N0Jij+bNJudY9cb
X2H8+JdWPGcHrzbnR6cq97OiX/L+w99c0gQ4BGh4zDlUvZTUg3uxD+wmon0bx+7OH6W4S4twuFGR
b6DkS/KAAmD9gb3oc/j0etlrFCmwNNuxMN1zT5YXBYZWmRGqBpFb9I+VkNM+I+fdiMQ2LqAE2OU2
sJ3xwJ2KwVXoG9t0SsujlXEQuaLLr8qFujHSOu25zJ1qn89xLegWUw3Jw8V7oLlpU5Ntia8wWVu/
P1umzudORs9Vj/ahRZzh8BKvpytCMUoYfWzsClb4lWx8/94sJK4EoRl+ySdy3gy38nwdYHl0gU13
sDbDudtUExDyFR7m8BxVGhabD4al1/LrYUmufP6nPWUBeuqv/OIrNpRMSvoOyw6VKSrNCBbQDa0R
bPwcKzsov052ZJTHcYbEsLatQZVbdKvVRbdI96xzkKvVDOaQQnefNJf+bIXBbszFPJ6PtY94gmzi
wQHQA8vrvzBwlM44aJUGN6mTgbMSrELRdd2hEYLTdQ21qdimvfJvClcF32hAdCgBmFlB+VD2nrlN
THP83rcFzHuuaoncjhgQsohbNCdXKIS5hz6YoKJOho64W7N3tIKZMD4a+NvTm9vKUsw4h4tnnXJZ
xqoDUWCayw6urV2sQml2P5wUFehMhreFicBFHnriu93g1xdaUXvvlVmyHo2puEo6NvYH8/iH4ejU
FFk5xNskU/l6AXRyIOsg5t8pd5x3YSBRJbWm+KxUTnsZtAoF0TZyz7xy9M9K0U1Xmbnkl/zL0bXm
8PyD0bwJwBwg4+wOeD7MkHN6o89ZCVsT5gtEmXKf4XQEJCCvxjuUBwJdhrDOZZg2u66rkdxXgPbw
L8k2vd0OmJfCLwW/sNzAyMAnoR2yD8L2P5xAZEAeKHLcjX0OoZMTyCqK0G0MWnrQZSFqlpSvV74K
4upGIEyMIaGMI/ermEW3dywxGjtPoLv+HRI6AVCW5wKtxsktgbYom1py4KhKbXDBMmY8p5coP1uA
hODZ6tZa6NkBFbLLlpgwMyZr+Wiq//DhQfLqaJLiCAfAyct4FQYCSTqgBoY7DvJXVkMaqrzdlIQi
ABjYLpcoXeXHcQjvBXNyAzdTHSSIoj0af84H56P1hy/PkW4SxDnQIwDnv16HICPaqCcz2Gk41TEx
iuKq6Pga2NkYy8rupLntZtki/GzZ2wAXOypKrXHj5VOxi4AnoFkz1vg9c1aQmYQ+7rSRbMAJo/dL
CzuHPgUHVty7wHhWLWC377VV4xWXdI+oECTfstxVXz5YzW/PfFJYi7cx4dfhC60/wcvDNQFtkDbK
31lssOvITOWlwr105xdZ+gO4Ey3qFEK2ZcTIMeAC8zsOx0c+RLVZ2jm664zUWv0XhkSCBYCYbpDm
ZbweUlL2nYWMbYC0NUJZjWqri5j1uqKsvGyswZz3Ksv6B59b6YpzYd5MBHErPC8VKliNul4MNCne
H9ObsgkVa8BZVB4N6vh8oNdDQnG3ngzTRe9tdtTXGX3dDY2i8pKYfthGohSf7dbND+8/9A/rjZIv
a42+mDYrdU6+De6OmAKibMXiCe09hU/rACXH3YNIh7IX5fk52NbyIW6S5LxqDfU0yvQHpphLslKQ
vvap1zWgbXyUmi1ZnDtWSyMZUvgqXUwEe5DYa/dlPphbkYjsuBRVcF8OVnLPRXPRiqVxP5hF87lo
8PIqB/JD4Mq9QjEDCdzTqnuaNViPqsFA2KqmmyynRWHnQNvgPvGtedIQLIx4OjoS4YZDGDsR2Vv+
cco70B72TMoJMgX32tUCZar6UuDqGG6sAuXnLTKThnU1G1KMKwM5x+b7ZGbTdqAdsV/gmrTrIUHT
Cf1mde+k0fwQAJGj9VKkX8oJHFTYR8O6Riiw2Ija7Kpt72dE74msEQQL2CbpqiM+7ond7PEm7c2U
+nPkYr2rInv67hReW62WNDapaqYBvlZtG47bAUg1VqE5ZiCYHYgFkNQkfASvHaTTamVn2TGwjfEK
9qFo1jPGebdMHfJ5SdKkvxu4dgls9AkJT+hH4XA+EOUEBwvzmGaTW13b8oKiT49ECP+HsDNZkhPZ
tugXYUbvMA2INvtMKdVMsFRlCqfHncaBr38r7kxZz1SDa3atqqQgCHA/fs7ea1dPNHL0bzSrJt6t
fLm0MSvEfMYDJkqUU5Ml1A3q3pdzCR+9HzoPQacFM2ky8TUoQATKSUoikzgroAy5AZqtQFj7ZMfa
TG85LVkG/V2X2XGbTFPHZt+skOZRjk76NARqPuMxHfXBi7AMbVku/L09a++BtE7LvjgdM7Z9tdUy
TGUeKTKvVWNnR4MpEkFcNdTP3DyWQ11db1RW5XbC23hNVu5C8d7gOAXR8fdX7F8NeB5IlnM3oKoA
zswJ5c8Xu1ehBtIROPvGKZxLaVftwRKa9wX28Z23EQK+WxcEVw6b+MXvvOrM+dE5/8dVXAvrP14L
lpRrs+06+ObY7H86r9u+3gjp2IjvLvvxXFdZfmnLwEbtVNznZDWevTx8QdJR0E3NUaotGgO7iK0j
Q5F4nwMfpw9UDB9/v6zPpye+NldFjQP/gNmE/en01CtWf7XlYJbWxnzU1UKG5iT04zzl9fcAjt7h
75/3r9qFFY6TGhssuUeYVT7HOvbVLNtQz2IfxUt8W5qsumgbUVw0I7gpAsW7geT3Hr5Wfh62pkCB
BlOPY5YDYyasHBy2cym313DVzTNA7fIlQKFvQOCFd3YzsUYoOHbkBAFc9O3Bsf/racIL8q9fksNm
+D8XH1sFe+afz1PsL0GPZTLbw/LZwn3nCx2dVa3CGqTkOPmQhaW8ZEQTDUe79rYXxfOXk/u82fCA
AsfcLTl8kGNliPlInZlDbQIdt/tBLoohUJjEnlG2FexH8DhvOaSyMplbsnp2KtJtlxZ2P77qFtpE
FuTNMRMmkBc1DKT2FlUnlyfZXJn9ZBDjdtt60X6X4WZY+EYEjEead9j38t4GhEQu/DjsO0LMkSJB
h93OeVS342NMUKwm+yEKLtfzdYyIXjvBvtV5Ry7INje/eiwk/aGs3WrbZ5wkfolJtfVpGUoE52Gs
KRxrSDvDLiyczb+UG5nsOAz1ertVtMbglPB70bTT7ywQ9fiFJoz+JXUb8ktOueQ4JRunubTwVHHK
z4z1UnKJg/s6QleFlKtAlFHOm3nz7bVxD/5Slg1LWuiY4xReB0woXdr8zFgMEkjI2Nbf12MxDgkJ
fjVZW/jPgfEvW0DaYV1E5uT0Rd1eRB376x0kpQlQltn6o7FNdue6LO2r3W/Xe+0+Z11MQbQOniZL
KKv9f1iAoscgiLGyjkCBU28h65x5Y+nCamu8E30x9eJ7Y2udsg6cdOKVQRVAM6yHB2M11+TooCLo
fIptv0zJqXB/RIUVPw4l9NNEOl1FhFy1xZpleNi+YLXQwEDroH7EU0Hes1XN8x1QpVEnhcd37EzY
Dqd6KYNyl3UCxANAh3DBQoAb/MC/jUmXlzSGMYX5W/0idFPcU+cLeUGoRriDo/P2pYB02Oy3hXjz
L8jspuFRiK6dj8pnY0LCLq33quTses4B5qj9ug1+uCcEUn218jGeD7FqW7LOGlcPIJDGGg7N7NMl
IwZD3xCQvHb7esWmxHm+kggkOpT89q4IY6MeSRSpncQrVsizJd2lW1zolZ0K4lmIt7bL6dhw0B93
hSbM7NiXpZlvwUQ4/MuqmjRdPSKwD7hEo/KA3ap+btlm59RrizUNmrlqH4HLEAdWRpNVk1ntuC1B
XDy6rplEftf6vktu1bYUz1C3CsiXU5Qtty7ui/7F2voQ7D3vpjkXWnjOzt3Mah0XsDMkBEaTYDy2
VFfE6ioyotbmqOFbe/1SHze3quURytqcGhr6zUdFNFixs40t/UvTzyHDFP57dYrn+op1KizyPtxC
QeV16XT6EPj7akoMDdntgUcPomODr5YgQ1nrQ26pVRzCSCOkGpCVnkiKVyzqnFo45JG7CeJ8CJMG
cGSKzlXf8kOSRMIdW86we8gPyaIifoEg54hHFpR5TfF6Lzmk7esoxjAF/VIbV7N7RcOQ5vkkqmR2
2DfveoeUYqTIlLIHx9cZeYgrAe54iH3jw/4b+ho1Ye0ESeGv8Qsx2b5zaVGwvoxDYd4DPXUsbx2+
3QTgvDccXFM38tQAIaqIob9qVZXe9A/f7esgIeGO2Pl5QJsLdg8MLoi3HKjzSHwrYEG3nKa9gfr4
WhmQT0bY3qtf6VYlgRWQ6mwHyAJuCNpr/N3UmCjY52sLEbWaAIgn4AuBunuiKX9lnW1wPnjd8Epq
N0Q6xBuGvI3F2rZ0Jtk1OtZkEsu9U+cjCCuemDGZfCjMT0LyRQ+IXagYF5e8630pFsLAsBv8UxIp
3uzHmPwkpA4kwT7ZYz9eDAQbdFH+hnnE55cJ76RfSrhOFSoeFwfLknSBpFphsK5RhAZhfYLvhV0l
rydedTrZBkvhPNqAuetofLLVNH7dBg0lbJirsbyLVTngaadf4H6NvcH/zd0N2puGAxYGI4qkV2v1
LfK60KTeGjMMH56nB9rN2xzVe0+Mo322LIwp4NGlDp+xn1tZCpPHuMdl4dU/LlTE876sl/zrpHsY
Y+R6tt6ZQMjlbJVlPZ2rSXUvA30AB0T22Kx3C8lmEw8lWX1w6Bwz43faGkwqYqRIi+yBdEq1ss8E
9NJAys0SaAc9pFHsGh0tMvWCLkADaymiuUabMDvIfpGd+m3EAyyH3L94ADzai0V1mgRxo7n37daP
xxXzudmFve1+qQACFC+ZhfXiPNUm1heATNuIMb0aqdjG6Usf1/0N4+f8acWcOe/XsHQeK9mE3+dR
dMuxsm3yVNduWF6EN0DhGRookw+Qbg3RaZtwkdcPPkus9LeQaFY1gqCuFWGFKaw0Se13RXInm7Kv
JgJnzC5kazaGPbpwv8lpykihIcjbu+E5GPDGB/X4bHCrbAliaxPtUOHVmkV/ISXMWbwe2LAzLt1h
cfr4Q5YR9yVyFS1K92os3AET34qklA5/C0Fc/XmZg+Vmm2czpdF19dppDCteOlIRkNC3knO7M01B
8y2e6H2vBkldWhm15ocS2DB5iPwj2HmzDz841qVz0W6rAJMYWb+uvVfDaqXvvZ51JGqS1tzGNNgk
oHIVY02tE9V+G5yzcEP9YV1jDuOphasquK33FeJCkkUaz6X4ocS6WQV+HepA6LzpVm+QZHUDgBJY
7sboMx+W5bbvI2azW01+YV9EKw2yhQbzJasWNsKWSQhVQUHDC3Nq+IzsaJyTMIBsjn9IGvu+YWwm
b6Z8Cn+hXYt7Rt7uKHdS67akF5HrBrKAGt/k6MMkDCaPT+OUvxEO2oh+P8+xnpOo2wbA75sZxsTz
thre+qLWZ1LbkE3XmD/ep0XYb8Kpn3LeFq5LTdDGWV1oME1ePR8JHq+mnd3Z3lO2bvBHrl1uJH1M
oJw7q7QJDIXyYt25rUW/XMTLbPEZOLARbFfNfFj8Dnx8AZkzbdS8ZrtsjaLLKCCtnsq25t7YTpN/
Lei+Iv431XQy/iDzOxKnkRy4dLWaxOm7uCD4HlXLmZ7Mcu663B2ft6XtrZ3YlP8hgNI4B2o+y37a
LC26hPc9zECeyPHJjxlE7edq4EmlpKA6ajdJOTwMWXlNWtryLpFqjC/sq/6YIlNtWggYjjOfWkyJ
84FVIxz2up5hvogYXmciiCmNTplZI3gTk+c/KSylesf1W6cxMFjKFAs5kERjrjT73u/TLACBdRZt
RuQDzCuLgSBGjNOko218o/Fp33XhYIGFYGiJ3SPahu4xb8IpO0KRwJFaOR7JcEPgwGbx+gLmNvVP
fCgIVCA6pC5GGhDDIINj1vths7cYi5ZnvmCYPWNdc88I0LLtTpnVyAfiPgONrM+x7GO1us5vmk6e
uSx9bVsg8MmHmmu/cfdiXBhQNtjpXmHQjeLUkqTR8I4W3lvFqWNKBgsNQTou9abvjUV2NdB4P1cn
cFhYyDLliC7lZe/IUAVA2uRT4q0NdgAZyvotByn0tca4RhZuOIX2DvCSch/jdmBNZ4425LvQWsSP
qvTz6LHv21IfoCuxDgEElvOpUEQzfrcZleWnwLTyYZwaV92wgtOHIVVxuTe49KuLZ/wedRsjQpLx
FoiYh4potoBkdFgLt6XPi3rrbbQ5HoAYFPW5aKBt4wuDICuVosKQvY5IrlvwTx39IpLmVsaTL29U
IU2JHBp907EbJsDg7oCvXXUra2rhec0zjzyKlgJJLJorsFIcwgrldwdyxOsbx+Wgmc7BGoo9qefm
FvIYhwj2YMe5y409Z3RfvOhtlFfUf7baBC/AIOgoGpv+nLUOMUgEJoFotu0qeFaecglw9xGM7Tmw
ZCSig0MnE1nZ+Qb2b/Gu+ew4ocF/hRWR8E25/bKLCregKWR+QW8aj8nSl9xCS7Flm2aKRnjD3qwA
sreWRdxbF+3BIxXUO2OuPnL/Si5dast49/DkPYDm+Fa9xXAqXQymx0M2dqRKtlajPhZN/Xbuimv0
QECGCAd9tcz5DtN40e8tK8sb0sjhS+1afwUGHgkRYGtWg5/MVTZAHm7HbbpU21UXGzS+/nJ9G0yi
mmAi58Lk/SvzSvXi8EQXabD1ZQ1xazEea3O02IC5OYrt7AhjIVZEqMZkY3jjceyWotiPEmWgcZz8
t8GDVt2oSVUD40bPu4y1IJPS9vu+uFhlbCBJgvMh6TpCAQLHbHZTgjJaFGujNT3mBjTcAdpL++aU
Q1Uc+8K3yxvW3vHJcJQI92PZBO+qNY6Vp/bm2S/x7Dc3xZi3J/rcbUJ94nQMID1bvMWE4t1jloqC
XVPr5ZB3pYm+xCNavzTaeuYVg81RYU9Hf+h+h8s6tPiKHLJ3CqvHuThF/vZlBjMwn5koZbdNH+ow
KV1H++S7e+5wcBzFeVbnRR3tw3ISMyj1TZSHIud5SLOolW8T4cVEnTpax+ni8me8yuVLNyIC4Z1F
rv9eTFbxOvnNHF7DNpYX+nbyWavO/oenoqpgCweEn8LU6bczpfwo7/NetSQaBHP9PjhyOPnr1f+7
hhb1gSAnewU8gHXwKaO2sLEMdiMiacCTXRI4ynGPWB6Izqgo4MStBPAU3QpC7pod+WL4oAtsy3Gq
BTORJHRNflWnUKY+eA2o8YTtoJypPFYnSBfads8+mq4FWCJJfx2vS0aqRDy4WfNIFVTdtn5kTbdS
AMWOqePcOyB8YqJ6hoT9iG16dNNutqCcuoVrnpWNeX/n4Ylcjx1bi/jKlKfV+xg1IsYMDL/j3ssX
5T301Rocl3LCSWwT0VSceGPiHx460H2GnJxNgKJlO8duRU5T51pxmCgCk/KvEibd7poT1VNiNuIi
ifZZyWPqcj/R62Bn0Dpdp7vgrcdLqFGQsDwxyDtFAmIcbWG6QORHzv49FIOOiM0CZVLSld5mDv4Q
yxsbNMCbgTtgJROVzgXlkW0IVOpIAKXpUNxCLiPq1TGFs+5V5Nbhc7zS4ScXwaBW6V1W/UD0w3gT
2PB0j1ujMyZSW+53qS8dc5MB0wfR2U0OKUhtfW37IqMMBeaX2QiMyn4E9h8pJy55XUVkOQA1cDDO
YvGvzv1axTVkqdimTx63BEV1RZY9aRBR0YHE0uCsjdBjWmbZ/BNcxlYfFBP/NZ0YBagH2YES/xKr
yYrvvVrgP6RXLWi2I8Bmm4zMDx237FYUWZQNBE+JtJVTzsEmr+dxN/Uiax8ji4r5rMs2c89i9Qnf
tFaYdjvlDFKdlu26ZloAo1rKDw7M56iaQADuwmawXxfOsut+NJQ++9np++3QE4hhdgMO4beyjFgH
l4bzFDMHlPepFWUlITWEM52YPbuwPHG9T9hXaJvdgCjw7AfusvglgaVmJM3jHE+06pfywVmuIfLN
tjn/NFDNUe/Z5Dc+ZX1WSIB9APVPZQ34RZBhUJ63BbvrHnVafSn9tnJ2DoOTIdGbs3wvDOnr4CWW
gX2wzpEOxJKnNekdieeTaAWZToCVvbQQvv62hbJYr1PGQOOqVKwNXdBzeJ1Q1sqDRiTH3hQs03iP
aR/VO8IayMAuvnVisGcDoD2SkToLzXH4oa3t6nXpqvLNm6uANFVVSgKZyzCaE+B/oTrPQ+HmhBUY
+Z3ZFEBqL5z5+Dhav2xtnTNY4NS9XDjpTEzw4LDu26XzvJROlbzAZJmttJikB6pLqZ6ghxyE6TUM
przDqpPd4KkU/a3daA7umYK4cQnYOH6MTEwLYBnG/xXT8cv3TZm1/Z3v0RU5uD3eaXCnHPEhV1Tk
S6+0J5cb8qb8DfRHjCxdQNpzk4GOPOkIotQ3PJgk1DtWOIsf3qCb784qmUi2vKM+SdHlFiTZuE7m
7ORdd1dJq4le9eiWKD1CqS91W/WE9lDKEt82D/QCwzCfCSVBJErAydzjfVmGrv6YRSjwRvlR+ZuD
fdceMb4TNBosKzPYlsDPX3O72EBOAye6lzF/7Y5Lc6MjgS1cT5HLKiPIJbCekAD6+kjrqNgzoQax
gwjB2HfOZkdryo9CIe4Jy3sCmiwcyuM8/kAMB0s1N01pn64pN0TezqJ+lH2wDvQpuJOcDM1EwbtN
Meendr7RzebS7wKrwoa2xtl4IGBFgZLnGwGN764xRplCHrZj9D0QoF2I5gOlzXaO6sn5RXMQHUud
RXjQQP8Rt7KRbVFCyv1OkF7lcmwiiecRbqn7o9RLKNMQQWOfLtNA1sCUNePCCR9zB8WWNQwXaQ9+
keIl/k2v24in2CtIuQ8iY+lnj90p3Gv0Ie1BbwIXLbg7j3jKgUH8xZ42+J/UuhERIlbUyDuvNSRk
mVpj/rYKjjg7fmtzDjI2MOioUY/AfNwo3xZO6y/DSkPjEo1qaS69VPYduWLFi4EGTx0AZYfzTnfF
dG+We9SuhgUkiogScw2I5b11+3nJUrKXOUZyrJGPeS8IZO4HYmB29DHEHcGehbownw7JN/Ds1twT
6yr0vS3WgGjfaZ0500BRGN8mq4JnukZGHzuJVLzubetnE/oVcT4oDI6UiO1IS6Tv7xCnrvE5Q5da
UjJYa3AgFqTu0qGGrM+rP87+tWlB0jndvS04KvTW4oFkDmw449at8KbFsobfaGL2hCR7pCzAt26U
OvGNyx5GduQO+wyj1QzWzAogGWaevV1G15mIO66rMD6Lci4BCUbwRXbQAyLrthhmXR0CYwzBIKxo
281MeN2H1wczpTZWVUUp0Uzu0Vo7N6NbETe1+9AraZ8pLEnIGolWfDCUTc7JNK5Awe7EFOGEIkfD
T4WBOr43NdykyxJ0/Xe/KsUv5MCuTGQ7SoJ6a+V8yTydP82gtwyefXvgzKCrcr3B5Tm2xyH3gkRr
NnWSrnvUW6vqJPHUTTutt4Q4d982O2RvMrlXuukQdBHj5XDjG7Ks+YAyaJz9ILok+iba5aqRz2hB
pQ0nQsI2nGHdV5TDv7qqkb/sbsp/ZoS1rKfIMhkinLAp3unxTWffTI44QBHFnN/Faqt2Mi6nF/xC
ubOj4gNiYfhl6PlKF7Y+4yDCs7Ic5puvAn12S0d8U5W9vVeFHvV5IJDIIPYAb3m4YpLCY17QIk+d
efSWk6oqI266+Nr+pDNs5B1JLHNHdn0mo2M7a/uDLquffRd45sOfDG/X7Jbjo9/s4tKZnEPVEqjw
3CNK8jjpiWX+CIEugWAq8thLHeOjXC15Er3HTVGUJJVX0Ainmhv8A9iM+m6oZgaAzIerty6W6I2C
VbZpvfjiSHpk1NKI9LRHmCV0FW4GH6OcjDO+G2h6CfjicSiU2ToAMOfHqe+lCE132BhK/5wXrBXg
8DqiKCwxV+KGWnJKQ/acvYa3ZB0UjTZD0K3KsvAUyLl5790hkATP9u34vnbjhMLHENm9I+BtthP0
UhzsV0Lmqx19gCq+k3SunrKWOGaGZAg+kpg5yDdfqWK9zQyuutNCrZWyRbEjGFpt/q+GB/Z1yJyp
39sgLk9xCd35Ukwj832vuCb85LU/uSlYS7v+vQSgxhIQyE1/CII23G7KIpZyS2iQ+xlqJW1ORce0
LDXo3t85Tpdrujqu9ZvdmANVb00D4RDIFe2Xa9Bocb/h8it5ieP+VBSQh29b7aFZWhQd+0TUVRcn
fl1ZbirbVT0PLemfu4bkDhJJZR9F+24sSacs4SARLykX8kQWULEoHiOPJHmLyI5552SzwRaLXFrs
7UZ5F6sh9TIpYK9aOxZsnQYQxb0jCFOEpzaySZGWHfNvIlp4u74bvZGfHTS5l31lANc9IBcZg52c
9FjdTFDbiMtC0F0c67GKH/CNhRlkotC1EjPmetrzD4ZdiW34nwgvU0wcwuKfKkdZ34xi4SIPYKtM
yhqdZZy7XBY1mstEsZKxUD3nkqEzzNPMO1u1IdoT56gXJtPg5ffF2OjyMK/DaI7cJbabNQPtxWaA
2Y4XLKI954V5D/ljXghGq/2VTucQVghdIFJNaH/9NQxTmodWyZwITXzaMQie0i3UNOdmZyEjRgcw
I1JfN90TdkenORADMYu3xQmHL4ql77t2AOvssRBeqVHF6N1JNyAMEuTS9rpKFTkXBMGyYqZAJDNS
WA/cg9cLOZyjqZdNOpKO4JyCYuv+oc/AverleH2dyNVr0totenNsmjo6DpLRXEIwCLyyESEz56mu
yIHWDtnyCjKz+ycbAsNAlamlIANHZCeDwFgnLac8glojoQnAMZF/Q/zHxijWomG2I0TQUMgJCNow
0dqJ8K6gx2g3zEH4wVFIQaKK1i7gxFGb6IIDCw0JVDgGbiQ2dTSlS9ga6+JM5Z6xUnTti7rOQ93z
yCfIN1koi1CiMqDLrO+IeCDEsDdOLilR+/Ug62yWu4X/5KlpnLlOCAyp5Nl0tby1BXGMt0ER648F
dL/azaD76guVW03fAj/+oWIlng6kAkflqZlp4NBaY46ays2Y9kEKG6FSx/cMjwINq3+IIMkdGSIU
+pb5IY3Cds3c32VeeVyPuMZh1trLigOAZvQLnt9sJ6eYGKcTO08DO9HWmtkp8W8ecThrRCeGLDyP
MxXYgr2aFu54swAcHJbeBnGiQvsnDLyenKzVLPN/adeuwpk/JS3YlkmfhaOA2hF8xJ9CiLyyObM5
Uww6labSQFMlHedguoA2nDEQdvk7qOmFUbVDJBqdD+ewdAQ9Uod5lzWMiOo1m3uZti08VZ0m+3ge
5deed5YCPs9/OHYd7P2hiwHTZPXw9e9KlM+KczYbXHZcOMh5NCnhJxVH3ax1ODMuOXT4P3eQToqz
FCJmrjN753qomaK0YqFxyvTuPzQk/0MZ/XHjhH+VWga+w3iY///ps5lSbZFfdcSaBe7wMAVo1LLR
d1wixmK7PoTsWAvycMbf5XHIIgCJOgzX8NgI43kH3A0wHAq3CYkf61s7QOoe0dvnlI1GzpB/x7JD
kV3csNHlT4NpzJdSuGa7d4qSiDDqVVNRxPcomBcH0DIDjbDJKfTo0ZHc0c/6IKHhRDuX6Q8TFqY0
wV5ncN/uCUGU3wiSu5q01VacF2tGH76q0XwtcGd75FeP7x56poSObvsNFez0yKRD7+2oXIhFlXOA
+GQYBSA/tKXECUubW82PFBZPlCibepNlFkapTYCB2WFjKN+2ZXO7dUexbbXf6TpjDb+mv4hEBl31
3mwtAnUYe/bjNGfoXpjflvOzzPW8HR0f3RUrdNb9DJYIy/HQGesn0hXk5XYuyYwEGWk6uqy1RUfb
qzLn0MxK/ShDoBb/Jbn//L5AXQ1cVLg8dKEb4Sz8831hgGxrH+bCsQcNeqb07nk1/OCZlyTbb4ws
7jzyek56pX21M+11xzbEGpwYB/yn4eJfIqbrIxiCPrnSKq4eyz+vxafxzChA4DWtrfHAeh/tKrxR
Z5dHYe+NtZMacNq/dFz9gCVUfPhZIw5tvt2R4sHsu/HnB1Nw//7+Uv7LnoJN3Q18BvLYnf7nVf/z
siT9G5c+5nJAEdPfs7Har7Esx6MPKYZEJDUcyadl2BnFmjCEKfNeg9BA1EdBnLiuJO7RNY33H9q9
z8pgLorXlHvkwqm24Zz8eVGj26vJhhhwAMuWX3RMXBenFlWeJQv0znAAPgfIf/7LEnFdBf5cJQIb
RwlSOay5BLR80i2GYqSI85msDT0d9kIPVMGVr+8R9qNtwXzNOI+T/Iul6uKi/Pkbfw1hSVG7nfJQ
2AdtOfFjUNnDftMVddvff6r/7+quEGO8V7j87c8PkIMyu2Ik6xxY7R8IoRqGXVE16q53ayiCf/+s
f1k+qTyvfGkMZqRCAFL4pM2WTLylN+VsINbo/5oG5edYgddhP8528e6u1I2q6CCO+v16114T6aO6
F4zKs23/90v599cWMJTwniLhtAXMjE/PQjn2xrdJdM8KMz5XtBFofRUxBC+1le9//6x/b1GRiyrT
sdGM4oT+vE3QKJ2QeoB99URPk0CgVd21M+Gru451hkWwkt+niO7DRGHyH5/9L2EodoH4esdRaYIR
EJ/WBwCBGSMwnvmp8K8xh0wjIneGfBkN9bAnGwd+4d+/ret+ft4x9tNed/F/YcGwP79mziSJ2Ogd
csSmsuYXhLYkWZTsbj96DecLr5jm85SH9owSsVLkMLZOd6SZRruB45l9biOf6qi1p+5/+vIxeLSt
qhoSMiBpmVaUJjw1jCW8fUbdmmag9Oa08Ec9XNC01dZ/WVs+30PWe+hzIgquPBwemk/i2rFaeIqU
pJmA7voXZ68NoiUWyi9sRe2NygPzQ0UKyWezsqY1QrbI12I6K/rq1qUUCHaTN9OZVrl9N02W93MR
efkf2TL/30VeiyDMk/wP4fmnBxqxetMwcz9OXSecw1oX0/rV7ixgi/a4OMMFJ940vv39t2aJ+PRj
wzhA8g/HgQKSlVV8eqM7IhyaIRzzIwIhoa46G6d7yDpV/W48q1/3HtpzFDMlIpynKR7MazxFRXSZ
aMPkD+uM7v9YTXlg/8yjiVPNEqDpeKLLIe/jBvVSksc5eWwV0g/nBwzbevmiZKHqvaIYWfZ9P2gb
iCWd5DQwNkXVsIKcucs6upr4BerIJHEHa+l+s7N8TmA/F+VeLIaop6wylpvzx4LKeQXSuaynYfDr
7atwUNnujPI9pidwI5xTXMXt0bdwDqXXKdT32MmiD+LeOKvmjoAXltP7YMtqRyCN4LCan26TO0fb
AWl9qZ0VsSNemMxOVIU9BD8z4AgqLG94QCmrA6aU7BpH5g6EcAxynUK6/vlE7ppnzdnXgdnoMaS7
WSfB2nT/LB4s5ANSDx0h/+zVl1i76P6VsqbffdeAutyIqf+H94FzdUOKWfOdZrirklEWDmmSRZkl
LPSe/tZXQX7OKVKbsz8F87PX9SEvbJZ12dkT2fLu8czw8HY4keFYT9OXyGtjczbMaLyUYeAA3bfh
KK4Q8skkAIird50vI5K1otr77dQu0ctdMa4fLWK1F6+utHivqgjVryVVSBjhRLppiYGWwNZdMTgl
rV4eltuVtk9F1LxZwp2IsPDtUTXUCp1LNh180bRMsfRC94YWO7UiCovJStyosIFUVU1FkK1H/jhX
EdgeCwR3HJtAVObHkGPBltjO1P6IFrptO9HMLl2DsM9+8upv3XVDklZ57BYR7AktcoJTvpSr+4pH
EWOnu40kcTu6OBOft0V75FMgitE+Mkcl+q+PTjCOhyYNZDR8LOXMdKdxcqp1hWneIlzCp7uLPmg0
N4oqU5LICdxoZ3HK6E6c/kR7I6c+JxA7WNWFTiaawagQEgy9B1F8LNuyx9FpQG05xEQ0SaWdjh7x
vIktYdDJzyDbwEexOa+tmzIkyh/dAo0xp+egBpzsmXLYW02w9okXDs0L4T50y5x2KW6iufJRaasw
+NhKl3YqBgCCpE2XrQ8Nf7wEVIvF/YFOJHqDfLMel07oN85YYXw9/688Ac3wy6+2wD2wQVDFCYy9
Se/7S52sftMLxnByhixDeEHitg0bg5GZm+9L7cFFdSpYme04o2qymvZLHJbruWVa+87oXp3DKioY
vrkVAV+9B5bi3Hr8gnAiaqRt2BGiPrU4LWxJ6XcrBPa+8m4LN4gpxecWveUYDD2CCGyIlBVY2C+z
peQrTa9J3+VjvzzbTg2Id2565xblnKXh2QvV3tIeAssnNiGyZ+NuMr4pZ5jRBEjSF8crsLk/SOOi
bzEU+LR2tC243S3qMKw7Tm4vqWaDXvZhtSyMCACCaSaLWfVo1bVcT+tCAwG9UOmOaGk4T+KUQA6+
q4Ns5G4EW4GeI85ZheKrakJk/nDb9sVq9sAFSeEtOE49IY5W331aEWLXbUHwXMxLqBMvyrub7WpS
3tluU3ipqBjR79RSGSJ+26y7RNHspy2K6+8Nu22brKvVbmnbl/lynsuo/k7nwF7AH29+Dqy0af+P
s/NachzH1vWr7Jh77qAFyYg950IiJaXPMlnuhlGdnUXQe/v052NWnzglpkLaOTcTbaYaAggsLKz1
m2wLDwU7y9qVPqeCh9dQ6kh4aHn0PU3gFRzcrIq+wxWDqRC44YDDeTqXX8IY+BXaWPZI5KNnk7Mr
UvY2/3nnaYhwQ6XsHsRfcUyADQWadkz9GYDFbsZ9r/LtLKkgMumuGuxyGUczoDY9nj60Zla7fpAK
8zEvQwrJuSmLj00gLN2r1Xzpws9AUrdLxbxFMdrVIqqkuvlcJmQkfp/Ndnmlme38bRCy+WYZDTsV
j5JZfE3BPdPVBxkSexRKIX/prcIh7wfapMVUTuEWcwR9NwUUnLba6Fq+wj8otnZpg3uUqlU9C2nR
wBxxXzU8sMn2hyEZCT8YlAQ/soyO6BYzjZnwgw/cA6giVFy7KZ6fZgSUss1o1vonRGMw3xI9pOsr
BJkW2LALLQTjhbrwRkmvhiKBrugQzU0kp6Wu2ukNFf3xSzzSkyKOj6P8iIV38nc9zNqHVC0qeRA5
QocELKXLNuEYaNZXjeo19nk1YizX0NwV6Gsi5Dqih/FVS3LI0D2wqcKnoSQ8daKgjm/jWH6tS6n3
Xu3kgH8JU/T0TKTfkFGYXHN+rHIVdXgXfMh2ntUoOkwtApgb8LKaulNKIyPtptaq79MeNtVg4Ayw
k2YrxS4uNKfaykYvXiAWNcAO0pJ1lhWdZ0ANqXBAftk+TJHrqYbmDomtg4Az69G4VAqL6tmh1aVS
WNONYSum0bIPvTAC83PZOMYIrLXrtccRlWDxFAi23haKJZcaijlUENw+wCzPos3txXEQftRjOBMQ
bftxX5M9NARyGDEbF+wQK9JSYLLLbg4fU7or924DzMJjabsfxpQoQbpJQqW3dxFRgj8zaC5SY6GS
+rU9QsFTR11tuE0rLJLx4EijG5mZ2pM2TG52RXEUmg1F0fY5AQ6TA3GvAvWDo2IibncuqmNAPiTu
h9yd+UYrq68tMuOmL3MwQzvNloDqJwe9IWCEyQKkdzNaFGkYfkyIys9AbOOIRTRMsR8aoPKgJPNo
N0Vj98WWavBsabM7HgI+qS+TrPyZkALPuyrKihc7dMBS1ZzMbFtilayADC8yfHShcOYEp4RX/oCS
tUpPnbsLuLvVztse/hy+Z0M13th4oNJz0+Z+OCiYN8fblrSePB/dpHs9RRXlCVXUgA6ZMlb2ru0K
8alN4izcCTMmjqXCaPjzqps+2fM0YOYRu/NtXyTIIKK5kl+lum0GHLyOr9bmIeDBwhK3ZYBk31Z1
wJXvgtmEmjZGDowqZ9RBmCpxG6OAWrbTjJq+LNF2a2oz9fpoNDOvRr2dbqZwY5xW0av7e6zDCsOJ
qNTNfTwmds0+byidzqoNhK512AduWH7SslgPQf10zVNfTulMxmiZ20xf3r44+cloG04lTccsbkes
SCgK5BjdV2O1Y6dwgkIjHW+wa5z6W4rm1U90hAB4a6PaWw8KrbsBOfdJu5/BLRF6Zq0cPcwrInmb
t3lXb0Q6Bz+sPrReKsKJtemH2Cpu8qnXH+EcUUaHY9omAt9jbHa8uKzG+NqJUFT0koxgfYv8QFku
SpJx6XMfRKaP3r8Z3HPoZwd4Uj/6bkvQulPodN6NBnrY6MRGlvhkFiHG05pEM/HayflI3lIvo1kv
nT7bGir4nZ0e1xY2yeo8YWakmqAd4sL5poSjVAlONJo3OfobzkGGiYRoOUWzQrqB5gq2kYAoccag
KO7ey4B3hIczz+xsxwFR/IfEEmOBz33QOT5ZdTsfSNCDpvNk0UGvhmGveci0Vxg1KaJUvH5MSRRx
VBDxt5JGvbXDCqDSuLYUxfAa3WzvUO5VsuuMUs3PWe10ClxdFT0Hgm+9hcTQtbeFBhrxpsqMVDyg
LCP6X40V9L2fgJbur/IYmogSR6a1J6NqiPrgiMZuM9Fhz3xSG/e7Js38MMpIdTb8V0yoJA3aIo9R
Ix0Kvb2eq75NZTLzY0WBRGRipRPeRmboxh9TMUh1J4he/dXgpKH8bMN5W1hnpRH6URKr2UM007W/
yxDlTHeA8MPhm9aH5YyV04QVB1BTFFbsVAb9nlZJEX5MUSEGhV31htZRWhfNtBMiC2KAXGPq0ACT
Guw2EG8aWX8FFgC8tDI8IoNZ81hP4+ID5ETQwjayYsPWGOgQ3Ia4gAdfTWkWH8CYQSmeJQ1Y0sso
+6ZOYeRe8gK11vUesdjSEU/ooMJoRxjg+HkcKnpUqAAl94GmQgQr4LHdFE2j31n4ltu3pSA/uplp
Tib3lEsCbY9WTGxf1TT5UL2ygdth1NHR/kZzx+1voWaCtoPtVGs3fYlt3nZKG/6JWjfU+JSkse5B
AqbzThhOU10NOrWuTRFKVR70psQDMoJqsBFzQ3pQjnpU32XA8e3rxKQIdh1riR7cWjNIEK8ZACKg
Vz+g5BcBIdEBxBlYRNMp5ZvJYeiNW2ji5C6Ink7fwzlW44eizkEejc0035R95IobtpFp3OstlJvI
ilVxG1KHSLcmH2/eFUpHBxfiqHgiXoJu4ZKwhkdyfTluwdnA4a+RbNqfrx0sCuZHdVFBLVZdpAUQ
n6N3sy7BTXiWAowZ1T0UeTVADc8tow0AHQRRQtUmeTYqVGq2FRlij0SHNBSoa68v+iDq0ht1dAbY
KZVa9xfqxG/2isbvsU3hLqKFlljrsiBIpCITHk77OW2l17ZhiYRSQiknXDSVLlSX1gUUKoI6NXLS
Mo3KIFaixxuzJO9RUf2e0I8CXgwGN7xWolL9ik1Lc+uIrv9ukTX4F9Z+UWP5sya9jMqKox8laF/x
IDkeNYSrpdeBRHtcSb5QNY+u+wE3V8xGmshTY1DvYew4N7GG2kIKDvgjWgPZhWVeymbHvwHA9Stv
HU1bnJ9XZTXHGWCPgrveSxLm4toSqHzdqEPXD1sU8ar5pkJKKP8oK7P+O3ND9QGNjbbZnV+J1+Ld
0a/QF7kauOz05QR7cbUSCHXkhaaBG54GZHBp5PT1X2pdDvPftVUN/UdQDLq9ran7WAtnqv2l82SI
diniPe1dGzdaepeag648JrlbNL+GtkwhhUa4x9yY6lh1ezG5MT0Ot0URpC/n1A+CEleWUJXAU0wp
uBmUeur8pAIlsVVaLVVv5tEBXzlWshh2pamK4BAjbpQ9Acc3i2/ghh393ok7gPiWDLrwQEeqRAhB
IFd0SO1uMLeJoFyz6wrXTKEUw0DDMs3M1QECqVV8pQ87aX7X6dnfUAkxfxpq0GTbEiGpz1RANd5l
qGikN0k2Bta7C5UUXQBuaY4tDBfdmOOtl4eRBR4m7PZgM4t7ZE9+lFBWhw0gCdUro/GSHPV6m6GV
QzMK5RwHiRo05lbtF5dDnA7T1O3jKem/NNjabknK44+DbLsdLbGg27r58A1lpe6O0sMlpYRTwxNI
kNPjCqIcvppu5wjaGDi/7NVoAK/XFQqiLo1p1k+DKZsvnPLwV9oWQAWLqLlVDOXX+Q2+Hn9pCxJn
oS+wEDQBlij8h2gQNfqprqEH7gn7hbOBs0g052l8Bd6v9dGtqfzZKfoFfgqLhGd+5Z3/AW96gVi3
wNKnQmygjWPZr47xf/wCFQztZCcDzDJknb0RYMwuKJzZsyo9+hKDA7m10mK87nBo3xQ8+x5Qk7f2
Sbm0zrsp2hZqWRwu/KY3x57eEz2vxSjIpvyL8tvxsrRzmYcKOnQ7t3HQeRpgminXbR5rypcW+zgd
wmsPMxIYZbUNDXfO/c4mZb+vKeQSEnO0Qr+MOFTUV6DaJnUPeEerNmZPNe5vuNXNFwfafHiYAiqZ
/pAr1XcbmwfAnuNofSs7yxE8quzqq9LUaXw9xgCAU4Ryq12YqXNwMHWoBZuu0lGCHfUcbAY6GQBe
smDi0RJSj/bTKCiBDXZJb99A1xjya8pylvlhMOKx3KUm6rKfnBavoSveQ61Kx6SQ5g6i+6BsWiV2
bhP0D00PKXvrq17NdQrOtxprUpAuyL+XOCMFD1NrdpRgEPCod0VMXQ8XGaQBIG5TE91qbWsBudD0
Nn7EkSi3r3mX02NGeHqO/WmM6+5B6HVOaTuv6o9mXKpkeqBzpiuBEJD40mnoZoVKbICdAp4hnkI+
1JehL4yfjWJ15U0zUhf0pUSvDQSsHshdPtPRACDdAMuVejHPuxR0WXQ/tDXumlEzO5/N3pysbYIB
1seGQJpvC0REhBeTtMpdFiiUe20rGzD8MjsXDnEMTQEsA/0nWnNuf2/1sVt4yDSQh6APWft8hTnw
4BhOya6xnO5nmYYmPh1IrlyPWggmtpNxs+vGKRZbnhdMQXZSAGAa0OukJ485oRtkuGE1yMpHD32M
xM11oWZscws8Ea5eYVkMz+idLqZzbAC0mVFbbZHmofekGLdh7S6FFa1RGCsU6R74qjM9lkmjYsCH
/+Y3agW80EC+AIRrEl2OD2HjVuKj1hXpNVgmDeC4g6ExtJ2o24N5KrRdoCWh3OfKqFk3MAGZdIRI
XHSPoEHwDao7Guhu4pg1kgyoUWW1FryYsoUPlU4DeLEB1cbrJh3t5npSapBMisiHL1nSdPaGFoXa
XUha1h0uBA55kFmL+c1inmKs2vconpeqxG0QdS3E8cLRrT/MNS4vBPf5KmejvbN1uoxH1FxEvfge
mr3KT3gldV2vM56RKcYn9Iuf0fEBdgrg5C9p1cNf52PSm74p4yGVjcurCzYUTcDVeLbilikiMbDh
bAvejF2PDzJ0dzU8yO9xhrIMolZ9etO5fbFxo8HEts7Vxz3tbee7LsKfia3mVG6E6Q2zjcQs2tGx
s82DIQo8F6AcpmtucZuUfX4roUXDN43Mr+fnsO50L1NgBrru0BPUHHUVVSkcBLJLUN0LR2RfIBto
OxtelCfsmWZAqCOIhm2yddvBStifH3plAE6rGYMQMPXIr5HHocW2aoAWRQcssgsEdrEwbkAvJgjk
NkMOgyxQrc69pxigf4pEo+OhJkLQFcoQz9/GtrI6T28dhIO5QRF2aqj9wNMzOv1A8QNmA+pb87NI
RfAjBODQfgLMCvsaco8rd47VgWQOK025KyPbRTSHsmi/OT+3Nzuf3hQrC0yDAKQZ6xxVyfsgzIu+
hJs8xZ6gDPkrjFFz1TRopsDQlfjCnW2s3weL98siYQ8EjecB+cPx9RiiNIj4UFjth0mlGROEmM04
XYZGHbxLrgGzHqIbmypZttfDWuibmCza8KD/GJ2vtlEybc1ChV2CNodLu1HU2Ze8Sc2Wln8EY4Ay
ASxkWxowjGaAUl+UrBufQr2KwiuwO/SQokJuU4o16gEuX0YpxYzbqwTQxHNJ0cIflhc5sbf58rrU
73Ireyhf8k9t/fLS3v0s/2f5o89FiYVUKNv/c/y3ze+/D18K72f78+hv6FPR1/zQvdTTx5emS/mj
vzXBl//n//Zf/tfL638F58aXf//ruejydvmvhVGRH9uGkdOecRobXv5+efsHfvuM6eZ/k54BZUMq
k04+eccfPmMcJY33OfkzRkyLk/o/PmPC/W/V4qZHvJ23Jy9kHk0NUo/y3/+yLHzGgKPxtONp7yxg
0v838cffzy7W7PdC/PP3/4X0zmMBkaX597/W8WT5ASCneKOSvKuqtjrT5GB1p4A0JhFsY4wQbf1z
mtjYactZP1SlDRM8rlpudV4vl3S7l4ffnw/DZWxCGQ9lMFvgllbvBjr41eL0Z23tGqEtwAjlXQRH
znNQq7ngqXh6KDoLjsNqsqLHp41EVWr6nMMOHszKy5IRiYWqrJBYBHf8x6c/saJ8tDezcsl6hb7U
G3h1Hw+lhbTgDbphIMyRKho6C4owrkoXxLWXR8167XjamYsQJu9Fd/3oycIwDkq8KMpZuIfWmALA
m2p5je0ERMNsQgepJUmJLoStk8NSuKFtgJY4W/Z4cqTLIo1jWNaVAmoVYk2dY5+G+B2AJySs6EVs
gwEe7PklPfX10PyExkcvSXujS+imQznUVD63KKBMW6rH47bqohzxyaS5Oj/U8nVW66qTj2CvKnjK
Gq9h+4+nlNNqVPkhiG2rBSsHD1bIfTwn1QdRJ6Nn6mhjAb4IfPhT411QYvB6fvwTu4c9s8QCYM8L
Hup4gfNIonmU8l3R7Ixv9MJtxbapjda6MM76wuPsMY5lk0GAnINiczwOuePohnEM6ARZmKuyBYmj
OKK5LXNZQ8WWzuH8vE58Qh0MoMr5o+z3xmrAUZAB7WKbsomqGQcRgv+ZJjE90bC6JGN5ciiH9zj3
K1qNziqLTU1dRdQns2hRVM9pXdr70EnbD5jEXBLnPbVZDAZCwhViBh/seBFhorkNpBMWkceZbxux
hv4puKQ7eOjNZ8RAKB850m3djQpe+hbR4+z955HqmkbdRVgL+HH1GW0l12JFlxbSH7ry2Q3wjbZR
K78CHs47Z3KhdOp2rl44jycuDfYoiD2KDaTw7ioKFONE6QAX6G2BzsqmwtFkmzmGRU46KNcJ3Kl9
V7vWruyi+tf7txFOkQQBzeZG1VfBdTLjqiOTNLeiS75ijGhRQU4sD16O+E/mSJZLggb+HJDE8bfV
GjjkvMfMbSt4trUVeq49kre/yqYXdxlVk0eQ8C6EttJEGuvdsyT8GAJBV7CzjrHaV/DL4lAtaV8C
xEgPjR5hOAVrc5E1kRfO5RvAMIEARXEb5x6LoqZYB7yGZk6iqYwV1jAY3ArNR9uKgV1NeoCaVXqb
BpFO57oSn4ysoNEV238r4GcuxN032rOvv4N1BlhJeKAbfrzelDN7UPX8DmkAYOEp+tTbuesj+ELN
rKRwGUsLEI8b/4jxzNkpnfpyftFPRETyMxQddQc2/hsMMaRF5AowccIauK1wLbKSGwB5kk44guUw
ouSFDXYiTMGrQUlbXbJDw11NuMxn9FQsCskIu1Q7FaaFh1hF5IeqcolPcSJOga/luNrWa7a3/JQ/
LrW5V2rVCjJzi0wDmBq7d/SNqU3DJzF09VWQWeJQ2X35YpdD+lD3iNGdX9oTU8WMDKlFA/kKQOGr
/SxAAEgtRZQDil/g9STJG1pv9bUFY+FCQDwxVWyWSIrdpR9JDn081YxiZ58gYroVgHQfShpcO4r+
0UarXdRnQlMHXQXhC6VHuBFIkvnnZ3ri+v5zeLGKGuh1K2ExgZJqaJt5nOJkVzVTcWGSx1nYa5oO
vEpbgDUQCrBfOJ6kKqahxNYGEYQUtFUWqtqN1UB87sZ62qVQXwHAiuRCG+34I/4zqLH0s3itsrSr
QQ0F0aEBrUzf6ZIayNkQHhIZZVswZpful+OP+DqUg2oQ73FqHACtV7eaiimJimRd66sIuYP2S8Id
PsM/k9IMdgibazdolRSQ+7oQdU5pXgiJJ1Z3KYMRAjgywPpXu1XpNLWJloc0wGTs5I3J2CS6aK47
FVfCKB00v7Ya4/H8xjk16PJEZOsCLn/D29C6UJl0La5RrcLCIc2H1FcbM/ZdVDl+2UiIf7Dnbrjw
SY/v8dd1BhoPf4CbVKUotsqUgjiNHbQPal+prHlDQcA6ROWEDkk129TCEGsEL6l3u3AujQuLfBxt
fw/N8VQ1KEz0qPXlp/0RkrqAp32Ge6eftdTNWsT6btsScoja25pPsVy9Or++p6ZK9WrJCJfemFil
LDal3ljXkeMFRoqgF6yGaxsBPKABQtymRVoBjTIQxiiTVr8Q6E9OFQ4ljzUyUqpMx1MF65zZgeTT
TvYQ3yD/BCO7bccFEW+D8BwvLe2q7f/P2uIP5FBBWMp1qxio9rqgM2LWflkayBxlcBIBnc3QCelu
PhW2qJwt2kfoOs+mK19k7riPMd4lVwbeY7CrBzu98LVXWcbvn0SFlxrDws6h4nG8BolCUwrYVg3M
dHjifDk7F50rL4wtZHBQjtqMtS5u49CA/q7WaBMMg7GDi33JAvpEEMMukDLsaxWY7PX4d9gRcB9I
go2PiUDCyNN8nQwhniWiiC4cruOr4PeUoaVR1xGmSlax+uyKm6ty6OPWz0LbvTORDdr3Qdl+O7+v
T20u3NsMYykSLQ+R4wlpXHVyEkXru7WWoR/hpjvEk7QntROdN6p5/L7c9J9p4aIniFNULtemFW0g
KztSq9Yf6zTfodQ+IrtlwFgwEBd8/9wE2REFb16rbObjuVVGmE9xx8eCl1D5pWrnhxkCCOLJHSJX
U1vtzo93anMIym00P6gRuWu3xmZR9i+A7PtV3Q+7zrbaQ7nosNEWu2RgeiockfYJ2uaC/aGvIq85
qtRPpMQis1gAmtacfy5ouD2kZqgvanHIf6CUjETKGFziVL+W9P5/ieP3F8QNEUYitrcUj1ZncS6B
DUwCCS0nE85V486oWEQopk523+7A4XWfo6kJnqcIuTuZzi5OPSEVZaUt0LyTUD0eEIZpttkIIvVG
pDpNZVORwZWpIasuUntyLpykE+kArzB4oYLdwIlaxe5Ab4JKd2HrDKh93WHfdwtBR0N/EylNqC/y
c10kzkJumSDt5KN7KXjp7LPjBaP1RM3LhnNDBrveF6kVT5QxA4KXTBBokrRA/L7CidyLFIT0QYPC
AdlQSXd/lrUivKbr2mbjmLGzd9O8foqt2fhyfqu+3T8u7FrXXHJ68oU149Usy6pv7aT0ZW3K72qA
EgIQN2Uz4DcKJlBPnQ9Z3UwfpjIS3/+DoSGyU14hoednHJ/K3iyNARwO9Q7LRiW6SmB0gvLa602n
XFdF4RzmFEVUbarzC+dz9UZcdi69GUI3GIuF/bi2kMNiNrDNTmFo1xaHEserPbeVauyrMix/2cos
rhoxhDejG5TSN3qhP2i4xT+dX4C3YQK6p0pQpy1i4X62CrnSDrS5yBHlh35ne2aq0yYctfjBnorp
6j8ZivjpLvxSY73zOMJF0QYMhUpO+1et1Gg+NTVoRY6iuHDKTm0p3LDJuekFaLa9OmVDklhGbMC0
B03YzKgDDVivW0Mi0CwCQeNEdf4jsBswxXrl1hej0rJtVodsAYwQf2luwgJdDuEfCeEIrwm5RInG
UCL1m0BIBzBmqG4b2c6+qobljVvjCxmiHAqxr8ZvI9fehZv6vb0c3hvUXF7v01VyABGxsls9LX1M
DHKUP3vkVmYpdFCranHQ0uT9mSGkYUE3h/WmN7F+rPYTalKOicJ9jMvYAXNLlAKb0cJUFQHMmyjU
wFaf31BvnxmvNGXHXoIpqgarjxygZkOzGkxGT4EJnclY3uHfZVOqaxAQRCBo07tJ8h+cW/QruOlM
xuVZt7px+qKMHbhqBULNbbA3UisBwd6Eu9ECYQAMxb7Ge3IRUgjxu42LNrkXrRz+Pj/1E8eWy46O
K/Vaeglrjnjj6LnbhG3h12av/TVpfbaHuZPtkMSqL0QI8XYvc0XTAaLBRfnw1U38j708qxoFF6XG
eAHm7Uuju/k1+pvjBrEkJJyaeK4ufNZTkXFJM3naLHUeIGfHp6dJ8f6aHKweqAP3Fp5dbZBBM00+
B5YSTBs1NfsfFRG19CPqQPvGEkHrGWFgp/67V9lYKk3ObyCauzpD/JteSa2o8ong+HKkbk0PbDQ1
tLwq6ovnBzuxm5kqMgcWOgMqF9LxrGcH9VJACZWfTK1112UZemlisA7IVn7gCgj9XonUC9nAckJW
cQrk8gK0Mzi1kNaPx7QsZLsj5Jt90A/a49BbQD+Q8Ho+P7MTwZjSDmMsL3PK3KuZxQj1RtYE/wJJ
IwNEkZEgyB8129kmIwPiz7/bxCOErf3syPg/2L5kwEQIWlCLlsfxFHND1Kie2qTcRtAgxRz12x6Z
mxHq36jthSwAf5yf7okDQy6xdDKpt7OD19Nte7tAzonakp11GznFKdrpCUoOfSrsD9jG5fvzA54I
BhxLYE4Lkd9SzdVtk/bQhzIks/zSjsarLHGd+3aY848lBkXfzg91am7Lq5drhT3Kuh6vplE2WqlA
W6I/lCfbskIkLQ8y5UaLHJiBosgv5AzLUV9tUNN2NXDfJvkSKl/H4/GdbMAzSE/osSwh6nIoeItO
No5HeM21ohhua60uuGTaYPTnabIvlLJO/wCHRw3VQvbQasJWj2DaaPEDUIzNf9RB2t3qkHERC+iy
2xKY3QaFoXDT5XbxLa71r+9fbgccg4UquEGqsho97tJYHTqsAEkxELcInEpuGoBD277Xx2uCfXZh
K70ttyyNTYMzSn2Hv3BWsdfOKLBZVuoidJ7YB9zHyFIwF/FUZfycx3i69LLDRH1WsCpWsvjLhAg5
zoIujrGK01+wvH0TnvgxNHVRy1JxvAURffz1VYxGOtdsXS+qhvauxtnKm5zA3J1f5FOj8EpcDIZI
2ngyH48SYKI5JQPiU4YNAwc+3wx7qb7Um1o+1dFO1nXyXkBStITpxK/vkoI5Ag7UkS3HDWDjqONz
nQX2XqvBsuMVGx7OT+pNTNCBtFFE4SIBdINf+fGkIFgS2oQKrdkN8+8Dp+PJmRp7O1TRpebiiaHI
9kz6teTbKjCR46FcLDypuk26VwXhPKE2GXXtxohDCCJjYU6xf35mbxeSz4R6G9kIbHKa1cfDWTVM
EOCMhldP4i8lC3rfGqZyh7kgHP5sUC4s5JsAwEgL64UckyoKUeh4OC2ZQmO2Rx0XMim9KBfVfRzn
7YM6WP2dCifsGuAPQhxBI+dDX9eKeelILiMc7xzmyme0AHkC+FyAVX8+JuyyKK1oUQPtCbLNNtSC
xRIlGM2vsnfQbMaUwfgKfhvKfYHdSwIYKJ5IikctkxsjqVEROP8FlgvszQ/iYaWhU0X9c33fDCUi
rFqa4c2HE8kPp8TjCIxd9aiH6ccJoedPQEnaF8xhLtk0n/j0pKJAa13YAdQJV8EJ5ZhGoXmtemkR
Tdco/UL9V8MW7V7IXgDYxYX487bSS9hHzQcmho5XJl2F46V3kSzsxg4jWypplEzaSHeuIk1H7jqb
a9SnMMbBRhmpb16aYzDAbAeajUaNGwU0WnpVp8B3fu1PHDZ+EXAQg8YVMoyrcw0UClUForSnT1N8
VVQYepTq5Pqc8vbCUG/z8AVTw1XPZ9Z46ay/M36+Wh0uouIGHTo/RorDH4qkv5l6M99BsZIbHBhy
f54HdMd7+Nho8Dbv7Tcsv4G1J5MCRfTmC/R4F+L7Y8Dnt7Xqqgg0MCAByueIQpf+gIb0hehy4rgv
FBjTXaTollz8+IuXpd02cwExOOMJAnhAVneaUinXjZMrL1qDsJNvKm71AbXqAHS8Hory/TMGuLCk
PBSlKdCtqqlxEFFQxQ/MoyqWXOtqi1ZD0MxPOeIDL0PhIuZwfkudmjJPDgoVVGU0SFbHUw7BwLlw
PLnjrcyJPyahIa/BsCcWitRWVW/pBTnVJi8ybOSbWdMeIcF1P979G3h+cIsAIEZPYy0rN87wgCJL
ql7vZuZOxWsY7kudin2J6ikGhZZdf0pLPdj3RZFvMd65xC48ca5INEwWHX7l20Uw07gGnVjP3jB0
wJM7LdkUGioGeCcM3vm5nsixTKDZ6gIeI75AGT1e8DHs4Y2XjonYPd6qXlLOhj+w/28dWQebME7s
7w16S54jFeeQpG5qkmtp1v1U2zDhrVZekBx8G8+51gwqkNAlyBjWRdCJgh8qxJXlIfCJdHwkRhw+
zBp9uTm9zrEyROO57veUqC8txdvUi+oURV8uOJppUA+OVyJBP8Ua3RFHGNT9Dxj89Ne4K5oX8LJv
rw3SoAV7vOwuCBqrBCWa6HBjCGR5HC0UUsJK38eVND0MwE3k8gkiFyLn283EcKSuMEXpvuAFdTwt
RTZAnjF2xkEzybw8GGffMJpow5cud+c308mh6Je98iPh7a1WcEg7R8G8V3hcyNrW6RzODeYpiAvY
l0LjyWUkAyEouQbAidWs5rCOFE0Glodsze3YxeEuMlLD74Fdb8sIXZDzMzu1Kxfyjs2zC271mlOg
6sowC41Xno5DxmdAwegPgKretnoTfyxnhAgzzQj2hUDv5vzIJydqv7LMqVSDDDz+fDNN1dzoB9Y0
wlq2LzE0HRFKuAOTnh7omlzqyZwcj66MCnPolblxPJ7moJgF7EV4SPcMB1sM2Wc3tHjfpUF+JaLy
ElPpbcCnuLYcdtA9sCPW2n8oomCgkDDegMANhIzFGm6y6tthJvaGLkVypUMhzkEF9qqFYXVhy56a
Lv1PSl3Ee+okq+PYjmVmJCnLq5cT0jaBZewnE5s0o8WtYx7DS23y5XMdp6tQnlUBzwfSNiCc1b7l
JktSBPchDZbzcKUMQ/jZcnQ009I28IymxTu3ULILIeDkoDzpIDugiknp4vib4tlJZdgphAfy0rx2
Q4SeJKQ5v0Sy+TApPVSZstUvrOypD2vzvOTtzusP1tvxoNoYG2415JbXIMNdbzusY3YN0BRzo8le
/ILwmfWI2UUJGJkoR66wtuXn958dgIAL1pPX4Js2dyunYW6lbnlq0MKAR9sFjjzOgqUyt14HSG3/
/vGoR/Ey4xqhIL56Dbqjk6YZ5UVP0Y3pWc1ibQfqs/iuAbE3oDYWyV/nBzwRcCl/LRoM1Apgji27
+49yeJKqiCZ2GBkNDaJ6nZyiHSY6jY+m4/P5kU6cE0oGBjV3yj9cJKt9G7cJqkTFbHslcGs0VX5C
hYv8KIqzbVyJS038E6OBvQZ5TVYCduuVlv3HvIoEJ4QZxRBP7QzqWQZlCbszNK9K8MppUPC+kHS8
HY8IBE0GwP5SO3BXaS6KdjITShT644QfGc6skJNRqNlmuHpvRxRwLiQBr6yY4zAgAO3Q6yW/5zmz
1plFZ8FBaYcHQ51P+jPKY84zfp/Zh2zo1XssAc0fGRroj1LG4VVU4kSI7TuMPTWLhlveAirNhnyx
VwicrySwvHnPf+3la65/Hi8chAdQmXL4Esf7yjUUOuO5DDyhp+LAySy3+pQOV+dHObXqnBST2M9F
Ts5/PEpT9COkjCnwonhAkLwpEKbM7M+Z7TZXmDtc2MFvgyBtOS4YdDJsDejQ8mv+2FMG/T8yx2Zx
qGr6rQ7EfOsGBVYAYT7upGUjOS7zS3jStweUshB5A195EfpfAyxMI25iKebQN9UU5545k9s4Cc0d
aca7WzakdmTNpCgA4pZi2/H8it6dwZA2vI1TOV63oW1vTIH7MVbZULEHtbqZC/dS9eXE/BDv0Ag/
kCQWYPDxoPEoRzpvIgJtZwFxUbNuGw529ylr2/ZCD/ntfQIogL4Qr1CqrwDZj4dyHSTAulCXfi/a
aJv2nbXDtiP7rmXIjGFJphk4Qgdthdhl29zVFuzy89v11KG1uLWBqfA65C9Wp0JxaIHhqRH52CkV
L6Xo64dhmLt029O72vNjrJ3amaABR0evn9UuLzA0RyIVjVwoqG3L9eMOZvc0hfgaVUBvLiSpr1no
6thaFEnA13Jy0ctc/cAiTY0gROYH89cJscVaQ5g00kvlIY4sNd6iLw3jfsz0x3nQy3tYGNNdkMfS
K+G3fcVXa3pwEcYFfQFcdUTRBsuaHB0EXZH5d91SDB1dN4MeZ6WMl9Z2+Xqrn740xSBKUGanMbY6
naUJ3icLWul3av6pKNX0CpcxuXCo8I61AQfJrGmRWy71zYAf+l7hooW40Dn3KbJDGBfRgD3/ud9E
J+IfHEN6hHTY+d9V0rTAxzAOn+FvDra8CvOkQVgZiZHHBK3Fj9haZrv3D8gR4lKgqbUUfI43eNDm
iFmNirmlPG8edNkY12Wnj56d5sVV2cvkQrby5uxChGMYoLsU1QQx+Hg8u5o708J6bGtGi6MtVBZg
C+AU5sEZvXdPjeyaUaAqoEew5reTCCtxb+XY+A54gm0aqke/3LlIP7mZMnh54Tb/l7Pz6pHb2Lbw
LyLAHF5JdvdoRnEkH9l+IZwOc2Yx/fr7lR7OFdlEE2PANgwY1u4qVu3aYe21TgzePWCy+0gMhr8H
3kNktF2bQlrWl03LCIgziJsuau2daQrx+nhZdy6JP5wLRz0Q/hSIeuST8/OTMmTwLHVMXyANCcZi
JaHWlqqA6sRBk8GFMBCJl/o10aG+QNPzDGR+XxHGvgM3PtkEZxSY+dZ+okStMdgZIxnM94SWLuIX
b4WV07CG/hVmIgPiy7KPempYQv1SWcX6Pnea9inOoyl4vBVHGy6xsoxXUtugu739KQ1gCM2JGYSJ
dQ8hBChYwqqv+rffSeIFTpEL9xJdyJ2DU9tk1COnNgNQ/eMVOsgGWT4BIrAZ0XGvjbPs8HBVpGty
opPDtB/KXZgVgYJWmLARNzrU4XH1XsAXfrJ3d5GJ/IzkDRLxhgPcR5/aRO+tmBC5xsVGfxs1cZeR
2tWfOb0TJQA2b35eVNc5mXM+8G8AcX+oiriMiO2VATLiPw3NZSNItcH+tderEkYuu1Gvq9lq2WUw
urPy0LFFrgrlPWrae8xdp7cjvHpSMW9cpSYV8xBLMjHhiPQ6VDPojb/1TBq8gqRj1JIZANl3OdFk
RHa1wp4udAUOKXd4R9fROnHb918PK7QaAax4hF77kRooIuKEKrUZOGucf9I7N7sYnbd8nBpRgOJc
FCS6a7W3TkCF95tJ3IWYqMlNwP3Yu6tg57VwqT+bQSqy5FlEXfZkqpN7gQBafRnrcg0fb+ZdBQz/
rZkUaaCM453+QVL5k6+jAV96Te8Bnx7M6mI6c/VOeJAYo3dIQBRRNq0tt/fr0jybcbv3sliW3Czy
S4La27mWJTahUSgBblt6HoXIriH55E7lu1hDJArqjSm0SshMi6FTv5UqDM+PF37/TBoqN4EQl7kP
omvpI35a+DCCd7IzPJuijfklaltYdLTBgZhoOYumj74ph4lyPBEc5A07U30aI+sQeThRMVih0xgz
/F0j475Vhaxej8Tf46Ud2rPYUTlwLBPS7dL6wtAmQKNmYM6ddomV0nhluqF4L/iUTMj2y0nae7SV
AEe4jhZ4pDtBF2FPNmkCBA65qwpfU7MiXODSvQhNP2vMy63axJMcVzm3TcmbSVCwDtulpQj32kaF
qc6JxcUjeAuNyn0zugor4BYoHBK2UhXehVDxtMRJ1KISOTHj60codPuJuURBF2V/OqOjnTi0I1cD
AAl8FY0hNlF+z5+OIvqdMHk6GlFN37dEUZmGGlOlBArUrc89g91Br1VnXKdHRnmcYCWSkyJ0o7ZG
tWah8esMJkqYKGP5SuaJzwY1icXHVVgflNGGlHnO1fnXx4fzyOEwL0w4wdvI0Lb8XT8ttklWq5+R
nAi6tC4uJVTFN03xvG9ktg0pSuWF8B5PX5pyVk+SkaNrQWmWYIa6O2xCu69qzH1V23BEBwg4tdfe
HFo/RWD+5sUD4u9Impx4mB+z9fvDSpcX+gZ4pygO76LVqrDU3FZj7mHvTYmvx5XNjGQs3L8nN7Lb
UEd5GDJZJbLL0DZiS/WXMq0+qvNY/6qRwc0++hSN6RtzpcWXem4c8qV06Cd/FvU4+l5STLBsA8j7
3qe29l8U0WPUvNYhasEHO+YY5IuHcOSitevgwyedv7qphr4VNX9gG1a2igpllrE5gTQcfGI5EgSW
DX9AjLU7z0OdrPW48onbmbGgPtFmym5awQgIqefi2W0AbR5UXEN1BhP64dp2Ww6Kj+IM3Dzcp7ub
W6ElWSwusYiN3s9iwNvvl3an/jUVsFoGAv6/r4MGBhWVh7zqfBQo9G+ttiBNug6p+SuKjTFd8aRr
oXscRPTZSkWLJjqVbNDIXdGusPihzxCXVjv6Ma0WFMq7XD9jwz1wqbSCwTn9IDUgC9jeEtgKESKB
GDFwFHMONW8pvk4zFMsk28vl8YU8MmXRIQaJQI8PrM3WlFGIptFyE52KFrgln47WjNavvBbFcFKP
PfA5ciLof6Z2D2FlSi+H8ERgWQKSar0pfl1lFuST6yWFP1Tt/ISq9np9vMJDs5YsMZEX6wRz2xWa
ZgyPSsoK3dZG6Nw0e1MOTApUetRGNL96XqpcIrNzT+we7CzdUl2Dw4UpLAKNrV3kdqo54fcEameU
6JCmrd8Mbvs+0tW/Hq/w0BJMWeQteG2czdZSTuXJW5fc5IDP5W9FMztXz2w7pI3N3Pv+2NbBE8yL
+P+2dtHFDOtbFQsC46Qv1K8jJDi/w+T+L8Izhk6B6EOQTlVwP2ltQgw7FXoDo4cWtyC3W+9V1Hr1
nNbR2ZTU0eZpfCSd7FNOXOxOZTbPKbeZKobQ4uETOufTxUx7xqWK6u/HW3dwEAkn6HvQsSMl3GNN
R/TuJz2JyFyWDpwTFBZXxYV7FwLE+JZnrfa6zKX122OjR98LOJs8F/SwyHe3Z4NqgYu2QEo1Ix3d
sFshG851UGSPrRxtIqk0cQTlXL7ZzotQGRU2MiCSx6HTf4u76p8GZZ1XvPC/OOoshdgE0imKV7uv
ZTgjmNRxNoI6GdMPtdXykuhx3ITrGinv3r4oomhm6HDFJCs7W42BEG7hTUaAztYQAlYfGA5fv81F
ZJxsn/yTdu+WTggNmYvBsDfdme1HShZtgtobz6j12YysPCSozhC9GdtIlU4O6jJezSZx5LdWmspy
0RRaeFWG7s9lFi1yL+D6avhsAs0em6fH23e4KFn1JFqXGeZuUbbiLWaDhl6QUgR9X6E3kAQRclZq
+NjO0bVibP9/duTZ/CmklO+NbijYMSYms2DkbHzdbAVYH2+95s3iPsPrLf7z2KgMYu6+GAVdDPNo
0gfaGmWOBdJbBPMCo2e41I+iPv0+pstwbRPH+VAMbn3WqDiySFaCRAHU1QTu8r//tEwUGPpMqJx8
bXCfMiXPArUZ/hzzZA2YS9ZPkrp7ZCbD8SZ0s4z2kdoxRLo1VymOjm7cUobJBH08Wt8zIj16cfFg
wH6Jhzl/b83QM8yJxcCSMr83R7f7/HiPjw6QrJwDqYJmCD7V7U/oKmiJZ3Xg/q3MI3ht5jwZY6Te
Hls5Oj5yvk2lXEe97K7DhkpRmQ66EYChSt87EYXAoUi7sFpQCFIi92Xyov8+Nnm/MCo8OkUl4Jc2
jEayNrL5lIPeIKZkBAW5SuhZjf2qjYb77bGV+zhc1pEgZ2VAVJZ2dj65L0c9SZj2ZZDFKW5x7A3P
cT9Zn9CvawLYplu/hvkiqOrsjBf5fkuxDEknZWwcJ4Nr2/XBV9FMoNoJw92q/GwoRvodTLV4qYcW
+qS46K9xOign0eX9E0QBS1Y8JYSXOTC56T9tKlXVvkjwBFCUjPHVHW2bhbuQV6I7euLZ7q+iNAWK
FJ//o1a3NaWlsQ1fEKaWWmraeakXoKWehzOaWMj5nMHUjszhtj2mBNFs5iZszQ3w5Hf2iq/JR9EG
Eg0Y2kmeQDab5r/kolROashHx1O6NTmSSTy0B2WnqOeokHzwTsQ96mBG6YWVEuknr+vRIQEGQl3s
R91oX4HLOrj4mH4E4OL16UcS8OkG/TFebZ3IYtPWDZnaO1MnP1gajSroTAD7cjr3QGTQm97ARDhf
TomnF/xZcvHG3gge37yDo0je64IRoPVJs3EXc5mtY5dDgRVRLuB7nSrxU9PuP8E3lp+c+oNd5NBT
weH/pYK7b/dN1MFGu+SS6xmKNUR7iHMmSBl4a1MHmlmJYLbis6nogwNpgw6Q/TGOyF2PsWrX1Gwq
Xlz46n+Dst19po1WfVcUiPzdqMxPTop0F9u3Vo7qAvCgK0YbdQ8ehhqfvvC6QEXmLtNnM5tQrhwA
oMJLEwdF20yBUiKBNcdJ+eqi8h6+9Wsyl0EQo9IXYnrW2r2EBfKgqrc4TAWgcvq7a0dqi5SZKC9r
vcRnOvX3RwdjsnbCB7WZ/N6lV+W0zqpYUZ5yW1jD2nQx33frYt9IlrXb43Xd3wVcCd0p+TrAGrPH
FQCcUWxjhQUHCt75nZpqzSVO1+T6L6zIN46okxjQ3AVKJOScj8Itw0kXw1NKqAtwwjBPbtz9iZQB
AhM0ssDHqvStizSGblbyikKa0VPpNtJ1fKcPY/yc2hM8b+jR9v9i8/AflKOZE7oHfMdmDz8yaIFw
bY3uddBy+8PYuP2bHxpWBOQDeIouqS13m1dmDty2a1IBkcvNp2Rm8r9Ya6Tt1Ln0By0+s3fvTbb2
di/NUtNDZiClCp1F+VAAgfpOHXZ5Sq0agdrV/X3wEu+tZVmmiel1ScwcZTuQetsvp0aVaGDkK8NZ
70x/zIQXTKbTPZkSbK6l9RlS/+6CYY8pAApRLoShZP1be0ihr/2QjZwUJUFwo2vo+RigF/iVw4nj
2AkAQJAhbaHy9uOQMDa9i8BmXFMNiW8Z9t24eEGjIH9X4jS+OiuC80WFUiBNNhQ5lhI9lbbxjD/U
NNNLv8vV7P2wJvovK7Ir74slgw0XiDGlpHmkj2xW5R8wfvD7y7L+vpRG/6TZ3fIlEVp3SUZNQw5U
P9MFO9w5UgJ6L7xudEe3O1c1UDzPXKcwLWf7/aQ64mKNZDxu3ysnh+LuHMqNwwzwC0kwuscdiNkx
5on0GxXs5Xdrcqs/pqhcblU2JADl2z4bA7NIzzjvjqxKABgTkPx9N/uHNi/xnDGj+qdoy8Vb54aR
B0vxI+hyruWgqCDz317qZakUTJg9hrcRfN/Oc61oi0etrRRhYcFA1mX6EvZT0lMqrM6w20cfENwt
gEkNFkHyqu0HnNZ+cWIQAeEA4AudLqsN8nSKwoQK+Fv9MauCSw9edzABsvi0NZW48WROLiKlw1S6
N4eGWjhaw3hR0Jy8Gl4Z/efxK3OfrkqDIBVNpg5ggtijLZRZdvSAqoTaHGedr5m1JxVXi2fRKfV7
pMH7F2VGZ1zL8vrvFH36i6Nm9UnCenCAsALUg3E1GhB73havBBxYV+gA9WPqhF1qINozm41vwYDx
0Yu8Fn50szoxevBVcZ3EY1TWefj2aJa+HJhRRKQ7hL0wvUTwEH1bNaen+wIy4vEuH5qiSAVMk0NL
TLT9qm1FUrdMmIo7Nb71fRFfR1cXH3urK06AEIemCEp+QDwoQMjg5edsrjRG06gUTI2t59fR6l6V
tp2DuurOSh134SXRj2SxA8krpbf2s1txmUlYUpTD/0Kmo8a5dWvgKQ+s0fP+sq12vowIoD51w+QE
MEqdpSRHKwWLLXm6COMpCGxX2hIRISkcFyGaaIU/CgXO1gZ1aq2JxElR5y5KkiulgiSpX/i3PeZi
dbIEkVpRhKsxqgyNdc3XIloRaI+66klDH/b2+Lwc3QeKp0R/NlAWSh7bpRmC4gQa80WYx3rzXDpW
e6kbvbpC90MjTUNqO0uy9sT1yGdoky3IRf5kdPfopku5jh38meEcGZBvibJYvjLLbd/qKnfQazGS
q5c7SKbNpp7/9njBh7YpIwG74O0HFbldsKvNy4BAE6nCPBgva6UOPpGhFai9kQRdJf5AJk17FrN9
BtQ7OkSUjyURLlytQE22hr2lqlwlTYtQHVY03sg7f2HeNg5wV2eoz0NTRGs/nknJ1rQ1RUWpqBq1
Kpgi0L6sJarS9ehMwSrU6AQbfmQJPUamRZg4gvlhtyg2bTYZ0MtDsHTIy/ercplmgJjZ7HTXt384
Sp1MuxPsgUDcxzbU4zJbxd1ADlq9W8qsa32vKF/btlNuRsOgMo+kEiR6N//y2PLRy0UNEJZXzDtS
D3G7n3Y6wUw4WXi6VdHCaCj0gGn75HM9qo4vunlJfCd1v49Ib3Y+knQISSmWexKqHt1UmuYMVeEW
eLV361+iNJc1izwczMx7J/QEoj6zSoK2qP7Q3NgIaeecsbnd5Z9cVAkyoWNE3M/KtwtvUr1E5nnB
ZsrE52z24guUP+5JMevoSjKHAmuRrCEw5rm1MjBkPyc9MlgdrDKfKpPv6S5zdOW1/N2JrGYN2sFp
Pi42LBYnm3r0sDCYxxgXXR3esN0Cp2qEwagri9Ac9a4JzCGdLnOfx0+WlXffs6Fx/3A9NMX9zi2X
AKFAVTn5BUcOn+wRcnfJ6kFUslu8yNsE2lE0wHjkAtLnAQCYyMJJpXKSVebZnP/RjZUvKNE78Gkq
6lt7aWHTQ1WwZ2VWEbiLt4Zaa2fXxOuKkxt7tDQmfkj6qcxwbXemsg6Vv7Q2CHu8VPe92rWZ3o/6
p8KulsvUr+bJObpfGv5VMnjSOqOyt+/m22anreg65uE4T69x14vnQSXQLEDyfH7sEY4sAcWQi4Il
iTrsdhMLye2FQGMellkjbpPKZQcTP17LbjRPzsc9T4BEfPAXHWn5TO/9ntdXJoXYkohVSeff9D4f
kQylW4ySeD+tXxc6e39PczEHvSfSa2pbAnaxyvZ1SDqu5TTVJ97w3g/xYyRJKi6Rgcs9Q12hKo45
rDl+WEmLb3UFn2ZQWL35ZE+Uq/yobPpfYoFS6knQcGiXCgscwy5wg32rV+j0/Ycxy0NIUP+aFSW9
gD5w3guLMjTZ9hKWwjK+vv07M6xBlUBy/92B65FfNqSefR6ak1YwHjjlSBNO6ofFQErjX5jiVYMi
Dy9AnrQ9UuskYv5QPnMHsPFquenKjWltNEy6M+2p+3uJjDf+Tr7YEsy/czk9/KOWMDE1mXrtjznj
7QMxboiWtPoE5OysjXB0W+SrBcgGRCioze3SutQWelW03JbK+pS4XR3wlldXd0jWd4838WhlJAqc
DonTvHuvlop2EqNpOUWJVFISMaawtmXsz2naf0XRuTrB0clfvg1kJUyEqJkBDLLK/Ucz9SVWnNpB
XlFr2+voKP2n1u30L49XdbR/IF8k0b8cX9936ZkaB+CKamM4G53xMWF+OoiqtAv6GRmXx6aOFvSz
KflTfsrpqtQcqmTAlAvk4FM+RNkN6u7xX1xl8igagOD3GVLfxeAzT6EWo3sDV1g+v3jV4H6IOhhF
rXGO/nQqppqb4e3NeVoDKIxIwhX8Ftd5u7S4r0qV5z4N6WD9HUWUbsoV7fa0YLxsiU6FZw928ge5
NrBSkn4YZbbmIsio3Bo+E0b/2x6IpT1/hujybZpnsnxJPiELYUT7YAH2B7Dz9NJE6z4NRdmMHRjh
qA5aSIV/nxNl/gib9FnD/+AsModAXYFIlJu2r4VBvudi0chCgcxywKyXFdhJ4vhLdso0cmSKB4/C
AvVMXr+dm2rmLo/zgQ9WRGUXIvfQX5eKxwYMyVn/6OiRlXVMJqiIVYh2dxnT2ptQncceItGlV/tC
ycUvWqSYlR+lklClkBoxyBKEyeypt3gq9QDSk+JWiaoKyA7Efx9fw6OlSziAyjEltdojO0zGyydL
6VLY2JX0k7YW0QecHrREanwGgTx4Vh3ak3QKaRMyAbq7Fj26V3a5NimzqHbhG07bAcgR4K2TtBth
JdIi0Efe+vTWBfL60JgHcwTZAERm29uR6LTQXDVnyKpLvYs+iw7RahyClaXZSYp6/yYYTA4DEWPc
nS7sXt0BNL/TqHmahuU8FTDqt+MF0BoqLTWD/J4Gpe7jpd1ffBB8srJKsY9F7vM0BoGBig0w6a+Q
w32n1ltemBJUbo+t3J8Q2JIcciUuB+3dPZRC5DPawty8cB4mIyxbJH0jaJgvHrIv/mNTRwtiVJXE
DJqqe8b2qYJjrtKUOCRiV0C+MYg8UeYPH1uRt3n7lGKBqjCT5pxCTvP2REA3SltwTOawgoXqi9p5
2dW2oJrqyA1vOf+b78RK9aVvF/ftB4RHnOoi0ZBsOe3SFAbLndmrvCnkBUbEZfDEtTf65Z9qzdCJ
qPLl5OwfHEiiITnhIDsoDB5sV4rcUtRbA/airlyALtVFUKoifufp7XKzC0Z2Tz7g/RUneSDSo/+q
SWKYfbbSDFAKlUTIaM9Ht4bpXPhNVz2IUjjnaVaZzwazbCdBy5FRZlLxYWT28IrJA/xTJDHmBpH5
PM8hg/HVRc+Fc3F61K00WyjvbT2uv6TjqYrjwa0AH/z/RuXW/2RU1TvwCYAP6ITaUVC3q/tCE2oK
uqGIXx+f18P1EaZD8M/NuBtBHvKim8aG84om7vKnpk3oZbipUl1TfVHCvuQoVbXz5sEx8kAGD7ny
1KJhdt19ShMeoXpOijnMLSZV6Lot4QwV+TMxqEd9z3Lf7mawR4iGhoBM5HdfsRGrh1xWNYeZs7QB
oc5wMSGeDCYnc66PN/TAAZDa/eD+o+/FW7T9dlGk9GMtmjns6d28rNApXLrIYNooyzJNe4L+RrlF
mlp9qI0pOrF94OJo78luGGUYiiK7c5PrcyZab51476avPRpKn+bWzL49XuDB4UQ+mUljKJmINfbl
EKImrUK/dQpFYkhWRZHeeN6bME+X9iQvOTiczPnRs5SODZaBXTjjpXm+1B7e063oznf5uFKRVKvn
0qLfVzRZj3T6WJwYPVgfnAaU8KQf1Xhwtx9wUZWV0kw6hbY3e35SFWoIxXr/lDlT7z/eSvk9to8F
k9uMhTOQTvkFIoWtKdvqI82bGO7nRKa/K4DQApMpqVeqeGWYUfg/qSwd2gMtCRIH4A/Vj629BcRF
M3XEQ+Ziuc9lMacfkiJumC+e4/LP1hPlicH7A8kC6c1KajaS5n3HqXeTdpq1dQy1DoGUGGWcl5Sh
vJOX6MAKZHMSYCRZgMDxbpeVJGtu6K0iQg5s8SRhEM8oE1Un2d7B5lG0YYoRKA6ncl8wWkejFxqv
algVyBvAk1vq12iK8+9KJ9KXVeuikyrAwbLkpJTkhaA+xTu7XVZtTXVKU1eEXm2qt8YZlUtyPlR/
f8cIW2lEwIkj7ewRwqur561nryIcrD79HHdD9Kx0CxmENWmUk4XzGeaS7uSLHe0lfBOEKfA3ydRy
u7Q0VQTxiiXANJXun9D9FkHMeMxTssC2nY3zGbPN/Z0mA6PuKHk5mRHYwyR7r2XsqylHBKDK+YL4
evvcmRwYqrdnENqDr0Z/BSQV9TbGMfeon0Vk3toPFUe+GpmOzAztliekJI89x8GCuMXAwSSlM2va
HfnVypTO1VjQHBXFZz3rhktm1ugKJmd8qveWwIuAc2aCHpiMufcZNKsSZ8hqYhFX7T6ZvWp988py
1f10ar3kZFn3Y5VypufHV4IfGRe8ez1h2BpT5PLmUKRJPUIBXgGNB4cXf57jtP8nSiYKVKoZV39b
RDRQ+yypBWVUlalVUJaLyH27F6g3lGgng4boV+PvaVqWvxS3T7+1ld7/Psye0fpaC/fZ00KF2fCL
STfO2A6kJ916dqYAqS/AjCEpMvYgkXEsp9wAes4Bb+LnefLEc64nNfOdnvXs9qrJtGiuiwsc6wxk
edPJ/bpndiE0p0oEqB9uVo7+7hHz8Lx9mTRDODLs9X2OVgXS49FatUsjxDLcUjHZV7PJk/baTcyf
mwvt11BL1Ozdmiemd+LK7u87rNvkkBLKAcX6XrJ7TkDiT3QaoB7v05eejPmyxEURGGM+vOSpE5+8
O0f26E2DHqFFztmVl/SnANpE7j3XsoEgrLT0oIQW9+K1zOImYCh9gYjWydtwf+kpdyNJTnaCo7l7
WPuR9kpRE1+mTtqCeei4iVV+FjUfWZEuk84tvXdc9nZVSIAClQaUGY5V5t1qRHCvtKa68K2uRZIR
ST5DHm7ikl2QMK6dVscIzIax7qYX6m/dFzNqc1/lLr4ZJSJNEatC10xDeI8lyBYA5YXXkgYgMYbw
dDn9XjrIsRKaz092VMf/efvSYKqAdAmqS0mMvt3ARi0NxpqIjxtzdoMOTvLM16samjLDLv56uy0Z
kHD8KOJTutna6pVGcGBgp1p6M3nhFYwuFKHyD6OyVGciU/dvONQitNPJ4YhXgT5vbXUU0PEEMUmc
KtQnZfYcP5LepgGM9K5drDnQSdcvjxd4ACfAKkEyVNQ8EAxwba1GWjt7gyp99dwKUItp8rXMJxEk
FffLXSzxtEAP9k5HLC7oW3W99suo/fr4R0gbOz8LAo86LtMq8LPuIQ0zxc51LfiiohUQ9k2SiIRH
YXL/fGzn/hWUSD+qN5xWOby1W6tbOI5IJ+xAu5mFJa1Fv2jcBvHYZj7Z1yPfBdcQdnhuSVd3pugp
LJOyRNCacQ/9DB65a5MVvO9u92Ln0/jb45XJc7jbQaJLWGNkAGgAKdx+xXXOU4RjZb5aWRqioYA2
Reo1rT+uq/a0DNARJonw/NFYz0jWDo6tjMXIRPAArHgXBQLY0PSyywkt4jVHR9woII9IgQ8Y+qD8
Stew8menmW+PF3zwKTdWd/trFPGyrhO1B6PrnafcLZYXLY7noPHEGb3L8QJlRVoSh3JstnvLopVW
XfBvsxqn19m0F9AtNWUOwXOMgPr04ubamdKF/EP3H1RCU4EX02W39tBJJ6pn+Dk0eP9y1QYP18Uf
o2ntTvq8B6eUjjyelDCLpGFPTMojZUa2Rd0o0REoT73416HInNdidaJrmURn9+/HIN9+VZT9qIET
WCGPKLf6pxcdSoNoHWqAM3bvlp+spBDvxjgyQRSn9UdtnpW/h6UbQr13+meYoetXhwZjEMMUmAV4
ifw1Hdfkix7Zf8eJGQXEHf1/6cBSky2sBZ24WKgn9/joYjHbRuJGOxzVr119NIonCAob3lE9Wctw
SeEILzoglzXQoxBC5/oSi2q90O1XTp7V+2NH4RmvqOKb6Yfsj91kD9aQOw68VmqTLn7r5s0XtVLb
yaeMn37W1sXV3glmbOMTw/dXiyKNnCmiUIokxB7bMI4GQJKFkvCw2PZ1HVrvhZy/8Ncxik529/78
YUpO1sHuTG9pz1xtD2pkzzNuK1uUiolaZ2xCpZvsT5ZSt72f98YZj9Hh4mT2CGQEyMyej1xV2g5C
F8EjO1hTmKaefS3R0/BTvdOeHruo+6PD4ui2wukD0JzDszvskdAzs+LolINjXgd9zf/Jlcr9hIZv
f2lGxu+sgdFMVc3PgPuH24qzomVHSYWKytayERtta3vpHC7NOgdePkfv65LHLokm6A+qvOm+Pl7q
oUGUl2hoUwcDyLo1SCDbLl4qI2fXaV8chur8os7qoOxm/ZqkQIYf25PP2daPuBCI0teidSHz2t3W
xqYmzKjBJZfIoj+nnTE9exr8PAsyUCHMTcXXGojHrR6b1TfX7o83WzcdWWU3+AH0TXbpbawXraBT
OISpbdJtjlNKub5RuvXHRY2mJ6WYuicGz6oPKqiPy2QaZxyxB4d48wP2T+7UKlo5OUM4tLT2aJqA
LBnK8X1vzWfjT/fvEHEFDS1+LzBXetLbLztrueOVXiXCJHP6EFJIiEHc4WwA/GhBeDsuJPVFCGL3
B3aaLLsZWxG2No38aMHRLJFAGR4ZoODxxzs4qrIfSsOCiEWyrm8XlPIfG80UIlRz9FMjzcz9aoKt
sFlKNUiUU46po6UxYEjswMoI+3aR2Vh1c2M1qgitPK6eXAVHmgz1+qEBv3mytHtqasou5CDQdtAd
RKFqfy4M2RvtdAESkCHiIJntOg8is10rn06Xt/ooA1tXNJiX6rboTN1fElh5PrkisUoacALuIUAU
mrhQeK6/5ktkv9fNvM1PHOPRmaKKQMeYV5Wiudyyn6IAGnGUh4pBwGkMClNE8EjVi+f+5/GHPqie
ECEi1cXoPQBB6tZbM/Poxl6rsRtq3fTXrq8RqlOo7zZd1lzaLvmaMTx1QzZnDvJEdQMX1txn5re6
k89ycOL4HcQOFN9IBfZPTrtAeSEKTkAtCi/GXayWD5ObHZDfGgwvxs6b0xyeN5vNJQ8gaN23WBM9
HZsyi6dwTlLxznFHipfjCDmFFSknaztwxEwRAEbHS5A77nsfalmD0FumMaxsAyUCBsberVmZhUiN
DCFzhikDBur41K7JGhplegbDPLhcFL2pzWFb5nO7Ay9s5mrT2qX1ksbqs1sYf5aI7/xn7E7v1sGZ
JZEDEcnloiy8x2a3kLZUahrB4Fw1xkUMefNtjdr0ZDr/cD2gzqk4o59Ee3h7ZK22MInEoRbs5nJ9
ztZpuiRFqlFBVc403Q6iE4lBgyqN+iIVPXlqf76EjleVtGPG0LKT8hex9tVzEXnGq6bnuj82SFNV
qTb75WC+vTQF4pt6CsUpDdydt7v+jsKJAn4+wrTRaiHzN4S4bZ1dlmQwTuKEQx/AQIjkagHbg8Pf
rhJmY9EPFm3AbvAoOWtlfCurrL7MefJ1qK3882jpw3s9HcpwtNfcF55b38Skvn2+kSomvHwSGyeB
kztfpAnXbd26mMJ6gS3PL9Z+QnNCK+bvCRyEUuwIQrHH/u8gfwAazTAxI5U0eo3d3TAX3S7WjA6v
1w4p7f/RQJjKdl7cBZmdGQWyQIlgkHps9OiayA9LVxzaVVLm7X4vzBUK3RLsN2mTX9iz8mosdfb5
sZWja0JALQ8QERhj5VsrTmakltmhgmcMsXWJorH2obNrP856fTZufriLnBueEUpGoBy2prx4yQTK
XmOI0jGEilrEvG0qxvoCQeQ/8HyNvxSqeZb8H62P9wpYBSfG5e3aGjVLzRJ2XU8hDBkzh1L0dagK
W/8oCutMc+FogVS7VU6nbDXsm3hFt0b6lCy4HG1M3He2NaTpawt9tPWLMctXKq5hzbX0qThrEx29
i0BRKQbg0ng9dqHltC6mOcC6EDYq5PQxsXvYjL24ilSbLgAMz6gyzuztwvZIi2ajybCXNkMWqu2Y
XIq2q68qscc1Ho0znrGjr8hoC7BC/iE/5/YrSmKfUSz1GCoA2r4juYdStohMcUEdPD1plZzZ2h1T
Y4YLINfBBIBHIeVYLO+5WqiE1UtyBtg/NEXBmD4zTFH0E7fLigejhTESNIDRlNYvg0CGJRlL9TIr
9tsH+mj3At+gCSdT6X0lIh89Zap1zmatdN4Nvjv3pndAAjyux/WxSzlyXBDTIJAogXB0F7ar4gFy
K0sfx5CpKlO7VOznKEcSzrzy0SEkCeC0w5MEEnvnupI8pdxuugSlpp1+MZXCprVgZc+NY8Y9tMLr
2f0++lxSvJXBSFJWpp+2C3MRi4c5JgY9S4R2VW1hXtsKPbZoFvpJXH9oSoIdEG09mBqhzRtX+hoR
6KpLdckRDf3GwRCUAqzsxNTR5wKqS5+E8igJ424bu8jV0QFOx9CLxv5dRUr3VVFOpQoOFwSw3OYZ
pQe8Ry5BlbW6CXw+Yc1IxS2zSwSw7FHUflo3+cmbduSHgZz9z9buOw1GbbiZA5oB6oHixlyT++Io
s/vHUDDlqaiJE2bMmf2LU0/TDsoFsOaUOWWQ+FMQWGTN0IoMF0VFo/6n1DrGueLBjU6igsN9/DGT
K6ecwd5szZitOkVEViIUQq/HJ62IzWc3NrnEeTkXl8c3+dAYQ1kSuCEBybtnpQPvVcdLQ04wAqT3
jcZKnpehU0j1NLy8/y+sAQ+AsRLCImS5t0vTYJJSxzz7gUmpP9rRhDTIbDzHxSmJ1tG62DsUbQBA
yfmAraVIyxxNYeAutGOVyo+7OE/ogfySjLVygkE+Sg3IPUghydDhtt+FH/badnaVsoMNslbflRma
AafWc0mHnV7GYVD9alaKYJ2L7483UzvyjjJEtiBzkcqju0sQ256SlxNZFuTa64s9IfRdW0t9y8QI
77tQrFtRmvPnthnTXyFTil46PUvXwIrc/FIndX+zs9j4XY1Eab8v7KT6Rxjj8t/HP/LwN8qWAD6c
buL+MLeiajLN4/0jvY0Yt5zSp8q2+yt6luK9N2Zn+iVH9mjRgLcAQin7ENvvblWMqrYOL1MVedDW
4iSudr9A96+DgkDG62zM+uicSbQL4S4YBUCoW3tDpaW8JzPve75A31nZ2XdzVdPf6sH9N5kgM4Z0
0GQCCvnk1hT3N6FTydLsNkOfAQWo7js82yNMjA2CIsHjD3e0MPleuBAEMfC1z8HimuGPbtFGPKxe
PdW22z5Vegq1XwkPwmNTR98MXJxMvsCvgEDdLsxWVMUu8mgAmhb3QDAQsgaL2ICO8OCF6+JYe7O+
s+SXpNlA4sxWkuxuLY5mO7hGmgkIzUzlXVzo8ERXY7JyVYfo5Kk6enwhe4X4gPKBTFC2tkjpnXox
sVWP5vj6f5yd147jxtqur4gAczglKXXume7Jc1IYL9vFzGIx8+r3Qx/821ILLYyBZcOAvaZUrPSF
N5SlPxgpSeEUXFmwC+PsHVfYZLAaaUidvU6B3a9NjYht6s1OdufVa3eoRFf/eH+tLo4CJoBmJ9nW
m04rJJ96wn54RK6v79vjtk7iwQd+/dvyxrTmKUf+3zhnm506DmDFitn4q1jiNVwUKK4sv9K8e+si
sQ+DmOq+yWnonmcdnhvlk4UdbKpsJ1vv/apdrLhVFffS1FXld3PI21/z2urx1mkri5RkzCDguwBM
fmFtZTsHc/X6O8uURoZuT2CXsbbDaYihbQ0/wxoQn5Rj9zzkTWWnY4PwFpdS1cjnSZcNtINqdaZ4
Eo2zJSPM2pJaQ+HehT35xEG35fZZr5UWV+LBCweO2AmqPdsRpZHz8tzs9RApJ/x8RYNYbVjn6yfd
yvDWnCOQh73VH39/0xATspz/AMzPuwilaNxIoRCR9p6IXlZHu3dgMJxrwfuFoJDyHFRbwmmKYufV
B7vv6mJS+3OvNcw0GxoAEZuZdo0ajoYimhlIjW7en9uFe3KnWdB7pghJjnf2AADI11At+ZZGM5pH
OnDWa69qK/bsrbuyWy+dvV03mp4PEglEoqc3yVhRWSldObBZS48iWF1+c2gJX4lnLo2ytwF2kcyd
3rdvnn9FucqwJ9uQDf26zjS+Azadi3imQp6+/90uFRv30IWu/a7yzRt6Oo4XDaXb2+GAFHQ+muno
iXqOtUU0lRbIdhT3nZjRLOx0L+enWTfDJyzc1z8K3zesg2uVuJ+8/4suTZwgjuIO3kdQE86qn9ai
201kNO+EW6zxJi37th9t80rt4dLZQx4O4NZOtYAydzrtbjYXU2x4pIfUxH5Ir25vl6VruOOGaonD
crxyYV8IT9lznHFi1P0fzpazXGRZ9Y7Rp0DdqZF1k7NmNwNpaQNN1GmWhIZXXr5GhRFWMaqAyx/v
f9VL54NyKpcN3RWejLMgde0r3Vs43qZBPhslpjtGcO8EpfcMW329soIXx+L9C0D3o618rnmTeUbo
GsYEArjiIjYCI0DqGMl/5dvqyva9uIyEmFQlmB23zukyVlhfu+XsDWk7uMNd6ZYaYp6/HSZfjXfe
rkn8Hz4joF7U4cAN0PE4HU9THCa25Zpxe17crDUc7HUi697JrGu9jktTo728e6RTSwJMczrUhH7R
MKEmAK24927GaS2STAX5MejF8NVg/CuBy8WbANgW+tvEgHB9z7boNAUzyqcwI2p6PUk9jWEUD8vy
oJZmk/Fc98uXZnPX/6naHVWcaenfgHeQL75TNs1/+M7//i1nx5NaXe9KavLpxLdBqh5GJzr9HjIp
mfwPLwfXHmCXf/QUzmEgWeZMWOZArkHJbUxyt7HAchb9sdOLe3h/91y62tAI3s/f7gp2/uBbJhZR
y0o2nK1GuTuUzI+UYc3v749yqaMOfnoXaaC4soOiznZO6Op+MRZuUN0G/qGYrfXo5LtKvNnAQfbD
+dFzivYxa0Dp9Z23cs2KcRmOuhyD9Xak7HIDBLz93AjPuxvIoK/E4v9IN5xBYXa2IMBhxEDZ42ev
tY2oYoP62AjTTA9/tVsRPLnmui43QzPUt8rLmy2ty6Cfbmy71J+B6UffM9cpjzjxFr9y5Vg1srlL
6FxZoEs3Fx1M0kiL9SGZPP1yjUJByKIADiJVB3nSzSK8Barp/ewh3l7Z4pfO9y4ZQJ7ASwdc8nQs
XYwoQSzrmObTvHwqcS1JmlAILMOMLe7y3H15f1tcmBt8J0DEKBTAjHtzvHlWNwI25mZ065o20TLL
2PE73z5YzhKWV66TCw8e0tHwvblOaNWek1Fn323QL6RK17hzEM+dap4Mq+upAARdjMYufmlR196G
03pNtfriRDlkfFkKam90gIK+hUFaQVCiNjmnrl0UN2EJ6N6cwmsiDBeA6DsHfYdMkyPhIHK2iA3c
pdWxOk504+S33TracROoMY4KrI2NIQwSS/TzizS4S4w5R/jfWa8pzlycL6ESoA9oZljxnW6kSYB2
ygb6XeMYWaiQ+b/GsW8OPRoYV7bs5emSoIHS2D0hzo13g7DoQOOzqNNmGR+8RnqvkMDC+2jGtsTM
dBlv2xqkNTruceCswSEsxLWnYT+DZ3cHMdT//YZzcGsIc4P0A7sWZff6+2LSiPYx+/iE4EFzPy95
9NIX9X9A/xCJ0pDm3JDXnB/WXkSZUddARqZ+mmMkN+wHAc3p9v0jeuFK2CkNtKkoHezmKacrKVFp
HSqfUSwsFT7LrGiLpHOH4HmbV/Mgsom+xPsjXniRIP/urVRKWXuP/3RE08z7UfQmH9PN1g3umjZh
imWR+9f741zao/8e5yyYgTOYdWAVuA08pY7zUotDp0DbzPXcXYGHX5ySDbIHJxGSwfPoE/PNatqC
kaXq2vlgIc93dLv8WoHz0i5EgBV5GbYiDh9n5STf6bSpCpZqdAnqpS32QNddDuOquzTjrr2tV/8a
C+viV0TKZxc54+/nrZ3Qb5HrHPmKkdk29+aKovXg4UeGSVF25fq+uBX3OgEQ592f/eyFtjagEsNA
r8pvEUNvsE+24i3kegMjV6Wy6ftP/2GH7BpFDpEB8P6znTiHCEnLhdjI6RwY6MVGx9QI5Be/r8qb
/zIUcRjZCWjjcy6WtW6hse59OKsvS4i/a5t2YREegta5xty+tGLYWCG1zl9Ups/yE1cjJW8Z+2XV
td3XsdvkT6Txvce5scTn92d1ad/vYftOEkeh5PzBDRc5BOO8t5DMIvwMh7r6aiBecGVfXJwQVS9y
WNThyNJPL4zBNCCWDDx41OyMI+5ZXTyXWt3OjXnttbm0BeGSAFhG7AEg0tmOkFiELFbIO66qEa8j
DKZvK12Unzdn1Ed0usSVi+PSkQYawKR2ERs+4+nUNFx0iV0BiYC7dKkazehDJpe9GDDNhzxzMlx7
N/HH+6t26XuyXtQ+QR4RsJydM78wlFrwIEtlXYaf4fnPsbRG9SBmJNXfH+pSRPavoc6zDxJlULGK
IqsZZvVyzLPceK7awFCxj7VmEgxe/bQEDZBIrrsofX/wi/OkCWjvCE8K5Gf7ZlNF7ipqc6mhevkC
98g/mPa6PeV2ds10/dJBAMQFEX6v6wBjP11HG7tEJGFn0N+uKY7a9Zaj0Zu/r+mEsxkp3M4i45Y8
j/wGMRGyz8aQjjKz7qxQYRhXXtV0urQn2Yu7Lh31BqBjp3PJBAJOmG6xJ7dxBZOzroeiKpp40J59
dEoHS48MXer31+riBwSoRk8EmBMg2dNBS7u2C9lTEgSqV96oAQ8KmB/X+miXRuH6ZctTfgTlcbYj
BOofjp9XtDCWWgEbwFxmHUR9eH8ul/YdoSqCJYDMSYfPguNlg3jrTWz6AoHOb3lBhQ/uzirjoPT/
SzC1E9LghPKqWG+AsCjvV6NP0SJQoXcsvLaGQBNeI3dduhaJQ7kVHbjLBB+nq7O7uRfZaMIDMoYB
mXV3DwK8+kbVZX0XBK28cnIv1YWIAChF7uAExjx7w2jcmQAt4EpimwwmM9+im8rI/UfX2LLDLPAw
dzblHbutMOKh9Bts4lxxs9nrb3vI7/oxsDWp9qEPR7PodOarGUk/qFdaN/iOPTpuVSQ10BZsx/Cg
WLd2/lhgrXNlA1363Cia7V4i2BxDADgd1FyVELU/kUhWrfFEBF4mfTGou3YQWdLOznjlc186FnRD
d9AEAgpvDdVzsYbRDJEtW3R0lFFffpkxVP0PIRBaVMRa6AcSTp7NyqqqzLEWuE9K2EbcWIVMVyMk
hjWi/0Beg4sDeY09tGugnN0mrZ4zMHfQNQt/EHHhiTbuLDF9rtZ5vdIzuXBb0jagWQ5gBzXP8yJ7
X/YUw6JdUSzz/KNT9E28Vmo+IpamITIEYUIr9ppa4aVB0UUkiUK8f3cnON0gkxjzKrQGdqVjFD/t
InRuWz2NSVhK4w/f2vqbSIzO72Pu6eOBL6SbDWb5vHOuwDvMiGbP6WTk9jFCaytpC6USkrlf71+g
b/Yj9aKd6rhzc5BVPo+K/Anv9DzPFKrKVZ+sPSz/li7r6/ujvDll+yg8cqwaiCS6P6cfMSu7hmp9
xSjTON/7AGqeG+xCjsSHr9lk/LbO+T4cYgyQztksZHCnw8nKmfWkcpW2WRjeGOaoU2NyC4xRLefm
/Zm9eYCgzxAhIETFFcLTcB6NrDQtRTuotIuW8d6N6i3t16J+QHHrWmy+/1EnlZFdJ5AvAomKtBRB
0tNZmYOsg1qqDlzDvPtJKC8OtF+i+WpEtwJgb4xyS3enqHPHc7T8tp7fPjxpIUKoUMeoMZ4OXyPx
1eY9cJ8a0aMDtbLuVdU7k5SILNVN1yauXq/FKpc+r0V/dIft8yKcz1mZGmuxWnbp7nmU9FDQj62B
t6aTC3n8/ZWkTEtGwmg0Ds+eH3/j5e09R6XBFmw3fWFzsfjE60oH65VH4M2dwqckhkBvkvr4bsxz
+il3Dys/t2eV8uSZmlKa6H/Y9ESXWCrXeGmdwXuBjZF9eX+GF846CIwdIbAnkgBiT4ft+Cl6lpZK
F6tFn2Dl1ctlO/yH77hPi3yHVxyU9Okos7dIsl/2STMNzY3jGXYa5qEVD7OMrjzeFye0wwK4wijU
npvKyjUwIlcwIdsM1KtTc0gpqPnqmtrCpV1IyQnoJi8d2unnUxqwN8sqVyHyldeHsCv+XsYoS+sp
utZCujTSzslDuI8JUc4//XhoDUcGlZI25WUJb0NgKnFXRObjVHjqd98YNiGtqt25DSATWNHToSSb
xJgDiiOeymdslGfzJtwWHtLere7e33gXrn9aIdDb2RRQY87JlWyBnDL20qSy9ccu7tfKLJ7sYJ7v
QB2E0y5YUdZX0uFLY9IfAOO16wC/6cjjEufkzBAT0n7ODznNirjoly22rMG+acLwWlf80pn+93hn
ccJSCVZzwiPUGy1eazUYSbHY6104Cgd5hiy7UV15TeZo3w7nTwLlDHa/xZP3xquk4b32erNrUtto
mgN1cTOpqKo8LEvo71LcdTxXZkCYGcrEWWgFvb+ub+cMiXQ3EiGXhPkenM05yD3tK8091iA2dlfJ
zUnnAcLHJKvhk1nO3V1gc2DeH/TtEdmZq9QayJch0Z3L4EX27NKRQZSBvzs0JBrjfiGpiG1UIX77
KmPP8j/qGsgsMdzpERlbAjR29O6/vXhf+2lZ4wUAzadaB+rKEXnbM4V4YUEsoYEHtAIO8ulYhedX
xsbMUrTEhxzTiT4s4sZoyx/V0rTQAbHrTbq+lkMyLlb/BNacJ7eEd2bzYsn8hy9KhBRCF0jslaP0
9polwyY43Hlt+3fYV+RfWKVuaru6dH0+g+EUnwqqdImJ6cqX99f17YGl5QQiAjkk6gWoSp2O4vnj
UGUh4U1h2mZc5oYXy2CKPo+l+m7PQ/i7MC++NwOStFM2ADN9Nqlt9bXbUepMQ39wjxrud/fBzEL/
msrhpWnt7FmIngiXvClzLpPbbGycDmh2h/TYkFXAc3xfxk3Uy+d+NK6V9t8K2jAzMnrUugEDsXXP
di1qTqanTXZtWGTybpFL+xyREH4eDFg3uDcq93OwCoiDYgr6J0gQ44/Sj/pUlFH7rWhC/6EfZPhg
Tg25nBN1853qMhc73UK+VsrKaV91V5E3+/Y+vcn40Tjo7sVZFB3OWR+BIFl23FzDvR2aIDai0nzp
Nru6d3DffI6CwXxsvNX5vlpGdCWtvLRCQBV2LBqRHzqvpxtvRW1rCSeHuHpw/x4XGT1HW9cc8tD9
qkH7XqssXhoOfBGUWzqOO1z5dDinySNh6rxPV6yK/mwMb7kdscFA9sEJ47F2rxV4LtyX/0iYBVyW
RDDnJf28oVU/TIZGk8OenrNBWzEVVPdOhfM11eEL7wFD7Ske4f+O/T6dGtqTg1nilgMCVU/bMexG
dWhMEoR7CRT8vnL6MO1lnl+p7L8tYaHyBfyTlwhtM4pHZ3enbvGe1SVUgA1rVZSwih4vNgtgY1xU
UnzJDLW+tubYpsUsRIcBZtQvD56zhirWrqzMKwXWt68yPwdd6b3Huz8QZ6XPphdV2Le2Ts15HL8X
o4u+elgvj9qas2NBs+1HFixtdWztOX9dm3I8vn+TXjhLvFXcoCbFV7pt+w78130d9ZuAft33gPrX
8rvCgiMOsjy76wJDJmFebJ9XNc63qg2u9SAu7LXdiJ3slLXgiT7LMKARetawjH2qQiNIO3+WH21T
Zg9gGKqX9yd5cSgab7S197rlOZZngB9NJ6VF/6XB1LjepBuPoPeSOgfk/f5QF04sdZ9dbCbcC6Xn
zdJ2tGDqo8GRjiYONTeboeeBp9kLytga1vrQ29m1vPf9IQFRnS5hWDgYNKH2iZlyQL/UD0VOcuj5
RpJvxvo49d5yBTF76Xv+/0mCTzgdsQv8tTAMoVMZblsqfU2faFi3R690rl0TFye3H1b6wP/IXp0O
NRu9lQu3RLO1nJxveTRWj5mPzG6A2fiSGFXkf3x/AS8dCLxGKHGTk3I3nc1NZb4ytxw908we81i0
TXsXTflfuZ3rjxCh1/ug96JntBCu0XsuRE5ULgCSIgQCK9k5C5BROuh7J9c6FWPp35Dk6ARlrd9P
GuGmUZDZ4UF7c/3s2l27enR8su5UmupXi4j4k2NZAkrROhze/5AXNgmGfjRPKXjZoPvO5tP3qt3k
RFLlC0wnkeXr0nnGPgIF3Gs4oAuXKGEQ06LDBzH5vIvvrpYNf8KqU+04Y58sVtE96BESIKJARn8f
IqP1NZvm5r5xm/KxGEHavT/Xt2iovXHF+NS7SJA5/KfbdAuDKWj+QSuM64LL7/znNFHU64zWvdEO
dRsr88ODJCKKm8GPbgjbr3kbXjgpkCpJYAlL+A1vNMUKc12GHDd3t56ro1+484e5i0AnL4e8jqrb
92d8Ybf+U8SEcs5RASR5OmEU0vtFlFw3SFhkD1XrZ1+msc+vjHLhMDLKPzUo0yPtPnsjqtHKAoIQ
5oSr8I/JLP04curuKQqUeijxQnglilHEgdu1e+fSliLIg3XOZYDu1Xmgt4RrNmuTkoC0vNtMqzBt
ChpMMi/m2z7vDTptlp0um9Meg3Cpvr7/eS8tJoRjWlx7l4165unntYuyEsqlQlBYzsaVE3zvCJGP
1Rj+bRqZfSVpu3RUaf1w34FeJLA9W0ywPW7W5FwKG9tmidu+6e/tpsyfN5oAV47K2yWlF88odF9s
ArFzimwbRrqYOrTYolmsL5nviaTGXSMGx+fdoOauUpkLvFQFP+T9b/qWnUsYDXyJ8geSQSBRz9a0
E7IfM6n6NPCkmOIy8/KDPRqaixZr8Co2V9u9DbbZO1ShDsPDGvTVsSe1KY9lm7mxOXS6iIdhxJGj
QcL/aIzlepzcefh15ZfuH/w0wwEFTLkCg3SqiMRIp8sf+rJo8xklUb3I9cHe9udoLPFSG5YGLaxw
eNz8V7r9aSTdOYvNxfduc0dfo9K+jdH5GVCB2IKUCGiPnP4MVCZ8BVkOJazW8e8GY/oheyy+1smt
jhY6qIdCbNfqp293PqztnTGyS1XByNn//b8CUritbS5FD9kJp5riYGzLZMUVSprmDeB1NCGjQa/F
zfsf/O0BIAB26duB9qGVdp7WgTULnGok8R7VrBO6kTJZJl986IvKu1JL+AfMcLq2ATkrycWuAE53
5Gxtx5VzEdWoUgljcHE46kS9xb1wIjs22kC/LkOhimSwNUaEzpyFWzI1/vLHpo3JOUROgc6LuXnh
UzhqXScG8MYfs61xrDDCNfxaLbNaj5gSyyHuG7P/0E5VeC1NfLtGrI3HB0NTYm91nj3tAH5bURVs
yrEgIXJnP0gASxl/yzarIE1O9effXh5SFOIISl676uHZbYijMn98UOo0KFzpo4ipopcN0cPP2pv5
bFcGe3tDgWUjQ6Svw+3LP5zuQFUWhbfqAPfzymy7p9J2hPdjLmd87VHTqMNnADHeHBv49MIxrAwc
Kb16LMQxoJFeHKt5V6tedaW+2fQU+7htfTuLQ7PNnmSdUzUfp0xQRjG2Z2esJ1hfkYq+dAoud0xV
zaPYMofBR2CP2edt3JQdmwGC9EdReNmHQITj4xwapkzblqAo7qpMb2lZOQgmAizs2wMAJA9XYwHk
L5mN0fNwNccO8HaC+LUmi5rX/LhlTaFiCYtW3tdlNTpx2aJgnkTVYlbxijRc9IDviyww0c6L6TgY
XTg+GN0ymHdBlY/ux8gepI0MYYT6rSNN8dFZSkvdIliGV0ZjVTqgROaHPzeFHtJvJ1mgIqjAAMKm
dkVP4nSFwJ3ame1TypZBHsUSv/bEm2SNgHIUHao1Cw5XtgR/3umRhYCElvA/CImdyXA6HkYqvtWD
+t7RJtn33u3UYUCD6WMzIzT//lBvjxYJKokqkkpkAaTFp0PhCyA7uJ5das9dfSNCK3sIVgv8VVCu
D5BQrmXh//S9TudGc49dxcW3vzTnJR9nWB1gUQB7V+HhcrraevtmF2M+3pT8Hx4bxxF/9GjxypQw
VsiP1dq6ddJSr9mSwBeR+NKGy/yF9zpv45KOsHhwtbb+bFWnu5jHpfs2Dm7xMV9aSihZLrfwGdFn
sv1ukvNdbRQoyZFy2UuiS78z4wF3kgyBu8j7GvSO/O7hv/25s3QjYs+vPXWoZbXIeIMz81Vn9dgm
oGTU/xqcTD+ZRWP8GCbAcyhLzOHXrEf0Jta57O/o5lZbmjejfpGFYf4FBB0dbxWJYouDtSFq31fj
mz2641c04Pz7qi/tv9YJC5PUd7f8D4I8rQ7WsmGBrCosfT9sWVjTKym64CWbqv4rfM6Nqroh+jpR
PQTzh7q0wi8bJDv53PSZ6cU1+1R92sZszj5uY9BhFWP07lCltjQb76OoERJPImIvDh6iAfdVGC1f
nSHzhsRwuum7oeu8h6Kl85WSkN8hx4mSEBUsLCxLGLttXVPaEOVLVe521K4lxucZySYzhum+trE1
UTo9thQoPo9GQQ7b4CMyJL5w1yIeJy0ftjECPTUum3GQksbYlf19/tLuyumEs3TOObtwN87298wx
AyQMHmzxtbq3hqh6hDBSBIle+RdXBjtPUvbBAp5aghcIMaAmTw/TMECjWEfPwhjVrJKlGoNjKMZr
qJ83JcW9z7H7+fEy7VU8zzkdhpa820HmMxOraDLj0IRyeaDcJA6e5N6NtR0tn4T0xgd/6nrkc6vQ
RQQ9ivo8GTiV1yIoZD/2if37UPOL9u+8w7J3lfBz2CZigna+rAEmFA1h3edgrIyJzp4XaZTK/dz7
Nku8b93e3ZmAELzHWzl7zXaLnkqB2mnDPQ+8wDbwgVeDVl8XLOEdAFRzBrBCNnOW2pEug7hXoy5u
Bd4NlLfUYNoJIJNBvCivKJ1D29t1FoslF9ahrP3g2PdDLQ9WJsaPeuol/3WV7VdOVPVxOIetPIJh
3KYEm8m1iUdvCv6ezbxrbiJnyqtDYUTWCzdF0BwqDJQ+yEHMP7Wy3J0kJ7z8pmvl8L0yYaYmk2tw
vDPR88Fn6fdLkvmt+6tTE1jPvOvHZ1FBqo9Rv5/9u6IpcnEQtjJ+lK30nwPExczYggUbpeBkOGYF
YShnUFINP7id3T4UWbZMj645ht9b3bkrzjS6vuuzrZdJuWWdeTR1uPyg/TfcrXopAIeUwvo8uuHg
xcbYovZYyvYDraQWL3K5YRfXhWEp0LMIWyeRdlA8wQBnV9FSWz+XqgjuMQ0grENZmpZK3YoxjDFP
oog9oJ493pBXIcJZVuv2IKu6AUGOL0oSoLjzk3PAL7QBBtyP5uhJaLQ19iiqMtr52El3haYWLsUn
pJk8K51KryMhy7BxjHWgS5WKqc4+SnKe6XUMO/0zK0x0oCUOhV/o8zVhvAh7/tGgNmmkjb00f5pm
v/m3LerFW1Iadfh9yaU2iHR6WSZAIbzvVGrXT1M1hM9ZiC9sshpD9L+NH/9p0cpWuwKH/2NoraJO
TMONvpgLUgCH3s+EStdmswIgRMJGqTd3FE4GsxRDsgZCfhitJrOTZYBUFONkLAvwOc6Sx7W/Rv3X
tg77PyejMtcDAHn1DNaMHoSTW95jvXV2mUZjVzux7uD8glBECCeN+rY46tpAMkojBeEc6TAGfzZD
tf61lWuT34ZD6/A5qtCDmL1V1vg3yUSjD1m4bF88SCzrl8CRWJpizm70Sd7o2XicV+11SZCFRZFO
eeC/IN6SfxrH1fYevJKvF5M87yw63ef82Y2f1zecH/mqnSn0qrjR21DwFg7TI/LMdXTvSbedkylf
/OWwU++yeB6Kqjk0HR0P7HDWyblr+qX5jj1uv8RdEBg3WTHgHYBITfZHvjTiuZ3DrsICSZnfvcYe
grh2HPkyzrgvw32w3dSTBumggV7JR9fwKjvxs9X5a9JVMMTuCHEnXpBqebazUO/eYlP1ScJAtm8i
c64eykmE3mNgCRCScnWVeYdFhuslRVHmXhHLJmjsxMNy9nHvJP6sjcXmrC5l8dqIvba2lNvyWRj4
VYLzlb6Ka1HOUxItYLAWx1Yd8Yfl4o7TQjF79kmE5K2YcvUBRr7/SzVzoONhw8sl2V2r9BEhm3GK
Hc2muncLp/woDTzd4swZVfAtKovwOJm76XzZr37iitKcPozCrvIXG8PfDuyvbivUaWnkxqREVpga
w7S8Bo6twxT5mXBA1VUtnwK6Dk0yOJkAoCPDqqWv6jOwtRR5dTR0k7lJEYpse+jdWVf39eYW/zME
6epdVch2PeD2k5nHLkTCNLFkEUSp4JNtcbgsEteo1Zhf8UOV7WFw8/IZaXJAJXaGq9o9BFRf5TeF
UG0Wt3KL6qdJ+vJv2hRBcADbvzpHwx0RFQiq1fy1zHR5YwRNZi/VVun8SaZNDNSuhXOzjdQck13L
8COCJLVIOiUG8DnBHID6touKMqPrDea9YbSR5ChuzpwUG6ydJ5ttp/i3YfSqMjv4MAWW+1PmEcpj
m1Kz/3GewrE6dm2U1cem6syXtfS2dZevbD4Ec8aaUOzPMEjJq41tbVfqrrC9+pe5q8skOJaOL37r
m9lNxTM936/T0owk07X1dav1wNVsL9n9hMqnR7PCbr9TsHMnlKWa+Wu5om8ez1swDJjBYRw9a4fj
0lae7o61W4Yvk7Yw6FqsIfBSEMVbeDB6kenYaeac/mDfhH/rZfQ0CISu+cqxNKcYrxejupttYf6v
cLdO3W9jbb3gp+GMh6Jv/fsSkT11o6qqD/lIrX4Vvk/UaGrb315mXcgHg9CUiEKwLLJHTvsukKr6
bOSG2fMQ9vWvfJlaO1adMv+AbpvbsRDr8KQF2zydF9S97lG06lvIAK6XH70sim79ZdrgL+Feq+Me
sI84ZvMwRYnShMZjA6UkBSOn3Yco0wOq8oVaOtBeXbnXxqL1ZzftwPDIGoZvbrsOH6rMWs3Y1xqJ
x3IUprpvLYXSN45j+Q+iSxcjeitq2ySYQC7fz/mU5YmLP7giKrCMe8JTD1YVu36rbrDiazFO7Egu
8RpdW0TmvUK5WEIPzletO+7CfBvzP8HwSkolnVvJu27MVzveb9/mo+hYlrt2m+zuqQjRbvmyEXLn
jy3tlCymtbJFGGE2xQ6ByawP5WbVUew7tRgPK8d6SuRkVQ4ZwRDOXAr7wzME7vYJk0K7PQBL23qq
HH2/3u5qNFlaBW391ayKQsRl16oPvVEGv0a35j8rfOkhB7To9YMqIEwkUnJTHVUeFVEMrKD4lhuF
elE0IofDVFrBckRSdbaP21AORcLjJNC9DxT8kdaf8Q4iBdfHSsmV4oO0MzOewoXdoXtvflJWt01g
eRZrfrSshQxxZ6S4iac68WraJFWxJZV4NQxrbBIJrubXIovIgRRrCqTglckyrabWz1bXmsHNnOtc
3yuMZf1veZ4TwQXF6H3rC9MYEtwug+/hRtUjtb2qqOPAHgUibXkln5B7F2FMBXmcn7zMHYN4408F
LthSt4gG26jipbUdCh6N6DM/psQ6P7UTZhlxqMyCzB1LzzyGTbuKRNb28iEY1wLjL2H6H8mqwrve
HmcjaRjyTyxNJfLHEnWO3qmc6ugW9qIAPYlhvVFbFGDSXHjeL5MCehQLpcX/wBbUMsUxp82/OI10
s6PyHfWtsIKqjgt3sh4jf9pYoNpyvmaUGFAAMkrjFmUiI0xHe3KdG2717jHY1RPibrXMvygZeH8b
hIsEBXMo0m6pCKBMR2Tidgnn3EyKzst0orzZK1JkLKw/IS0Y+7pIi01sOWVaCiccjyi7NK9O60nN
q2GvCjRN3m2xDZX9J1RZXpCyd8FMWxVWCLwXTQvnRBbh/OBwVRUP4VQsLae6B4SCkl5wv9Xgs+N1
7rQ4cjh1l9T+sD25TW+LNBxltcY5oDle2MDVlDYAnM1JNY0quxnhL49QMzpa5uAjphshx3C6zW3D
Co5W29jfvIZC8A2yPxyHbjHNFxKkvDwEVhNGj1mJS2Nsimp+qhyvLO8qi2crVk6OFK2gefLJ7LU1
HLJxM39hvabNo5C21jdFNXffAnOho0QWIT96M6nU/2PuvJrjRtJ0/Vc6+vqgFy5hNnY24gCFqqKT
RJGUu0FQEgVvM2F//XmgHtMscVWruToTc9NBSUkAmV9+5jVhl6IHFwgfRTsyl4XJgdIxW0qc2rsk
x7ZgqauWZgmtK83ZdQxOdZTbLU5xjQngvGdso6WBs4m2YfJD755yrnFwW+xMGdhUHfSrMEcAACLg
pYT4bMj72Be8H4nQ0AeZoPPDDk0XdCOG1CO1rMWnQpqqC0ucgghLbHAudRoo1z1jaYKNLgFtmcys
NPoUbrcEhankTT2XxRh0lbuC2YPMjNBbz+YNnbUU1t5O6CEEsfDBkfPtYXWxcgLgdWqHzzLPnJog
VPnvcmfwkF/0ezvOArxznPwQOxMAQAY8rUdChkNnUAB2fiCFtknZbGf0gm5KrC9tjZBYYOIhJfee
1rX5vVfPPoMNvNTdQIhxHqH3tTT3ca4to8G1Chk1YA0F5aoJp6SC2UNg8328SPpVq+ShRJ3kcrXm
nMdAcMo4VKKo7NCCgrIGq1UXawhtcTZCqx7GN2JNJ3CmwC6euiRxSmqDzL3um87GoKz2apfLUE/L
NzEB/eMgFHdJzr5cg2J11mvCAwm21fQkKXj/mk91kca3fVV3H+RaadW1VYyLhsycmKMptVCx2Xgs
cZhjw/ugj8vShWM8mQ7DJc+/ypNF3PJFDCvsKQj2MDFMN8rqcX6X5AtwlwIomxHaY2xh3iYS98qc
M+DiMHHaGzEtXPN95tUZRDcGpLsYmZOStKvVdnmvDUvoy9755ohV+FeiVem7FBcSvv4wzh8G1Dkw
xVNa/7WxfRpbxmi7F0Zjj2boSct6M1vGUtPz68rrudAl4M4ibe/tJiHhHJOczzwpDJRCp8OdPugt
s1JhPbfxldmhSBdOsE+tXTanVRmOSZfejYgKd+Bfe5AvmZ8N6VWbDlO8MzNnagI6mwq5wVkgliVT
u7lEaF48pW5mF7tMtRTkjjElyPXCDWt2MnMUsnCFrz2stdk3oaBl2BzMqh1gVw2VF4jagWPLn6Av
VunUBHKsmiFY3XHOOXZ+m+3YnvZnLsH4MdVyNwn6uR0wFieoV9jAx+qr6NRg3rjVWsrI8pXzNDMn
wUt0bUtqalLUQBZ5lu8mP6fnVmAO1HKBV/yR1cKa7KuhreaXoUvYxnqeb4oFMAMkM5JseVriLL1M
EAdr0S1BHiYc6Yq97zUbuCU+8RUHTa81AqMc7AfdSr1vrrEITC4M5aW7fJylez1VtrqtByf9iFqb
U+4ySoUioHUr18sVv70njAHUhUfu5YdlqZdfDL3QJ27ijMbC0HvDndlOWXJUOnDLoxdbEwdQn+tv
1WROeVSQohW0Qmvrw1yX4+Pg5o0W4neit7RhKp82DC5d83Gjv+Ew3a52F4jRHrtw8Ab3VusFcxLk
o22AsTG6duA3pTsQ+TzjBloL2M66Syw3QI4o+1ZiLZBu1yX63DVo9K8Kc6PPQy7TglqqqMsdsKmh
2C2GBTmQ0U/zWcV4+u1io8wP6ZyO3Y70rMxpLKKsObmxzcfAC4+mkDuazBN449Ne70bxQW9HpgSO
n6PIaWWN2wQ5YaaO+lkX3zrHobAYs23miRYDBXiegXJmexVTUNVyegcbJcnChEzqTptbTZEczNqx
Y0LjBTDheu7mccgDrUDMIrDiCZNbSa7/rqs6C0/3eRy+anXSvSq7LPlSFU38fl6y7NNA2kyzGkXo
h85AujmM62R9WDA3N4PU1mC5lra3BFayJklolst4cCnSssDIEvOmXyh2dhAnXD1aZiM5jJgwv+2X
Rr1dvIy+i2xlXlBVd9yKPR1omO8pF0SIynd777nLpAV20sy3hGv6FPmsTY+tZjffunZqWjhMmduH
42oXdbAi3XeLoJd1Fw9xcUFZMHwTq7Lephygp7ltgO+V9FAaan+d3q2fWg6coU53piBGSdcLdIpR
DO/txXvoKBHHIKXv8GgYskl3YFvcPOpaXLcCZI8loxWx9m9o6CwlSbbKx5CpTN3fCmrR7NLyV6gC
uVlZH/vUqd8Mpjk++kVbjNfdUnoTs8nJFYHeOUl7nfWpV0fU4Whjz/7U7DLZ+c1Fwezga0av/8rH
DrK+RFrSvUWrbFOZY+7YhvayGnoEJbC99pSm7otJW78gNVnfQ8Z1i31d17SNBwa4N65cmwT7JgfV
YLBbhQzkUIv3VTUP8W7tvLbdmlzyLTZhsRkYtlb3R8Jvu1d2lWqBY8YE8Jk7jMGY3mh6WBGnb1eD
qxqqs6IjCfJPoO+kGw3t0Typ3xpOPyyX9Dbsu5VcmVnfSNkcgSftsiCh8Y4pKcO3i7GiUxqWmS7Z
M71G876qsL4L8n6pjTD1NL+MFmXNVdgPpbIPJvi612Vvdcsx8f3Ce2UzOPyGmM360CDSNoTTsuXR
6VJ4FwkqnTlpmt5NtxwBWkP45QyvZJLXPTrUzlSFpY9EblgUvfWADhczC4VZxDZ10WrjukstdZnS
xoiDqYe1e1j6ZO2iOKvd8sAMfmbUOa3tl2mZswcQuk23Q4QvyXdxKrASkP1gkwwwPf8WT9N8vXTj
+rUsiKM3emNMHEvI4OpA+jteirUx5XHpSu3oLHoyMA5yBpxaabPWB0nO8ujPM5Ws1a7mvo2trtpV
dpffYiGrvbbd1r6TTFCzYOgc9xbicvWxQ8Iyi+rCFW0gNZN/cl5wJw8dMdYUhpMd0wiYF66LnqpR
hBbBu9ilKt6Ax1JtbpL1oj6RyObv08HjMnRjrU049B7TqwxltiOdkXWA7WpxKooip9ZyF71FgFGv
Ucsous3ZVWRfYmsUMlAj2KyoG+ekZA5jyiqAxN7MAWwN84GUxHlrl7Mrw6H05sukaQ0/aF2hXZTj
ouyryQFAPw7VkB3LxUwfqpU20nWKwmO3T1zVZuT3I2WJbbXi40qxkkaCFjdXQi4L7hLXi/1wYeD/
gDaQyPfw0BqxG8qlS/cg9JJbwFIlxioGram2MfwDQPrho+hm96aftYLRWmHqF0D984a5Us9BKCq/
uDaYYqnAHIvsjWYa3Of9MMo8qlUdPyZA/9qgG3uiISbOsMO8crWrQCeFuoux2iZ1LOtCRc4Yy/dr
WQN/7VtCRYDOYv8AhVH7krMBvijwDGnIpCL+YBdm/loqsoZwnTqLqTgKL4dh7enwpVlbD9HoJBK3
w7EqL8t60JK9oUvt0iPaORFyKXa9k6Mb18dClmsVOrgnVEGbOdw2Ugrj2rbV4EbIFZBvUQNDZjbd
LN37vZk0Ydp3xsVKm56pQtMNh5x5mAgGzAhJcatx8mixd6qme+bYXM6EWDKMBGCfT/hZGBH7+Y3b
Nz4pkVjNrxVIjM+NjeZrWBilQR6gkLjwk4xIPaAaHzJ0k27gN3H/eqrWzNhxMioXWY8Frz/bHxb7
4BilnlA4pOt7ZYlJD4vFaayd0uj4kEEYQx66zWy/b0rg3Fcp/ktm0AMvuVm0xTfCzq+M1+O6lZYE
H5FeATNt7mO8QTYoiWm8FSTPMmCQxjC3KotLRh1eGqJApt25HcoioWfk5uuSCqe+jc1q/VoBdfAu
GrseHrwsS944nbfPklaXx1kz6I1VTm/SFbCXwgZk4Ps3yl+mDwwsvPYIT6q6ogjqvmplQmTAYpW/
UVSa+WadVumTT44KmCglwOuW+werKm+lcxuTOdDSce2SMrOw0mgrshHDbwtvR2BNfFo309AdG3Be
9I7akinQgjF8ed2XVkqwtKf81WLH88eOu/qtxcfJglJT5rfGS8l0N+W8a2X5zXzgGZvXdp63pK75
HNMnt/iZnuGetakQo/e8ln5JCeqyzQO8LmwYstUIHJAPe2tNMZ19GvvikzO7pA1mH2dfQESg/aSQ
+8wDF80O/4axLi0/r7ZpT2FwI/Tdwg4VhO9Sg9QEuqR/ndZJpQeNg4AYpu+OSqKm7tS97WMadjUw
1pDRUkKhowR24Om2ztpiGaIv3iMYkqLdLxp1dYTYKJeN2afJevBpuT9AlLa2prGgWllGBk7HhZ7V
EChZwCdLeyMBWZS4lR3QBffoAGncHVwPTlJH9lojMEimZ5T7bC1AQUa6N/h6F1jdtIj9aKlKe1XR
ecbQti1K1T61ad+nr+bEm+LjJLOCLAcjS2shimZmYUZlOWvATsYENGf/asgYSi+hI61ueOiGrlsP
ZC1togV5bIFo8mdwm6jUmal2Z6rZ9hCiNwuAUUFSOcTByO2MOn9rJU43xoGOumiJgujSWfc2prv1
q67WZp3mC5eOfZS6A7UKX02TzLrWNe29nlZTdZHPU4fVAUIqWXOVIlsx3DnGuJJfad7qNU9uk5nk
Mwz9WEO1PiSGYGg0MVHar5NuHMVcmNNNZ9NCZ17QjvU3SxvHtQkZIlN87fvWSeJvsb+6+EYjMlte
yRpb3PcF1ivqq2dwd77SvSZ2whnR+fkdw5Zev69GpxjzMPadyvjYaK3QnX1ZMiE8xsY4doI+5+qt
X7W52WA85HDpYw1qtjiwTM8sMenYFQtXIr4EHyxb0znchotqvo9ZdawMLfB6W6L71NQyp+vCPAW9
h4K3A29CDq44jmIdtLtKmA2ZxjC1wn0v47FfQDcrveNICdAW3mensxz38+B4hasOGVPSJA3s2clb
Sdcps6sPrcct89WnXI2j2Zut7GrOslK9FktnbOjatETtG+5L7F7NPWyNQ2aNY3WtU5XbBw93jSkq
aZyvt07L798EusegAPl+LPy+Jlkyl/dOqmvzp3iZuTaYlCz+sWd/82iOUfgHmuLDeGGokSsz1U0G
KbTUpv5y0YbNQEG6xXiU1YSPiKrLbOKqHGT+ChhU2u2byR2ay37V1zwaRWUVn2RfxB21rfT6iJ6n
rR97ACZrkNfkrztLWyqXSQYNlnARdu19KDgxbxEIzOdruQhKmFXnfo3UrBBIQOl5+TiguP7Uz6vR
XzgEgWI320X8UUv6Rg8SbZwekNxMzP2s+7jKN5U1BPDoS1yWuP7sCEmzovmUyCJ2KbAsfz4mLX8o
5N5Y4ouE4/J1EF2OrQcw5+UAHNN4gHtEX0nQsfeDwaf3FsCn0d4wR03KXeHl66elc5u3EKON+8VL
dJcqSWaR7NKsZoRAjhikHZTbgAFKelNTb7/x0PEAw2zLSgSxE6efFH4iRjiKXo1B1bbLh8pcl4lE
dtT1nTGY3ZelFPqHaSjmSw2J6xIwTONcDBK1eyozJ9IszgVeTMWFlecdSAG1XjMEGsuoSUb7quH0
TMFqDgxv2iXuj4OdTcV16eKSOdmK8UNitW0VjKnZKoZ0FUiMlsbP52o15vu2aV1apm451ruuBNm+
W1Pmvm9zIuK9rvWSZjSCphhDCDddmGpYQA9KwwHqkfJ277MOYsmuaMb+A2gj721cVEaxT+rYdd82
OH6/73C0BKZjz+Kr34zFQgNGSOroRVR1KKa5iPrEnzeVh8JFnhkVsTKcZmxwr6UyJoQ7yq66GPUp
PU7gmJsbAYsJf4hMcH37fU3/Am05pjUoT9LvmUw9vYa9LsqwHeI8od8sMfDl4q8Ze3axi5a/cPtP
XcLdFM1LBYojp17nNi58rG+HNV6OtLISeyc9WaVXYKi0CmvDrCqjLF6HhxWQgIyoHZfPlWOkX3Kt
8byABFNeWklrG/ul67JPvZoAKXtpmr9RrZ0xuDS9BrTisqo+cJTZX1EvUbOiwu/jOe4YSWhUTqpC
8D0LOYtmMOtVY43tQVthvBrgOCq5rMbS1oIuXtVdmlIOB3rRoJjvkun0O3te5jcqt8aWVzILPUiJ
QGuQ9G5JxDN8YFbJKAnnvo+o+sGgjfmesT64h7FAkzpkW9KsztesvUoAPRrRCGtnJLhtroRizbqP
RWfZ97o/x2VA2GffmHJR5rXW9n0W6MyBPiSJdEpqPAmQu5E982SbXtT8sNCQvXHpI2lsHl/eCpms
G9ZPmDdN0jtvkNdB7bVqCN+BthbeEqXZsrzJgOLeWVnXVVc9Q4w0iu0xT8IOsIGKYhEnHjMe0ou9
1zMN3zoGNPFHMSQtnUtDdHvDrPJqP7S2T8uH0o+Wq5rHcFiM4VPNrWuHpYEWznt4FYhudzpYN7ps
qZtEeuoDRqZRI69aCY7sg5GvXhattuY9uo30rLDDMGGMONYIKORVXeHoPkvfvuj0Rt2MMwZXIVJI
9NS9qqovzUajYZ0a1HB7UgPzXSfG/onoyVCryPStN0QfW6fwnA0v7HN8oB/yvF+PORCKko6rxkgW
OFDx0Ke9uDdm9ImvDG6627UyHDKBn4Myf8CRgQ5HW8lD+UgnmzsVPqpLtQykU3Rd27zfV3MqLsb8
7CqnaHu0fpE8Qv8bkTof3aMT5DvlSedUa+2FbUvH2S35+qIxwDoVYDnmxUrCDC3yM4/2Ax5vW/Q7
/BMaJv3D7ed/gdsPicEdFCNObWMwfIVccnPXYCtwqBjd//pSGCYDzkVBivvkB5aWU7mDkbdu6GZa
fLC8TB3MofUOKS4qZ1i+pyjaTTZ5M2f/bgSBKN0JIi+d2poDN3phnLd1UMQ4JBRulR04CwWAzfrz
L++PDR+MGzXyZgABT75csbRrDHLEBzawmBflOs4XHhH0zPt76aEAMMNjNRFB/WF/QGmv3GLO/RDE
HlazE4BvKzaKXTkKpr15L86gJ1/YGgYO7iYZPOQIBvTPt4YJIFxKiP6h73SfM1svdskEpDwbmnPa
IC+cLxzN4ALh2oaFlTgBhUKL69pOy/yQ1kd/Bw7AvSnJd8+8v+8SHM9QkewKH24eG8JBXOGUm9uK
XlAW8pk0Rcc+rgdxY04xvWcTTzpX0gwYO28MjV64YRfr1HAdkJeqSK0DcBp7Gy0OkQlc5u7Xt48v
gH3bXKCQak7g7NR5LkwNXrTsQc+HmQ9qBcCWZZ2zLPmBpmjA8tr2KeKJNmbQ1slKLTpqjqpNP4x1
azh0tFgCP+u1SxR7TT6sKdLAAkIcCq0xdj24J6BKdbP7+eP+uK9wZzGZdgHLJab6J4dTSw3JUIVC
X0uL+TOTFcaeSHN3H2DiZeesqE/JHNsTb2Rex9qU6nny55s4z6URMwChLeYa3k3r1o8d8+u9ZqBR
bDepZJgJxqRIxukMz+fHaM7Cm5gHp3XDO58s7Mxer5H3c3rEKPYtjl5hN9juvvLbdqclzhLqRmXs
f/5qX3xaF+kz9GEwyz0F84M4me2uYOSk6HnAdgcHDxBw2c94EgbKLrrINDrgpvVwzhf4xY+6mYxs
DFwXetDz91zbHYqc1czOstbqXalV9dvFKum4TvNUvf75U/4YLiD5opK8XZZcXqcaM5kl83bsfNaq
E++gT0t3MFZmDD9f5aUnEhS+8I6IFsapPgHVe0y31SXczqKHU9ww0xrq6moBPH9GXuulvSJMaGHQ
Td1tTvT85a2FLzsXxabQB9L1alZL/MoGIPTRQLFBj9bajsGLO24uop8/4ksvEsE8nNLwXIRou72C
v1z+Wq7TJh0ogNfJrD6VJt5Xu9JX1nTmxJ+SabdD6BDaoXxu/o7WyU0iNQO/hMXx4RnAI0Q6lhOX
K2PH4KIA1JqTMk6D+NqDlHw1WV565jF/vDjB1EAEQC7GRkX11CJ+GE0mt8ydwxhh7dBG4D3IMQPc
qSlHDFFX5yT7Xto5iDySK3J7QmE8uc5SZDryBaJr6A36uMcu5jbGUGhXZ4535ko7t9LJi0VvdM2W
jhebOA2s1crAJCIv4l3VtfbFz/fKi0ttNq4mwhbIk50ccLpecdLHth/aWmZ/RsoCx3Qra9+1WXrO
y/yl7wWb4p9Lbdv2L9uSdMQZmEf54Zj6iFybRYKRI20ivMAFqE3cJ3/+aKdR0wQyuNG84XlvytDi
ZD0qIcTfhmKIJm0yDlCTZlBbi78vTACFljWPezeh02MtpTwTyU5f6veVEROCcLhdx6fExtwcIDya
5hB5svC+VU3jXxRMhhHTN3711t2WQmJRJzYjTyjskxjjINZfLkofYNSO3jdw93YIZ+Jejb12rqY4
/X7bUnDJNjVhVIW5ep9/v7IcejNLgLpq1nzDYMZ411dTHzDDcN6WXnmOMncaPVluY+6iJQOwEYXM
kycz1IBZiueP0axlACkd7yC+MysgWjBbbRp+D4Z8Z77caUjbFiWckLHZW1Xon5zxTIydchvgmx6z
0GtTE8VxRKzkoYdIvCflEBG9oOYyHTrvMV3m6e6Xtyw5DV+RWsrimU8O/pgwa+uXSkXV0quDKvZN
89aqkuFNlXoiYiLbgCZpzj30C9sV7j5HZHNndaFUPf+w40DqzyIqKvqccY5jamtI7up8S/oMnMHP
H/GFXbRdGqhQbYq5bKbni/m9j65+yRuOE5poqrLz296Q2RUeWUbEfCk+80qNFxcUSLoiUogXyKm4
eZm5iZ4UrQKp3puvTBq7zGU8R30uVeMfu3Ga7t10LS5zJc3bzsizd4LxR9TB5O2wy2GYFvtVRu8K
OkcUN7EVGPiPn9PKf/G3BLe2yQyCPD3d7TPFPJ7TaJsvOsS9TnlrwAYRx77U5LF3RPnl55/he57z
16pp2+kuXBiY6sAb9B8yOwmOsV/mIUqhj71x49l9UP4w3k3NYL3KTHrDZhJn976k6Vt2c31lrfQO
ITzFV0VWyuPoNpO//3d+KWpSG0lJ5GVOxWWmbMnijNcbFShShzCVvMjJF3+3ro4MxjEeIzfJil0r
lzVspBI3Ul/bSJQNGHA+f9RbqvzFJG57TzjWeKTeKEzYp/o9AP+TuDEZTq9TWl2BN1f7Vnnjay0V
n4s2cZlOzd2ZKPRS6EMignQYoVkusJObC8FOfdWmREUwinKwMua4DbGUe5sv3lgEjP1oR1Sx7Z5J
6F5cF9+BTecSQINzGnKZn68pbToszy2HyYOqN/HZAdtS5jApNFtNR72s6Owz3/3FdZFG3AIfxO/T
z96odM4GUSsMQ0rr6OaF4wBCVvlVDEt8NzaLwTgFEtqZULS9xtMjwJHjVkNUG/nHE8mGCTDwYFow
RJDbHB+ybJY7c3DEw8839QtXCv5A0Mw52KhNnuoOgDwthfJXSXBr8shHqugCOgHwC5l8g+Y8htKc
zZBswUKudbDO5HcvvFrYnchPEVoA+p2mIqQOS18YKVupzJ2r3AFo72HtdCBplRE9A4B/nTynsvNC
MGNR2jEkChvr/WT/cqAQq/W5xoaB6bO7FFzYC+34wo2z0BXTeKame+kh6T1s9zZmzfrptenJTbTZ
8VRkl4t2JR3Z36bggJu9DqcyC/VSJfvFd5c3P/+yLy9Ly45dqJs4OD+/yhRMCwH2XkXasKrD0hjV
UYlWj2Dlem9M0O0QC/vl9t9Y1KblsbkYben080XbSmZ6KbisnSJtrmZI5jAuhPYladv5oNfmK8x4
l+LMSXkhQyAzYAubvEcTFf/niy5x7jqlHauoiStJk9wa7tTiwcG1/B7q6s+f8IW8HWcMuM7s2s1L
6DQdUQAOh3EiB1vgIlvQzi7FtFp3GhPQQMH2Di10vveqWPsPP1/5h1YiwZ4RKoazm9rWZpP7/Dn1
ejUTa/FBItE8YL6xdK86xpffRL/m7wAyob9rtb344rVxi4GuIccVUGrrX5b4hT8wzZmuWnOq0x14
KNgFP//tXjpVXNccLLqc1BUnH0GMk64RubkcPWBusFPB/IOGuGGmrgdxMv6qHOD3l0HzmxYuaRpm
G89fxpJ6htt1VDEp0MpAKNQOTDqZh8xU5q9fAJu6MDBTDNt0XGieL8WsyZIpPLIoBpF+IAt+V3PK
DwQYyhm/F699syqiX3+d+OcilocMP1Y+JwcJKlzjAPkeIpzBaR8Y9fB6yuol8mMgKTaWcW9/vt5L
0QJhPs+3SPI8DKWeP6NX6yusqHqMRjvWj3M6GHDupXqANWmgXF3Fr5ymKc61El7aNMihYgSDTuYm
tfh81TFL/SmBgRDRFrdCx+/ApJWZtgNSqG0SBtaZL/lCpLAAFNsW3xNDkdP1Wo8IzMB6isSSFDf4
/Pbve9NeDrTYio8/f6EvPBptdfTjeD7awM7287/0E8RK+3Nd84kxJsBN1+tc6McOxEVtACuO3Px6
Ji17YUEbdjaXOLPCTRDw+YJ1Y8NXgVoRFV0S72tneqrszDziuAagGUz3mQ36wqtEgxN5YCbEaFCc
VkqM4AfmxvoUSYJWBCawOICIsAGjO+ekx79LwZ2kQlsehJkasmA0mE8Cn5MCOnOyeY5Uni5HYaF2
0GXacIuFsbFzJiWpSPX6TTZI/VK2sHGE9NfX+jQknzJ0tD/DBrdRRrD647iZuuAEEN8lcT+88qgD
L9kP+bGG8nJMkkKdkzP7ri33wy+/1a30IcWPflmrYeHECXIuEr1sABfF0LaEOYsrnO7q9w0YELLY
ZU4+UHz2F02XoVMCyEh7UlaTQSFBSEDufr43X7jDGBAwZzPIdVwmYM+3CprDiMOMYtoo+8YVWPER
ARdgYKhaFMdV8yX9KFN/N+RZ+m+sTLue3jbjCZSNTsOMGPCQT5M5ynX3K6YVNgn7ql7BRBeRoczy
vSPHLJikP5zJNF/YrkxFmEFRt7FdTfP5IydwxWrVGnOEpHoKMM0pAqwGrUh0Y33mZLwQShHr3tah
PY4eyskzUuQlFtfhjNZDvMH67ak6gPGZg3aYgUUua390O3M884AvHP8t0mBjQWKgm6dt9cUQQ180
EOLbBUUUHSwtKG9kPo7rNNdEACRB2vDn2+iHd8puxmhHbOMKOnynFQrQgcaYvWGJalhS10iRT+GQ
OMMlIMxzQ8SXlmLDom9sbeO70yu4zcvRyV30Mza45iVMvSwoRg+EEk3uM4nMS0uhTGXxBT1HkFk8
3ym10S6552hLBIWYpn3V20MoAL2kAJym8sxe2a7xZ8EB0UF6lYit03MFsntyEj1YNWBokVvIAFq/
ArudOzDmGoRbfvlTEXsoeEzeH/87eSgjQSwh6awlKkf0E2wYYtBlsAtO/KZ7/PlSP2z/TUfRITUm
YlN6GNv7/cvF5xQ+0gVbDx2Sa3dUg2wjCRdzpwZt2dMNX97rRjntf77oCx9N0LGzNg1aKoFTQ60U
TT2orQagJYBv6G2Y2dt6oY3nKmC1/85SFgYG28ORK50+n6Yb4B03fJTC7FZIJvjo1QGm990/uzv/
8WX+z+SpefPnRpD//V/895emXZAES9XJf/736/apvlP905O6eWz/a/ur//yjz//if99kX/pGNt/U
6Z969pf49/++/u5RPT77D8gTMIpuh6d+efsk4fx8X4DfdPuT/9sf/vb0/V9Bof3pb79/aYZabf9a
kjX173//0cXXv/3OaPMvb3379//+w1ePFX/v7jGr1W/Hp/Kpfvw/v/1f+eUJUGdT//ZYf/3tHusB
9Vj/9vXxtxDNIXbnnyv+8599epTqb79r9h+AVpitwEYkI2JbEPKnp+8/Muw/0G3GVXpTseKgbyiT
uulVyl9z/yB3wnmI3E1QyXxP3GQzfP+Zrf/BBJhuLf028jrx+z9e0LNP+a9P+xviRG8aHkX+7fcT
WAQVMokTGT5XMPAaQvbJkVznas6qJr3UIcSh+Oo2tJd2NSKI9bGvjbF6QGKsbT4nhQ3HFrqs1Y+f
Lcq9huGUm6bngD4neQoqtXCyN3gEuTF1NG/m+b6msobYBdItKAFABzVaez20yLytejJz4HfZF22U
nkrhW1bjAElhFT7UC4ntIExUt4lrLZoxKXOCuPfdMz0U43nKQh3ER6RPQvJH4c3Vyhf7a1QxETSq
NSe77OHOEi5XHTzrtVb4gyOjbio1zw16x1x1RPb1ou7ezZNljxfAijNcFwlIseOF1qQtqwv4ou6M
ne0sMr+vjNJ9b9DyB3LNfCFDFacHvSiDNkZlpDxzYX6vov4V7gmKDKPxZyVymPoGSjt5x4lflb47
cmU1KjdntLCqoTMvC7Wp9i9qGeH/1mlvp4Dtt4naGipRet2bvEZLcy9cS4OBhoia/ufb/aU48z9G
j2cR576p+P9pgHn2R/7Hf+j/xzC0pb7/8Y9T/GMYmjK1PvUlYedZlNn+1p9RxtD/2EwHwZ8AMCAP
sknL/gwy4g/ciMiJAOZxIZqg5/4ZY2z3Dw/BPp29sI3TGKj8/tvfQ4wt/qClhIYewYG8aotM//jt
/hcxhuqdY/GvDbd1dWFn00HmNyPO/NAztzKZgGCH+MZmSj8Utl+gppJD0zbsnDpE73QZ+rSquMJU
AkAdvXxj0tw3VVfGF+na6VGb+npgG4l85UvV3kEn/NRS+l2oeDBeV3PjXxVQqq59egc3CW0fJjOQ
OG7qDF/vbHXsm9HvI0E4vmgT34GfNcrxcs5WD7RiQttZQ4UFmp8x4XeiDYchdhh29UrtYQevH2eX
Cm8eYdFfQG7D4nq0xJWRz3e132Q3M3/7YLk9RJJ6nKDiyKT/oJD3QVFByT3iEbeloNPlzzUyvmiY
eKFWpckB9nMelWge7Aob99Sgh7AW9GkmDp1pYcBQZeV8m6NRE2z5fUiSZAJkggKCik57iWrTdCiT
2tqj3TB+mUqEWHrLfkIzDVZSg/xKgwJEaBZ+fumU1RJMWkkXlvh9Q1d9vDRKbNBRqzXci2k03QrZ
CI8RimHhnDWXMv2g14v2mTGn2hmtXwQQDslAjWy5nCUCAIFrzNrHtTfgDwy5e1TKggbZOJ3/MTFU
cYlKZ3snBwtHXXssEeAtym8zQnDHoh73c8z8TqbDchyhbV/8P+bOa0lyJL3Sr7IPQKdBi1sEAiFT
i8qqG1iWglYO4Q48Pb+YnTVOF3c5RvJmb8pmuqszIiMAxy/O+U7e4WeO29Y+TNJojwHuiDclgfTN
ePnvMnvzL2PuDm5EGMZyRLk24nIuaveCh97czb3cTjVMhnu7MGDiek13CDujhNxd3kgGdtOCTCWq
GV7wDQW2QkGfXfc3daF3WeSMZyLttqdtcdwnq8XF4/UNBj+cI4dgEPIArHK8LFuBEdKuvDMmJGD0
YLaOvgL4kPGlvlm1UNBd2NWyurQOA4SYHZavMnbpKOPBFuYruJnaih0QcxaL0shztzTqtY/jGNAG
ziXUP01/GKfK/46gnr9F3c9HVxuxryGyWc2QKGp0tLzpiMN08M+gypw7QnTcHfOYPKr9oon9tAbu
Dqrk1ARbc8qbYTr2IYA5T4WHZlmMd6a6wavjpVOiQtMUu9AALVh7dbCfZm/By1E6H1095xiGRAZY
IbPaSxq2eRkZI+ZrxoD4uJyxND/yOt8Oa7ksP3CfrLuU4n4AZWlZ8dhr8xSMLjW+0Rb5AY9Fyh/u
tFetD3ee4IAa9A74+3CFVGhjydnP3cz/XPkul2j1LBM/kGK95tb6G4wNY4dhWX9vrdx9xWP2rRKm
RLFf2/eo9i819Atsz6Z5sIVrPmCkS/cjM7aDwrS673oIcm3DRzQtnnk3DKTftKj0j54Oc/hnkKR0
NLp57kf9Ws/vgwq3KkoReeAsmD8E24s3a5E3EqSjkpE4c0Pr7tgSzxJbQhoQQqqPLhiNvXL89Au3
6nwty6B+anL97qehf5xdYe8963Y1Im+1H7RTPtcFjpV10kUiiqp6TGeM+k41BYD8lJ7vMRM58z7s
SlaZbTdU756l9RGwz/ww2Yv/a9C5eVkDtIyI/kcbFMFU7PC1KDB52piujWNosVeZsO6seWpwHGVq
HGIs/u09McMlvr7GxSFYyUMH9ixK5+27UHK9y4ku+YnXidbWARt56Psx32nH08kYCCAeuD9/mSkM
rJCfdxDVOp3bulEXq5ocLB1r0tfVWyUcl2gKVUrIHmJu1DmYiyV8KLqV1CEB+vfLwK1+39FDlbtS
tNtTJ9q7IJNObAeZdeJRlqeRBfgEExAem33tO+2r7jynPxlG1h7ytBr7mOplz/Mmj4pGnC0/UzFI
iymaXI67eiD6BDaJVe+DQrxjFPEuW9WUr6wvUaKq4JopsJzYla2YbQqfe5eXB+2lMfqFbCRSOsxO
tpPP1wyC2y1x1jlgnALQVi0/7GHiiTWXzcmeUUuZJrRGDXw7yrVb7bAvYOWtCWbHRb/dFYBl9wsM
y469VMJy84dXya/1CNcuXD78ur53jPzFQwSO/zQrQcm0nldENC84pDPdH6eq/wTFs96Jtcuurnm7
SMioPRpoDPazPdnIM3VmHvuNk7Lcxnu2M/aHSM1sn9VOcwY/AVgAPNprVfjrN5r8YA8LF7xUNddI
c5cRguXWfbXq4SNc1vtKhQ94wNNILvLnJAeZTBb6Fw7GPaeFYljm6/uNVROq0GI5AYO/TL6V71Yn
eLJrEw2XUN9bJdIv09jnsV21RZy128ZjO2x35IyWcRGEsOGqnIA12O44S20IiVlqZQ81guJ4XqAP
1nURRONcXWeMocPO5QHcgZhWzdEpQuOlX/zqs2FKUUZg/v0dHsr0RNLNcBgLV3PazfWXlTjVMyiT
7RB4IJBgUKQ7HB/dxwwvxCFhZAYj6OOyM63e/s6crE9Mry1w8Ey2Tzj16P6E6289hHVjPMk+9+Gr
8FYf8LSvWOLHsxWU61n5WfreLdotL0U31I86TX+YStVnmfIQ88CbZL7Jbo4F+EHprUtYaeB19nv/
FFYF7ubJzb8Oa+FCVuttOLwi60+tm+p2Dxn75A88XTiXA/5w3QMXphGXnUs0m6W9h2o1mHhltdk/
ZXrzP1urflwILliAzhgYWfJmbO/4ivFoTsC+H9W2zu92ZXwZO+4oHTDFLqC2BJiWgHLARks6SdCF
SVjSm5WK7pgNi5vvWkpPHz6mcePdUEREPaK6GFOB99EXGN+y3pZIEYb0zoNReZ9D5H3G3a9P5lgN
cS6Gbbc2AbbnzoY6DhZa/OA91k5kGgzvds0S+PfZkJqXDCRIAk2XDAdn2lmutPaQkdLrlns2fhlM
kBEUzEpHVdjkuxkPXBLO+UGMfXvsluYOHJgZkaPGRhSyVLcTC9CSqFw3D1SSA6dtwuqHTbFK9yqd
nW8T66gqsgJBt1maFX5/D8KtdQMMteF636VA4TbCvs5amvK1BNfJI8QEvbiYgd4p0xgel0H007FG
XhlrbnYyc0rPHnYFcKFv+P0qiCmBqXYWMOADCR9Z4qeBeKlyzcGFy1lEk/L6902Ww1eJysa4QpBJ
f9X2MJsvOewasGO9vyUdE910txX+N1ksWw1EtXCspM0KQeI3pGjXK4M3pxt/S1v87ibPflFhGsQB
znD8ZnYASG7qm8/Q7ifgB3U5gLmfwnvp+DMVSBO8AxoTZcy/FWfsJAczoB/kudu9OM4oDz4tQzIs
1fbsllwqQ4CbcYJBW86TTAz8vAG1FovurrEILXJBkE184Q+u8L441JIJTkR4J5mf7zety19Bs/lx
QJ7UaV55kjIKr44w5vo938RwhNa5vbUa3cDSfBsYFQAngZTsM6+nhKiubUgl1mwASIjOMZuvPpE9
kV8UV8fdXjASAvkgs+WznNz7sprk41hX2Yk65Uk6Q1J7/T3Wu19WF7I/b58HI/xFHNhzoZ0fdmUd
BCzIo+o260p0wKsK1Kmu/ceUyR5OUfMEBn9kbA/iaRzAMDm5d5IZkAKM1uyGfKvaSZeaXhlx7eTw
bOrtuy7TmyhIkTXgh1NJoEXujc+rHkxU2EWngLrOXUOkuT+5IKyq4geDGMzzzGVf2X3SqueTBwrN
WrMnOFvAk41a7TqfWc2m7eYlbewy2kINyhRZ3Bn2R7ZXICUeQndd2faFcqHMLVLvAklBeDz1suwG
NFZPCiTymoS1IeLck+VzNvNXbpp7aa53hurFcQxLOM/9RreQ1zxdG/IrTyKrxaO/dcwzmFpt905N
UJzhyIyWC+gpicfdfc6+fWeTfvzo3EgMfl+AnAGOQ4A2/eJhpsrRhYYvNWL389HwsURn/hwtiAj2
tlNzCjd9fqxuPqU6LdnItHzBbsH5w7PXHi7lZAGFDDJ910wO0TXFB5xzPoix1eLUrjUVROMdZDrr
HWkjxBACJDAfeyjwiOCD53qb2ridP1qoQDxM5pem2Iy9P2/N0bNTmQQBKJjM9c9tM6lzbtugfABZ
POWDda2dAfLHvEHlzoYv+KPt5wHOQgTndoxbADZ33gCixlEDeX1l3RwIKMxOroX7rzPCbb9Sgj/4
RWDd5aa2kqHxnANKqwGcjT88lQ2X9wZW8+b+VlQW+m5xiycITABcJiVOqt/qu5REO0jZbVjuQVE3
CEWLpXneJv1zLjvzqGY4iuTAAgjAQJlTcc+ivbrcdgCxxtHdFSjK3nxLcctmWfhsrqr6MkMFtPZT
umTOXiljfJUBISj0VKFz+wGNf80Khz+qInsqUqvVO+21/X6V4RbnJieC2Exvl+U3F5fTfmTw1u5N
0NIZ7D4BrrstghFuifiQXQDCu6n5ttLaOAN9AB63bDSsqNuqoG8fAev4tJFl9ghcNYRs0TbPrrtN
SS6NbTfAPtg1t3QguZhbDK+Fyw440fATj3v3xWVkpaJJcw5FGSMGpyuAhio3td/1EJiHrvSql2VY
jRhOl5tMm6xPsLSru6J0XrkYKH7maTXOmxiHZi/7W+6HFsOJiPtizwao4/lc8v3m4PQj+g/n9rvk
kUi1fmjWKXiRZAjMdKlj8HEDcFxGFUzMO/r+bkbGvYNIsb4Gm8tOftbie7qt647oseK3OXnBB3uf
8gT8UL/+C2POAa5OYEWFa4IWKMBP5vChjkBBzV3hG59mUKrLv0DJ20oGHUDH7HA5GgO5YiuG+vu+
9O7LYk53DKIzqoXiibazvDe1+Xep139pfvc/mcz9ZX53+NXdhvDjn0O+/x/Hd7c0tf/3+O4NQNqv
n//rUrTZz675ywTv9h/+fYL3r3z8wd90RKzDcc4wk/37miBgFRDiVEZ7jjeahRY7i7+vCTzjX0EC
oHO6LQpx3N3Udf9nhBfyr7iS0AhjFCPl5r8ywfvbKv7fB3iM5EkgZbnKNtlmVYCO769zb4Q3nRMU
uCOT8qW566P73fHydIl/h/Hxn+0I/9hFIk/k7d6W1rcdISXTbZb4D4s7qBGT4UwewWcy7kCveDI7
/sPH//f55D/uPP6vr0AdhR4GBxgx2n99hZGCVALGJt9ZRnLzj0ZW/g9f4Y8Be9jPym56XqGhCuR3
8Kfxv/MKCCpvXwlaYPeP9R+ev9ErGXZEsx8L1zkOpfwnr/BHPjoiOZTGqJNoJ7my2MX8IaUDaZUP
dkkpgAfA0Xf53Bsv29gEX4rMEebFkAMVtz8xLrSqoL1rHWJErN6v74J0rBwMxEhKLlQ4jr8bM/QG
H9JcjAZkcivNA5Elhr4awiib2Kyr/p/pXf6qQ+DNc+EQVe7fhOmoFP/0oQ1dpQdv8E3IZObVACoU
VmenM/Zg8Xb/+dV0+y7//db436/ENoVBOgu5mz7or1eTcIjHMmqBPG3tX9NAlheeHk9t3mzxf+eF
bMLfyfOhVfzjheDHeU1BvkfkzF7cFJJFUvdOksDHf/4y//GTw1WKDABnFl/7f7j/QL11wXrrbwyM
4vBku13dBl916x2Fqv7Ja92u0r9+duhEcNPc/kCk9idcovAZGhlFa0dzoE9tmQzA9zSJudZ4yf3k
P/+9/th63b4o/yaeJFiRrTmO+9sv/g8HS+W1oxNosiw1MKDaewekBdg4FB2tzKd/61bPARzl8Z9J
UqE7/PXE+dtLo0NGj4ACjyvkz6tROT3lQAtGbLDcmYJ+QV9ByVT7hInN2UOrQm3vurX2fzJJrs/Z
1G7PtlpItRj14MQOS4HuCNSteCg71qe7yuvbHH9XyvzSc2fx0aumPixuT+iNZYn2wmCjfyNtkavF
ncvpNV0L82u6jeG3NPCY048BNsnIcoe0iE3vVneKZgZwVtieWmMn66UAHW3YV1DW06kLWv42MeXL
97pXrYcn0FJvXh9osqsG09szAQqeXeZ843NGcACo/cHZ9Lkx8Npfsl4Z36e+Lx5raBRUiHY6QPEk
A/Bs9P7owPAJi2d7zn7xaMjWSBvtDH5VwxWLGAMwxEMBbb6o0Susyxz05JOFOhtehk3J7qR7VyZr
L8afxZpNj26bd6fGyttj42f13pkARkQ5mQXAm/vFkodlRrRsOwosxoAfHZKiH3RGFCydcOLppurA
MW7238tCMAK9ZRCW8bRWjX7ot4HA9tQamrtGrssnaYTdZUDOEucDuR0hCJdHU1pd3LGfu9JE5cwe
8PvC858JukG03D1YoI+aZFkwI77A6fJpRIZhtCKvGjt9N4oxU5fMGxcC6M101N6uZCMwH0hOnwlQ
q3x/je2yUy9962f5biyC6mtItkPJeXd0gUcneSDtp8UZwxcU1oN9MBFh1k3u74xZgDmmYngXnple
hQyHaUcARHbti6pVZ75MK8GKrWMdpMsZVeVKcyGZKxK0VLavirtmLzB86aRFFO1cZ+ag4OcJRXCv
U6bIe0eu9N5bG0ukcJ7HPVIpxtPd6sn8kSEVXImxhJXolV5PkmzRybt5WmighIAQPNmyOFk9qsTn
W93dsyJiiHlp+CgfwjwYTrQAPDwwMyoCobh27IPix4Gaz82mIgG0HlAVv5ICA7vdyraLJLgw1mOv
UGoSYsT2sLC6IMHwwJTVh2qWjJPh1+dBLYx90d8poBuA7QzrQbERLH8sBqUQoMx0EsfVDWv1woK1
/Bw7EXYXhqn+qW63FjZZ2NUes63QffWqVhZwFFssiGGxErky0FJ/o34vIW4BzwjTeOGBfnD8ddC7
qZxqu4FL6dOtSsMj8aIz5Ze2gm+fFMR6xzZ7sgSUZPiS44ZJXFZpY+QZ1vRpMVpIHDGro1iVfASF
5n3NHaf/bZnKOZZGYyUFEVrHUsr5MxgQyLpZAdNC6zpYYtOpiUMrioHlF60BtLc1EG9jWrKibVVj
AE7L5vxnB2zsGc0oAyYBFumLtG0FZAoK2GeYlxb489RoE18t7nm0SPTg1jW9hFHj9OGBDv9c4dm1
EQkR9oEtyvQInpr3IVzaREsOzbnwpCk+AfXZ5oHeR+znDK5RjOdf13Fv6UzsUclATc055JZDBZTl
6mzrl67tc8ITmvYK7HD7QT5AGhxUAxp8T608rDugxoY6aGGVOcTVtHhbC5nZUTOyznObVMj4RiMq
9kZtNL/VNARx1dsqfCa3XJI/D0zOvRhzq60HSPCjuTftG/K7ciXENRBghnWjnYMUbFzY8kdRsKCK
PAZ1T6mg478jQIU9EhhaJhfxYDArKOKpgLXBNoxsqJkjmkTT3NC7Qlv6lffdxqjSFYkdeum/Tn5z
w8E4HB3op7GYTwtBRxe79IE25oI6LJKk/xzQj6iDlSpzOPg3oCDDDyBTfmnJczNIgQxyFdueSWjh
RCDaxXNOmGqWGGFbvG1p4761s3b3a9n257A3c1xOM336EEzre9DbhA5gOTXYOWx6fiWZpAKTUrTt
4yRKYjIw5n5XsxlAJA5JNkq8autt9s55YL/VAcuoVgPfqmUm/WM3ES95Yrir5L7q1i302MmvvXpp
ZVlu59ooCpLEkcs5j/4EMI/l+aCGBN34XDx5htfsjWY2zqxbOvMbu0mzjYPCHZxHRf14HYgFIddS
bc7RHMgdOuJiz+NssbJ702m957afLWe3ef1KwoCZLkRRFew22z1yZy/79CTf673vzLfYvXrVQVLO
m5kdgWCu1vtUdX1/kJ7SF18u2bEb+zC7g+0LkkrDfjytluhemn4J2aWrqagvmTsDyibyNnyEx2eF
e22tTX9edVNnO8cPCZs0p2xuduSSjAOpF4L5Gjx0r04gYRpQ4Yxgqy7C3VgQln2XPi8hd8txqTzL
O/JskPA12ULeS5IowEtmYL4zC5pz6eG1TmBhTohtzeYL073tY+MA8JPMKdpkJFGvjDltl9NQeyZ3
ieeOOfEcuXnIDDk/Tlux+FdGbvoW/bBmZlKNWg5szEP72Zm2lk9Wq0PPTuczmwqJoQa4/QtBGQbd
AHk6Xmml+20O2L6tVBUHvylXoN+lphyJpMvYzc1dTjB/M7tDvm2FjmrgnCdpLKZ5rcKbhj4ykXA9
Ox3I6301L8ZLk7sCQnbI9x6NBpque9des2dWJJw9zMGcty3PnzmmzRI8+TIPxyHVc/lRVVmo7hvB
Fs4HL3o/wJUPrgA6jTbuZC3nS4d13Uwsr2yYwLfo4yNCe1Yepqg7ITSWYpeupT4vBvzibqO00hXZ
gd+ErmvuuyVQTrSOqqr3LTAIxvGVdvbM7NvpuyDdZt+ozfDizO6No8Nor7o2KabUYxHYoopBj5kQ
t4csRKAiwmGVj7npjkzmUjY4DBIJMlPlu5oAP8Za1mFw75lbCf5Oo47bBQzOe5IH2+xUpgY/QkL+
+9iImiMBJ5u6w0ITX3HW4ms8ZmNbuKdsm6v2PILxjoNBTUxYG4CxzyYswyUe264adkgGZNwQEpCg
GNqooHpmVEyllhfkwzs4geU5yAYZtxhNY0JVjnj78vvc2apDqsKc6G3WdKkJxCHj7m9wxaJdqZn2
HzUS7j0hgcQ1kzEZXMFBG+PvQSygAxf20mpA9TLWQrQ8a+GjMO0fm+VpadRQ7dMFEcsR7uR0j2jO
+NoMuq84SOb+BnRYLwDmtRMFEyNKxs2GXhPljU79AbEOetzAPgIc/s0fa02jpOotnOVqrFNn3YUk
xTJencP6e8nDlcLgtvRtgcaWEbkL3kUvynsk6b15JFK0Cz5VtWTZe2i0PfqiLSx5pHn+1xQXR5JD
bt/XnVIUE8L4KjS25R3TnPFJ24TaRk0zehfylQLmDUHZ7cNQNQJkSR5YJLMKG/dnvmkyaCgXQRr0
uj07m0i/NzBAYEJarfhKG0WmpFPgLXnx2xyxYbsh3oz47NfPqUyr9aflkxf43ZSdWSSz35B3YNSF
bF5cIvGOyzT0HaKaMKfW0o0fY6Uym9gt+nBv2R1JmOOi2fZbo/06rw19QtMb63ldRXoSJqRVorZS
EVx5Yiy7OidfEgD0MPxunYoKugVAqcvqtFbVZZ4Z9a+t7exZ1JAijNtAnBiDVonf5RkowzJ90Hg0
X/sxmSjlR4ZCpLMs3ACGBqL8sLkTgC5gtetGrNa8bTHp0CntRrX5T8SCDSCZtzG4D4g129NluPez
sdJDOaRC1IVbI1utg4MPIPsyhj3Qq2AUv82MO2vH0byelBGm6uym+WBcNt3bVI1rm/1AXwAbbNt6
8YbYxyaFowvAg3Wl2Zq3GtVITKgzmrF66S7vPX5iurCQzVelp3ovXUFeDW2WjOVUVdexvolIfD8g
6ICsU+uQSp1upwK/S3aqRe4UO3NsjEPD0prkmnpR5Ul4CpGaLIesvQY1qPPI5aL9KKTfki9f617t
p23u2ms1b+rS5Za9njgW8xNNFWIJ5GRGsUcZvv7gaVCSnLU1Nnh6ML/nbLj1XQXgbXNsUdB6IJ6O
ZQZwvDN6bzz2ZZarZ/IBIY6jYi0f17Ievg/Q4e5sRpAHMieIX+zCWUfWUKXddRaF+sAKv0BtbbWa
LbYp3sSxmU3aZ//EivHaWQQwnMlMKZvXqQ02Sn++T38/2H31YdMUVztqkeVZL7X9JHQ6fgtGVsJ7
mPNkuebGdFnc2vnUjZXJXeY0Rnu3sZhgY1tMMn/2UgOpL1l5JHDbSPsvYslWtR+Qv9yDX26Po7NI
detN2Bgj+HKjol/kj74t5gdB/uR4YuBYfXcyZ5jIXY0ntyUVAz9SWt25Q759dU3q89iaJHsluxC0
hAh2v0BwIjXP5rFLypDMWa4Q/cBeeeL5M7FdscJYeFLGRDMOPAJGv7/apbql7Ya3Pc3oUjOEcx2v
dcX/DcMlKaplSlb8Qc+9qaGOGoOPtCOw20i1RnAIlzz7Bsncfe3XHp9Um7J8hpZePHVyNN6lScva
bkb14DKL2tfaG8G+slz+asneZzZnDpfAKuR9vnW8rO4zctydXC1fQkIyf9ddrajJdagPoZOv996y
0pdPntQHx+SZGBPBOj2snWOxMvbM8Y3o0vWcj3lBdlpgbQm3HMm6Nd6SXaO8H95oibtqGbAYNoR7
P1GSdl/nxXQgYPPLk2A1UgA5NtlqHBMZVO5lcuk0e+FZJ1iB7sEjrOJaFVV95Yo2Y9U5ZcJbH55s
qzNflVO/pC1lgst0A/R0YSCPdGpzjLUxbL85aMxzGarQSVIvV6eV+h0UJgTzL6Oc2efz05x72IbE
+xJSTOzn0tk/4BRVeyWH7qQ2n3V9248K4YCkF0EGHX4NhkYcO90zoxJ6BFZoj4JHRm2nm977sMIR
T06kxg2cB+8CUTi5eFX2AczX6U7WKEhSrgavPRdWH8RhjTwd6rtXPYmCrGQhs+bZG8D/uiLTl1qs
hIPLtLtFm/nmfRd4zXFZ7epZppO/N4YADZtfdw/TWJBtWYUsR/F2omOj32tib/LUt3kGacY6evSO
JXswxjrm4M5JnhuVvyf/JDzYPFBEpDRvYEfUdPo2gO47bKYlYk+m5m8eKNTfg4VarBi3Y5br8iR1
OKdRF9pT3KplPDf4d17ZMpdPIG2RGChXp96e7MSeKARXbPHCCP5lrpV32BYieNkXLgCf8RdWx85K
mVh0zgBych69qJtNlSD85cHjrx0Rb/zjpYqbHOWpI43VJ/slLGnTx78tg2tTPwmLWCoGSvLqzMsU
B71cozRfi4OrONdccyXHgG0D/9FIhNp7vYLUOrCar9bIdOsssXvIKYoPImA/Zi3X1gzluFsm6f6C
IN6hv+nbb7M77qYiKJ+ReNrLXb/NxKFSPL/dzPcv8CmambLVn6sfWxD2X1bitJZEbIFRP/JxcPvo
fll99Bpw9KY5IPxuIrPtwdw8r4Sry2yQOkAHxoHcen89FuVkrNc2M93PrnBMDmPmorG0aSySohCS
WElZo/FdKyOMQ3PwS4I70ioZ8oXH0TQsP0jGQzzoeI8OsWWk9fZ0UpEpYErMC7eOL/DmLdxTj2Pr
Br+8lcnU2ljK3k1Wvn2QyuZ8pPjonhmC0UuGCLQuBGlBL0fmOAO5Hipa6Hy2bEmc0uTtFSy2F3j+
ZEUTv7gPzTYtkp7FFeGxNRfBXq4jXg0gZoO7E4XpX8k3J2o2sGX2BGEHGVDPNovqlysvohHTy0u6
EaHwLq6kz5XNwTCJTB6JLLKSijCoebwadV/sw0b8BFBMDKekH/+Vzp4w9yJtSH83VZ64qdwuSvpd
G01mYIAOb+X46WM8Oxh+B9V07or1uE4mL61ucOdIGItEdtGbD7rmiwsrqGEIjVRsNAX5Bo05wSfs
Cgjjw4C7Yme0GFDu+mJ87fr50w9QV2+BtT47S1hct9XZOGVx1sqze8ifyCcvj2tKxNhOOtTjB18i
MN1IG/LPxtRoTttu6O6YyeOwDzuaJm1l+ckM6GPpnwbvnd5QnSHRqr2FTHQ5ZtinfvYUlVOEaaWJ
l55LIzIRdcQB06l4S01EVDma5feJOvh73Xl8D9KjddxXxDLXcR50IeW2QU9214ImJykAAwp6k17P
qEatdrjLVcDpS8mGnLzc1vYtRExrxgWj/gcC0MIukrPNwTE4U4eELBwW/9626y4Jlom8H8xi1UDM
pKu+W7MqigN6j/lk5fUYHlJq/c9qLr1D3i/Vp4A40ce+ssxzupXaSGgeVnUohvCB2/Kpypkc5EgK
YJFrNz2F5C+5SUhIOLmq1Mlh4lMP3fXVROB4lvZhXPaZRJ+24KcZxxAOW9ikXyQtT7iz5kDpqOMr
e/cYwmL538rRfrZBj6P0LZ2T1/D+E0OJJo0RN1E22Quc87jIU0XaEXgucbSVJ+/SbA1+MtD8BSHs
Kc0J9I5GHVgP5OZ1ZkLsY1rvM5TZL/bkQIaQVkFIOuBk6gQCeNA7kTXS+l1PFOu6hs11LauSzABB
ZEk0EI3KnsLr1s+sDxoQ4d2s353UJ7MNsHh5Me12YaQ016Z9srbewLuwEeOwC9Qomz0S3rmKZmee
qn2dNbJMSkFy1l6ahHDtEHot6StifyDtfpFtS5K7VrpG7AJTxLhER0Zj0VcwadravopisuwobDLS
JPKG+f59DsBmhSvvaqLmgpWgF4bj4KZFU1xLpx3cGDT06h/tlUyvA2tv71ORIUPsAJWTF4dZPR/Q
YW7VU2YOwWvvNQZIdq7s6wyak1FWnxnVKVSVEEiqGLJkUZP3XvmIl0UgHls6smM5wBsUP+OgPpt8
VBZQ+GH4XBjTbT8nGi3UkNS9p5YzUB9b30KxNfaWhYOp86o4rVrzVdyq3WPm2OZ4DDs0dtPUEvYi
RPMgU298mc3KZW4+GOavrbDzRLd4H6LQbREgjtom3szw8vJa87kn2pYeE2jTSKhNijtnmdLtUJNd
8TRm1oyqzC1po5DLPEypUTxS1ql7LPgL+U+mJs1qNHz+lqfTn+06G3InSreyd6xpszGSbYmw1ega
5ZB8294UW2P6jjLTiJu0lcE1WOji6ISZwj9j0QunXcFF/A5ZnZIx23JBaUC+zbuc12qF0DDXiPEW
QULBnDE/xX2fle8F8WD0Gkzzb4F6xMd5znjNppSD2SftOWrrgA1Qpz95MUSU8FaGF7EJSfBWDz6j
5on1y2nK8rEGTRjfhPfTYfGCAJeBN9EHByOMMHJdevA4m0PublfZ1rVwZ9D8E50rWQgzih7CvUZ1
sI1tRTPtZw7M/H8j7TyX5DaWbf1CFxHw5i+AdtM9fjg0fxA0Irz3ePrzgfucrR50RyOkq6AoKUgx
UVVZVVmZudaaCmQI/MZK9kMW17DqD0ZwgDMDKYQq6/Jd7Mfl11QbtXuvFWgUt5r+VVToMC8Bbie2
9xf8w8JzKtTVNrJ+hchdWFqFZDG0PajfEYDS0pshf0c5Bn3jWuotVFOHCBGgLPMi5RgHafCZTr6i
2oRtwtNMrPBnasrWJ7KCj12QvHmSFufuzOCPBoVfF6xiPm2aZmh5aBTRMQ2Qrapz3bhXDfAUxzEj
EXISIRf1t6o1ltVd0fRNcWijLKNkwFI/qE0JIQoSsvTNWl7coW8lT4J/hK6fCmGaTc1J9ZCs27Li
yPBRTY+TRzEzRVQhKQy5rR8FHh85S8QMI1UrO6DDdy9SM3wp50vXb0w8T7eKGLUrdvc3Cn2wqdY0
wYY2nqpuwopeU174k/yGGkn22BkZkWBM3pGp4vW2HciNxrvIQBXdzUqT5xlS2mN0J0md8UWK5fBI
23Y9PlZ500q2Niil7GSBdOdbUR/ChZuXso2CWvkjlsos3FaIovefi4KahV1afRDuqkLhsq0AeG46
wesp1ZG1eS76bjoGVjTEzxnlOUZmNn7yJDWa+RxCwZPdJbDRCm6aGSi21oX4KPoI/NliStpIi0uI
XGGcEXnUyWi0pzSlDPdpMRmfFboiYV6FLJ3u4yzRT/iStyWOErfW2LTZ3dBI6g8iTmYITvei2lPr
+pTX9A6yAEpj2HVaG9NOTk2zcSPfj+S3klBMcmRFknISi1OLvVYYHApHPtLNoDVhHDfhYkXAuRPe
c48u2MjgSp1xYOMPFk66Dw3UNL/FDHtGEcnCK0XRhOJKF0M8lwoGHb+NiRA0fcK1G0t01s3k+Egk
UnvqDk1q+RBr+EVR7fxam94ijc5vN0Fl5VMzQlxYjL5yQoA7faaKHn3LmrLag4dOq4ORNkW8D6pM
+SENmryJE3zVTr3RqOATq6PXTBpL0+6LOKcFdeqt11QkHLhPGqFPXprcM3wnRR2Pt3FnAhKhhQGp
ZRQ9LRKJmZ+IRCOG/lug3yU5NH3RUKxJOR8dxUrqQ9ASQ/woKOKMnwQ9k4KXGjrjHpf1kZAeETaL
bM2s+k9dF6Wh6w1h9qnuB4sYuTbJolNdFwSaR0mbb6fOEoLnxmsKSl8IZX5VfD89FOIU7NUgR1Bb
jZLpPawV9fdQD/ErOmHklWCh9gTWTgcFQZ4Dwa+oDAeosYu+EE9NjwbeQ6wJgfgSBCMeDv9fCn6A
K/uAcLMU3kVUmXmTBsy+PZpy+52Wq+ZBinv64pXa0p9DmXPY6csmfQLMUL8qPPtVaHq6IrzzGp3m
fl8a2hPwqmybxLn/VScQgu9x8Mg1Rn+Uhq16/F7SOmnAf1GHneMjejZ3nYfNcBQmP2wdSfXh78uH
NnxS/EQBNqd5Zf65hCDoIQl1BNEzxPo+ZyIdCLYo1c1bo+nV26gbCmVgvRBI9of5nTmVVeBOFprc
tqW0sWaPE28IJy1hDncIhNMTCb3kmW8XgDirUqP+jMe2OnaZVj1JOoGJjHTwe1GOwX0ORN1VKLm7
YIu6O520CVBMjcoBYjOVMPq7UdfQpoFS3awyMHyRMbxEUUPl0xAr+TnKWvmXKhZW4Aah0m3jpDbl
ryExILnPkb4Im9Kjsa/ZL4dKi9oTNTfjm1S05hGCTY20egWmATC2F+/6SgxTHoKhspXVSHyGkrzb
yaEOag8Se7Tj6oQTtms5kIymBCTX8iamapnW0l5uVR5ZYWY1JTSYvrXRKE785sqCc2IqKtP1tCj5
XrdVdZ+klMTzIQaXh1tlAGvI/+UoDaM+Y2c06bcvpVzKT3XYhtswhbQMiRb5i1Q10kkfJHhXYSL5
XlK995wsrLUU3g5KiInco3pX5yNeomYIPfUiiD6lEyLzjtLP8JlMUbYlchYnOx2L5lgpgX9vaIXx
LrY61PiV3D4UfWvtQ/p7RzehBs17RfJJ4FMYy4hJKfz/Yi95m66oraeoaslUJTPhr68rWz+VxEcl
RNnRLiBZdlOOk8+tSHAv4pqbCqHiwW68QE5/ez6x3ynsTS+/8025Dlwv4TzeE6QnsRP0kXhIei99
jaS6/6ZkoQ9CSO9ronrfqpSnIPSKek8LXwYjrarvB4s4d8YK5ni0KKQvI/0NlDOjMvpLlL3pq1xr
VEZEKm3VnnTl+KmcxEa8h50YLHCqpoV36BVUqja9FSp/KWzDnSeCi3NR/q0aOxPi5AXEO1kWGlmk
F5CYEZEUWTdEguQu2wYCZU/IHBPZ8UPFRL3Ug5Rc71qj3MDxTpMb+tytm0YAPQ+e5QuBm7ZGIWyJ
KAqQjNQI91niT8nbGE6D3Qlpf5KJ6yx7jDnltjlX2pGWv1baoeqZPWkoW92PHqAOMq/AeXneiB5x
y7xwW68mqH4kz2n637qplNkolTYXt6giuH7a+fdtWAuZq4xZ073rOWEWeJt6sL1S0IZDK08qWWeT
RBpbvOQRSU+3a3BMgjOpdVShKelOSdNt9LHYcV6AXhyMOLyL/SZ+CdqMsjxLcQRtPX2i2g5mOxQl
LyJ/qPh76p/+WyGE7Ku+jR58JIvIBhmST0cJcXq0NTKBJyyPevbFxIS1jkD07A6TUA72OATVz6qL
EfbV86b7pkUah5ZXBulTnTfW4MbUt4AMRlm+MalKZC8tVl/UEfECj2PsgSeM/tg2Q/UMkpnGdlmE
anREo3hreQLvFbOJO2dqC2uO6RN4ofJaNTaBrKX71uQcdqB2El8onJH4BaWtgxDQVO8wctl0d42u
w49H3zqrBEjB31aamaKrTmYhtQFfxDKdF23+pESqfD9kQqAc6a3Lh4Oih6S4zErMn4QmiynudGwV
Kv0hb42yegQXqbE3+mwXEd8gGRZM370q7l8rYOZU4CetP1VWC39qkfpoGsDRUKIiPHNL03KedAcy
1/I7bKbBZ0EORzL0mkLZQS2l723uASVi23n501CgwqZqUBoRoo3qXQ/RtvU5GcTqlMEkFwNCGVtl
W6lpCW1nIyAuaLQRVS8xiR+jjgnaEiagWgUKr9apmZp69kwVIhhf6SRIqi+EPRW6XmkZ7LUqiH/X
omgKu9RSuuCJp7zZ7VriGVepEz11xG7Waq/U3Ew3cxkXxJxuDmTpacN54RiI6VwSc+6PsQBeMTUy
LIHtQLWwzzfMuPiV1r5Z7k7j/pNdXjIE/NzcPY/YSSMdQc004VhOYeWgPoSm/IwaNzfK0Ag6qXUC
gJhE3ykKZfUUg7hGlozGuE9K4avvKlR0bmzIwS9T5lP2FewoNQUIQA28FiUyU3zxEIDQrYfPwIlD
fRtaeiVuOHHhFOy4DP3PllmZv/xxkuNDBtpIu6c7sUJYE3Bb7EC6It2PVkVoI5n9+KXJ1OhHOGTK
d3R6aoFmsMz8FtDZ1AD7hR2Far5v/gooX1gc8dRfSKH2RukItFNzdAkVZaIgSh+jZvTzjURfBhgf
A/WmPTKn1jMpTNpAZN8MX7u0EouH2BN7ABRjhLr0qPZF95iqwXQXSN3wU+Re/UvJS3QAO4QCBNLB
UE9S/DOHLzLsba9jKUgJVXYQmfs5PDOoFpJa2pLP1iEikDMpOtGLBirVS01JdEPZakCExN4xGoIY
+rm6gxCg5aAeUeWjmOz2qTyf1D4MDXba+CAgC7X0YweGRS2GQM4j9x37Qv2utIP6I8gI8B0lASVM
H3KXN3ehB5Plgdr58IyCWpvv/l8zTFmbAR4hxxEruSt0avfbbGulgeUmCl/iNjN3kt5GJ1jx+u9y
1JTkYEXx6+221Mv2YVhKaUy1EJSEVUyluf+8KzXvpW4mQlBsGTxYKN+nbFzLmFbYoq402lKLhLRG
mdk1VXXRyy0WkSeMTUQ1HpiuKLyEVgBT1AO13EJ9uj2gK72ulooMD+31mgZ52WJA9GcVQJvJ6MKS
7Yii9xbn3vNtE1fmzII4mSyPwnigxP44Z5pSCEMLP76tFM+F8ZYBp7JWmq0vu6BNdL/EmcFSA0Px
BxBx3iwc5PTCBKVKUbp3S0Gxw3gn0iY7rTIemXzsxx5oU0RIgdvcMqCKWhKVZaWhWEAA6SWBXyki
rdeHIk8E2Al+puZdCIzn9uQtGJ/mZmSmTIbA0jTpIr8gBsxB8iEIP6oIqk9OR/JQlO6yahda91F4
7/ubjnLvmqzJ5YrNbc/0sMka+Flx2bsuI3M2WPTGAbx9kfN232XNFpGM2yP70y7+cSpnbhlTZ7kQ
aqUm99EvBkPIaSQhhi7c3oHUZde5gyvYgi3Z4QZ1c9dz0eHh79LtnGYDeteVHCbdJlXiCC7lh43h
Ihq/ghC43BF8FiRgEt3fhq4u3RW61zasdD5Lsh6H9r0xV1iplJl16mLczKwsw66DSsViy0F8Q5ba
tHq73Mzj7tzOhSzdIRdkT/bf4zac0KFC6tAf4/5n1PRaOr4LNMxFeXFlB13iR+Zme+A8hi4q5n+w
Secnm9QXiWem0oAu8QF2G8l3qXhGtaO/1lvpwdsL6VG3W1bgU2C//lqb9D/Cgx8mZWF+3ndnO7gT
oy73IswLgY1sjvyM0GN2+PaYO8CxyahmdnjwtsX+J60sdmaDaRrt370NHcXK8i9UJNhw7GsOKgAp
NLDrnPQfv6Qm7W4Mla7bat06pSQ6Xf450nSnGgNYHlTaxAvBVrrvcv1ek08hJX0Io/8l8QMzd53o
7eKYAZwCiIc7BpJ3qMuWgKE8BQ1gwTs2KtpjjrB1KzYvKJ/XTi9ITzLKaFSgHm5vyD+Qio9rgFGY
0nQ4q//Q2X8cuZ5YtOwGErWVCJx5+blA5hdYf/9cC/lpzORN2+sPGZVFqltQf4D7ehoQVK0VAN7l
tK99/77wh5eVr5oRZJdfhZQBwJMZ4DL/+plnwBBKsRPgF9oNP/JCPYqE7lqklnaX35t6C5eGaQtZ
+8mSk0cBboosVX7IqrSCfbm6IOgSISjDtSybiwUxZIq8/kCrdZnSqatBqGIldl8ClDWlfUzmjqax
n7dHfhEFzD5wZnKxJeRqpO8D0nC7wvE1EmUwp/TUaNuqh1VpBW9zceotjC0PYw2+qqTHWEdTFXEe
9W+DV+jtEV3cKxhhZxkaCsQKLImLSIA+2jFqM4gpxFHbUGvaFTG92Twhbpu5iAbQ/DIMQJSc35YJ
W+JHj/ENoWmERvF47JlPYyb+RgqFlFpaf4JxJX+/bexyTBaU1qJJQKCraDcuxlSkCqwCmuHZQiju
JGJsX+ne8eKVOO3S/zCDZpQImb8O2Gse89kuyBtf7prJ8iDyem+ibUqLBXQjJU3t7RejWBNUvXQ9
4k8J7NWM9AL0tRhUDwsHIruQxmdYtdWwPcxCNfGQPseg4btsWjl0r6wYMRX6YRw9/HO5u8LQJEMs
ybPQ5Q9Ynx6SoXmBEcBWM/8f6e1yuvMDn2BQaAXp1lI6SZiLm1mkQ/1TG8/8TghTuorCbaSYbgDR
xm3nmHfNh7OLS15G25e4FMgvyMaPqyZWQ9XSwMkWhrNDfZW03z3woUykaGxs0u4LBHSb2xYv3HG2
qBq4CFSkqrbcYjAypLGPFKUNA40DVf2m1f7y/qF4xp9Z5FUC0FhhKwNxXIyL7OQoW5lOb8LwMBRf
tcojlbOiUnThE4CY/0BakbNBGWLJckz9szBV3yCWF04muR+1ujOgCGpX9u+CwvTPWBgIhUUi0Jm8
efHY6hplNKVE5nmC/ttJQavKLY1yOCSDEh3HVvvtKXAulD4pyqLL9vEISq+i6LeRI29Y8c6LfQe/
jKSTYocGi+2gz6f02S7v6zKxBkPSILxQe/pNaNMwU1V5g5Y0OUwN3BC+2mYrASn769JN/8iSGIj6
UitaTnVJg1+nlKAcXdc9uu69e7zn37bzj+3W3h4Ots0/7rfbLf9mH+xdYx92O/tlx0//95cOouKH
/WLv+OUD/3zh9/F7N/Ov85Mz/3D4y51/chzbdZ6f3T0/jntsufNP/O3wY/4t82+d/8P9dXx/fj/+
OhZuwX8dj/z4dZz/F77zuLJbLz0OKuhZswkRGp75Syy72pINpVJI00pj2XH1UxanrRefPP3t9h69
XGVFVaCz18C40om7xCD7o1ZOVUMjbI7XdUUHvE47pvQrFaFTWL9vG7s2KDbpTE9sqNhdhE+pgs79
TGhrx0nxBPb5AGSYvtn+1MnC/rapSzdSIDXVZUQXdB0c+jzuM++NfSXqJj8z7DSJ3dx7r0uopGoK
TXK9yZqfFNVv27s86+BAZ7V0DXUbrqp56Gf2AilWCiWCxg0yyOooemniUnXP7wYBHsHbpuaN9/Eg
Z08qFgUTwwAFIM5vujNT8Fp1tRbFUIbmXxUV0akV17v253MnEeQSHBH3L1apsACQ+Dmd6eOU/2go
XEy98X57CJeOABf+mYn5E86GIERCR9cqJkQap0k421GPwH3rNrRD3rZ0eeuxLhaCvxYj0QhhP1oK
IdlRtRqhI+i34oNEsQHpEriUhlGH0ZPqp37nG2N3pA3n3aALZ8X85VyiL2D+oUMwZPView3dGNMR
1aKz1EEvKoCLLVcUsy+TMpAsnJtYeF4hma0BlSWeHkozj5kwutqYt4eKDlOnHGn0UKTsVyx0pdNn
yaPSiuVKxPRnMy08UhbnwJNrHtFna96MZ8sJyVsmDgmUppqd29/+kzpQHukMs9EFsMNdtwVs66bO
X/0WEAViK69A93b9sbdb+71wRfv3L9OB28wd74R/7sykdHglKSiFaIo879uzT5toQ42MGo66VoEk
Sob6QFlzsSvO/MHEYgGaqet7cBgm8Cl47dJ48J0oF/v9BPp2U+fi8HbbpS/tseAW5B3k4ohQ/6Qv
zoaUJp4XqB0LLlEChP5OOuWwu6rZ+CWB/fif26JDbOZgJrySl/QDIEBGyjQ8xZImcCXhTrTu05RQ
eE3Q5dqYzu0szrRKgKBxkLBDR4PbS/ceHUsQIDnlmt7ktQ2JHKGmWLxm57z2R3+AFTT2W4kuG6Q/
nsvC/xkZay535SoASE0sKpGymb3uo4k+iOlhTkhdVDQa27XSOZo8wKOnlSuHizQ/Hj/uOxbmzNLC
8wYoC8wAxjm7VUFUhk8T+zz4qxGgRtRSR6jIQbffa3AFEAXe9osFnf0cqc6mZ3FTCg/8y2KQsD2O
DS2T7HDpLfShZ71TxX1ZP/XIitE4oYanvLsTh10BBrl6CaoTjVwtFPCxPeXfV77l+oT//S2LaVCj
ZpY1ZRr4ljHf+c1DLn7zoJ9RtBMAc13bhcNr4h0hgqMBBmW/7TiuxK1X3IqwXUcjkZgDzazFnSl1
upKjrmvYRQVlpNIWBFP0x90e6JVNgiIb0QzETaQEl4m4FgAAXBfU58A2/pZzbQs24y9A0ZtSX5Or
uWJqpn9SOGZkHqYz29T5sVn6fakWsaLbNAB87sLxuai1I728P724WDs/L5eP5xs0URSXOKDhef9o
S+jlsoSuCS9WhF1ZmjORIiwS1td/OnuYIVshi9SYJOnP2+vs2Bw7mkBHDTNG052CAaJJFbQJUgxE
QSvZy2sX4pyGoVwy66v8h9XlzJalwv1WdAHJQAIb87mgonvwZUXoPydNUUZbJaI+vqHyaX5WlWaI
aOaYCA7gc+5HhwpLeACEr78nkG4Y915V9H8lIiCJE7AysE4GjRepm6caL9Fmoli8pVMi+T16wFZd
HbrxdxkQ/JNYJdYdLjM0PBb77q0IKiCKgwJHMMQcWbKD8HCg6TAIq0+GPvlvddhEXylUN4coG9q/
PCNqDuDRhuifXioUNUwUUylraMTK5mK/KsCN2hblY0eQwWdNsiMgWpZN38DIrUQmF9tytkSCRSMJ
JxMGLralX5ayChqBlmRhtGwlB3wBZcKKkcunxp8aHMRjvKKI8RbD0YpkVMqQHsa0/BFaVAHMX2VY
O1P5EEUHQ15JRVw+2ObsFBqh6L+wNf+Eg2euxVtRob2vwbXMaa8o3jNtJrbUdvcqF7MyeSuDuzwI
VFiWZGpQJuxEMGJ93JyiDnOFVFsmOSoIgduNpvRbY4JiJlsxdFF1mXMMgKXEOckHSZW5OHJg7Rwq
+vUjR7OBPG6rL83hsd/4pqPvoifdNRygkv2X5k63rV3xO3MKx/qEtCMscqG0uX1UXFysy29Z+E0Q
CmOsmF7kdMrLFG7FdiIF/VW2Povdvp90yi52TCtqt71td+muf8ySYuLNaooE1AuzFWpBuaQHsSPU
u5KtmVTVyiwvn0NLC4vl9NuCphMFC1Y7fiukX8mEuITo2TRzO1H400qSJ7UZVu6tiyfKbJXDl3AB
CS+2/OIxXoOOqaXoz9LKDjIDmm+j1dDajUPk8OP2HK4aW0Z4tRHBi4mx2ASuGh60btumtKCDgAv2
Q/jZU39F5e8Vo7NznkdiyxHO8362K/MqAgiaYpS6nLKvfqV3MA476k/otjfDLvu0Ym555PzHnKmT
VyVPdpGjVsUSiUxhbmJ5rk6Kmxx+hI5/DxiLZjFHfqLf/JDljvngPworLnrNgciE/tfyYnatagp8
kLEQFSfb4pD89k/iz+o92q3pJcnL2HY5xMWMZtCbe8CjYwdeUus1f99OO0B0Ns3Etv4rvddegh+T
Uz3Q3qk/VJ/MlX3yxyUvFpTCuAHPI2GJsghKakOouDpY0Pv8pXk0nyhEAVNzQPhYDu+7b/nTeOwP
uuWmn//N2p5ZXpyDmgUtQDC7UvPF1OxHgaNnp7sUqvKfwEnGbWWHbn0Mf0S7LnOkw4r1q458Zn1x
BIWCImQB7cRO+d5Xtr9/5B2TvPducSfs4IVYmeblZfZnkeeYjxKILFNT+rhtwjpIZB3cm5N7DyGy
mTwWCti57qG8vj2uZYy5NLQ497oRhZzODzlZq7e2+qL4h1ZcGcu1w5vsx3/HMn/C2REQlbgrEC9I
CYzDkGo7X1JWUj3XB8GdT+3NMo1lBSfnXavKSH44FqmTcWdYG0tbiVz1K+cYXUszannOmy6LKXBK
1CIcg8zTZJ56M7lrQhhnctAUkezeXpJr88UzHHgMoQW3wiIzZ3kZrLVVMTfiIQgD/3X1L6YL+TzN
oA+L3J+xuHVGsYU7DmABOid34bABWgg+bKVIctGhMTvWuZHFedgpSW+IDUb05/R7+eA/THuBRqF2
C9CmdYrv4v72rElXp+1sVItzMU40VE7mUcFfTgr4ado/dUfVjp+U3SfLFU9rj85rW5QGFHHO2evq
RT2GLlu5tBq4NmB1odb0ZArPrYZQ1iNh0O2hrVmaR362gUpf4eQJZkvA2YO9X5kAR55hCMrXWvSu
xgjIlqpI0GlUQ5fShbCqa3AJYMp7jh4NCYY7mx5sB/kr5Zf3cntY13btma2ln8tSgSJihK1Ock31
YVK3Xf9828RVn6CyS32XUqu07F6rBoQzUNaJnaa41wBVN+nKGK4eC38bWNYlUR6Grj9I2avdp6zf
6sEx93a6suLbV2eKygaNBXNOadm+YMDnWtYtWg0KYif+FspI6gIrTnZtJNSITZTrCGK42T86GS2M
JtCmkebeIKMpeBvTVZzQ1Rxtbi/JRSl3PhjODS28WRQimt2h/3SCuilOcQqLcJZJkOo1df1kVIbn
VDC+0OKif4P7sObdrqEuESpOq0Judvtjru2sP+1b+KGI2MYimEkaZUKSgjPDiLeiPDjA4Hzx2PAC
H6QVEfdrrnhuao4vzjZxVsgl0SOmvMRH1OO5D9ZepNct6EgDEvmSDFsc60qSpEaksJ+aGgj4g9Kt
bKarHkLTwv/9+YsT3cosU6JXInbK7Bf67MgPIfVgGRuY2tzbyyLPV9wyyOSlB6vw3CkMtOLjZOGI
Q9xVmDI73Q00jeeJsNWgPyvQF24QOQEFZMt+uPHj/NQI48OIoAgEOE7F7RJBAKrAHhn2MJxJD61n
PffZylxci/bPP3DhxA0w+amd56IVPpv6U6DfpQFCb2Ac7spir7QruY2rU382H/MBceY8aRMQ/YbA
s+MY3jUEQ/RidGTaYoK1W+3aUXM+sPlLzixlEJMIycjAIthIlE+N8CCKKyfAVT+da3O8z+ae6YWf
9kJGNlJsMCGfglhyZhrR2/5z0ST554w5M7FwVUqY6oBqCMvjwMEXQAz5kG39DRRZLlClg+Bmv8O3
9tVcCRKvxiCQ4P93aIsYpJuMQIC4JAZCaIcPzZMs2MNdZP8ST7Ir0JZbOPHKUK+eYH9bvCjjZolF
kQuLCeqUSf1WG9ss+QKpK+X1lV15UdpYzOqy6Ra8bgNdCL5Bm8tJOSpu6VgPllNswkP9U/wp28YJ
ZmDegy/T0+0FXXGZpUawB86nL2VcJgiLfR6FJ11N/sUde7Z0yxdXrcgwhcGy71h6u8uV/jGjTTUx
1mTh19ZrcXCg9VSpEjgzZ4TuQoTJN+vsMnbV7rWPkpUFu76X/+uN1uLUGAtRHjv4IRwZiT09/5Tq
MXD4lXn7A6a4PKv/trI4MaK6V2sRxlcnfrdO6vPggkk6KPf91+YIT/Zd9wJMcsUdrp++f5tcnCCe
KIUGCqKxg8qEWKFBVN+P/X2JmlOlu5m0s5Ttbf+7bhAYIoERNablkSW1OhBf+Ead6Uv/UDrxKX6a
7hQn/HzbzPXYaK6/ztrBFtrYH0/fIhrjXlWxY4SnML3zBqT7AFRKn/V+34pbSIdVyVFi34ZlbOUg
ueosiB1DfAS2QFzGmOiCxVERYTqo7zKY2AD2QvK+WxngVfc/s7Jwli4yYi2YrSCyuJleNXvahnfF
Z+SOfJr3j+OhfI0+oYmpvqwlcNbGt/CZjjYAQZ9vHcuEVGNXoTcmNyt+efWYOhvd4tqBZmPSYNmM
nQH5q4za8tCubOk1C4sLxu/h/BcELLCM0BnlTrfWVfwHhnWxnyk1SDRn87BdgqdSz5KnrBmQk3ag
iXpBkJDelGmvv29zUnzdvf4l3AZcaua2Pn0a7Xq/8hC5fnmffcDCRwYtNHPd5wMG9x500c/wWB3+
ik8QPT4oNmRmmX2Xb2775dX9fWZy4Rw5+D4dXhjubTN6g0kVOkWEF9BHzHXHUKDlaJLxJfHr72IX
H26bvlpSIZs6t89CO0j5+uOer3oZblwD23CS3I/V4wSfalDVDzQnbtBg2wZl8KQaEsAS5FGT77et
X/MneI1nlSRQVBfN/ro1ZchLM9dIyEDBeOryX7cNXNt2lDRxp7m5hKfDx9HFkFIMosJrz4CzSSOp
VQjiFtj/itPMPrF02nMzC58RIbLIDfjUHdoy7FaW7TbdttGrGqzsvzU7C0eRcqkHkz3xioNJJKQS
FZPckhoH6NHtebvmkecDWhwl9NrrbTExb7kswv/2nTQ7LION+og4UZaH+9r8F0lBVObpdqXuDHxh
cbLMHBViVfI+9eM7hIVEfS9V326P6Zov0Puj0J6paTRNLTxdUCKuaNh4HCuCQHzYZCnUiv8u9j/b
y4uZU2Sg2nrJftLvg842fNd6jLb6LnzOPmv3BsiwHWR30iakq+728K7e3vRRkIQmZa+zpT76ehkj
n2HOJ2eo+c8poKvSeqNbfBNGxamrgcoN4nM1/Jia9wKhPlVIVq7wa85J4ys5ImCRswTQR/uw6vVy
Jc0nCaKr0VY0RmjSO0H7ZSVFfEJ6Ufp0e8TXTo/zBZU/GkSfIFKDjAVNdfNJ1NtnK3v5/7OwGJKi
ZGk+ph3nkwZ19fCoJStuf3XRSA3SOEjXG5nPxaLF4hj6fcWi1eZnMX9AIGWUX4X2UxQ8S5kT3Av3
hFpT8S+W6szqMm8Y0J6daCpW+3hCPfm9qeiQgtlN2N2ev9nZl+fiuZ3FlvMrsR9oQY0dCZrcXSiP
zx2cNZP1pE8/U1G2bCP+cdvi1U3+93xqS5/IAP4jSMFzQEPGfWZ4bF/icnPbyDVPPx/Wwi3oVYe6
2mNYnbWb4sCedLukRTJYec+vmZn9/ywZkht1rwwGZooKybZhtFP9ByRJhbhWLLmW7zofzzypZ4bU
UUoMmZyXoxE4+uN3ulWk8t4rXqqhtf24cGhHdwrzX2QMedPQls+Tw+LQWEyjFflRLc+hR9KJd01m
PHTt2+2Fura95mcTTaVEGFwtiwvT03JIw7zZhIFeBDRedUEDa9Da0NDYYw/nq3hnKJnba18GH6aL
NWHCa+5I8AGGQ5Lo1V2+gYewl5qgY2ZhZ5BiKPmyxwlBrNujnAex3GXnRmY/Ols+bA9I0WAkUH6G
xjZBWIw0SFu91WtAqGseeW5pMZ3DUI5+B9OkUwyN0/YZTzSk3dLaUZqvt8e0NnGLa5QMiJ5UKZYa
67vv7w0YdIyVXXw19AXsAIhRBLGLbOTHeYNeRauh5uZ0N9zppG7Q4DsJf2l3/Vt7DFZOwvnPulwj
EAd0vs1ClQtbMr2UddgTuWXedyPcxkbhhAUKbCJSD98VYVv6/+IgnFGZ/2twyQ8CQ0ERTTUG5RwZ
l0G0B73ZpuHaTXJth1FX+NvO4oiPh1CGKHC2c1d1zlsdufKvCr6g3cxCiVKMW21ve8Z1H/zb4OKE
L3JNquRs9sF4q8PpqroZPLzqSjR1LbY4H9bibNIyGf6cEitK9SWlpaNYOdvX/vz518/3bKjTMZry
YvAGBwYou0fi/vY8XfW4OZMDXFYCUT0f+mcWOqSHII6RiCwMSKVGJxreK14Nlmr7wiEcaZkLVyxe
PYfQQAHYY2qStQywEakxPDXHoiWdQq9zkH/MfGi452M3XPGCq/N3ZmvhBbKZCJo2v7gC7kaBIr/y
fnv6ribTjTMLCw/IkJFXqwELpe7Ce1pUr7n/UiHgVe5gEIKPvIIM1d/CtWCjj52t9V1e31j0kQEl
o+vyIhnn9akuQZlMy0cgwXSXGt34SQU2Y9lQVyNJ2NDq2SlD+ZIYevqo+3GMepuoBPeSNqmVDVZs
beddPZNpboVjTJwBfPOvn3mUIdN9Dr81X9S9RvKm7u8aa+VMXjMxb/4zE0oKCWmYqGR/IuMBvibb
y6KHrEpXPPXq3jgbyeIe43LpzHDCTN0lzVEz0G3yBMg8B6SZwPDdmRbK32rkH9UyXytxXU0wgRD8
7zQurra+KqRRNpjGlwTa80d5432FfDzbi0flOXVpP3/h8NyvJa2vbs4zq4sLqG/aUOuKecgwoory
topfc2QzAvqhnds75+rW/NvSn+rq2RpGUQ1NYYWloIGRDQRMI69s/hUvWR40xszoXuVYSOBLlYut
PFS2mq4UPdeGsThhrEEq9MBimTrp3TCx8Xp7mq4uCBQXBIcyx/MyNMwimvm1MuK5TkVe1Jx0cKPk
XvCeomF/29LVZigysqTWOc9EMmEfd1WcoF4IsSFXJozEnnLsut8Jih/RA7yMTpNvemVvpF9H777Q
nqQ1d7jasklvw0zaQM0E7MpH60hJBVOYk9rpn62tustfpn0e2+qh2ZxG16Cr3D5VTls7wgr259oE
z/wAqgkrBsH3YpN7sJ1HglewgFH9vQqErT58CwoIm7Q3BO5WDq5rJwqq3SZhJDRpszj7h4Mrzylp
mBNlKFkVnWE6ptGPASpPDa6m7IjiSd38dXtRrxqEeUoEaKbzZy8MCgUhSkFFlHbq/DjWX2uTyicE
/maP+pL/NqWj68drxEfzH7qMYgkaQDhK8NsB4fg4SoMSDeSk5ENiFYxwfJC7I8KJK4fzVSPgtWm1
R5TugqjNMtH6UyrKa5Vab2vUtcpA3NW+vrk9gfNVshgLvSQ6pAakXv6HtPPakRsJtu0XEaA3r2TZ
9k7drXkhZOm959ffReGeM1UsogjNgSRABlAwMiMjI8PsrdLteK4LSK4SAMIErlB42l22D2l3FP/R
gv11MQvanImZ3WhUODw1MhBT183BrfvHWi1+1+kaishCpuVMzMzY62Ys2qBGDNDd9yoUSkZgR8+9
Yd2XmQvI/Fp4smB+jJ+QogGejKat+cM6lASxCCuio1Av3iG52frNb9/19kL3ymvf7rPvVtCtLOWi
jicyZxenoAqdVtTylE3alONrGT3b4AVCuFyvNEst7hlOAyPXJUoHs8XM4dnwoMbAYzG22Jj+rh2T
m2L0VhzUmpiZPkpfekYHqaPT1/sCUsJqF/uH69Y3femFkTP+jR+UybPMO5lgXc3TCKY08FtpSoVd
pySEBWI8seu14uqiNhbdgeBWkGj589o+ufYtxjCpTSCq97tNox+UvnHiteBpWQi8z6TxqaXMe4er
REmNVjMJQbvUieUvgwIdureSlF2yM2aEmZfHs04TteeewfN6WfAagRGHUNq7PmmOUI02hQp5UGs5
ddzzioK9/fpOLWkGPgXd46yeTknsXGjY6dySOXwVfm2KjlUmxcaw2m4XKOOKekuO71TSzCOBb6WP
eoR6vqU6eaPepa119FJ/QxLw+PdKybQj0UhOkuXiVmxjwY2tiBdh3kMpJYb7MtS3Q2mtPKaXrFwG
JpKig6lTzJxtGGOLVgyvFg9PiKSCYQ/3h2/e6gweh7vrCi2t3amk2bMdupXRHXoUSoXd2MOVYXxv
rW2rrMSGC7Enc5H/KjQzBkmQRY9/RYw2PhqdtYc91Pkvmhjc4Rwl7WJUKU5igxIO4W2S/h56XnIf
RrPttP9iAECs/Y+UmYsLIkkp/OnJ2ORPYF8M/hZKrOuKLA0oArOLCoDX6Gz+bLHyvk0Ac9bQhM7+
+Gd+F7wMN2+CE9/2B21X3gZH44b60yOgWg90L98+ixtS6R/Xv2Lp+J5+xOxQBVCVN3ABc80PD732
LjSBI1YrW7YmYzoGJx627Dsw4SNkmOpO9T47kDAhqLyux5Lvo4BoGUyyG6o6j2P7WI56OpV5lYTj
9zzx71oluY2UcBfHMI8wTGtKfrUicymWmCZnplBdAzhjtoEaU3pd7aFX0EIZIT6EXBsFJLhV6Tl6
vm1ksmMrS7nkMU5FzrarzeXYy0U8BqQeD3TEOXKX/GhzKJ4tc9cayYpzX9NwtnNqSWe0q7OqQwZd
b63239xcqI5xW31mrfhVtADwdgPrIaEfeWVxlzf038WdnUCBaZs+zllcGDBhmsqJpQFgbjeJIXzr
YRMVASX3tbVsw5Kf5BkEFgpPE1r6Z1lhb0zkAXZuPHJ3S4JdASR0DJzS/X3dWpdS+PTxAuehTyNe
tMedHwm1L7Jez9AOMPF7MdKdIQYNWLb2hQAzU/S1NpMjLFAMkgwHaNx/XBe/aEVTVwmPOrC65rhZ
etu2Jch3PCGyH3WUYDjBTvZaLtZvDAqubOQfP3YWy02YTyL4zjIJQYoIk5GdHP9xCFsNnAlKmjtB
ddyjtAFdxu63P6SNt5V2zbO3VW6MwaawL5t2eBMeQ+CDIRm142N/O2zTfWM321f5rnhNnTWwiAsz
O/84Y5ZtVqSsgyKdjxthLyiU18Y68pG+uu/gqm1XUjMXjnAmbGZdnUf3gzCtBHiwNNt0Qin+krrC
fIG+OP56fY8v88AzYfL5sucJ8VIyaaY/l/5WupW3JljTTWBnu2GXPkCXtlmx6jX1lHOJQyBEpEum
jfZeavWYE4RGK/7vcsRhptUskFG1TM+rDhnG62ewHY/tJvpHdvzHO8mZRtdcaPls9S7YKVtv939c
0NmZ1UaIHwsZ0c1v4238bB+/94zSkiu5eUr2vUOV9LrA5eWcwnlqb7SqzaxFzhl21Bq68GPtd58+
yc0tEwz/QYQELiRwKeDkzwfpG4um8K6E/lTUhomL1mawchvlq6m0ydYuXABA6H8gmM2Ll4lMD7Dc
/LGMIINZUv3upT+SJr6TK472EP8sJcORVKAaEljB8pjafbDSY3qZS5wMB4BZw6SNiqrEbPeiWKwl
iFAwzrqDCT0qP0RL6Haa1bWgQkEK6Wrqq1jCHC+KwS3dlMJXAwrshCbmrTRA+3h95S8umulzKN1C
fQv+Ds/187MiQpwaKVGYOKHyq5bIZHo2MNNAPv/fxMycgAvvUAfZXwJZ54MbbnL3voE0etBWEg+X
RZ9JHS55nfwXes0zD00XR0FVRAltcEa4g/uV5juINYbhzWo+/DS+L2GVKcTgA1pcJi3GoyZ/Xtf0
csxi9gmzgEGSQt9LVD6B3jX/jaxi6NuA2GyL7SPzJB/dxnuV6Ls9WscWbPUVz35xo07CdZAoJpR5
wFRmrq/1qqRVtSQhRvppmu8YG6mkfRn8hD3pup6LF9aJpJkDVOQOIlSwWWC90SAF/vRpCokok/tF
dgia7pi73crmXjzqJt0MEOOJFsC9mesmeENbKsDxOWAc97C99MOmhKBqxVKXvB3d+xQNaakF2GN+
IIZArUWR3kbITcLoS19xEMfN9bW7nNNFFeBCgbkjV0GqZOYEirE21ELIYfTxnA4wzeG9MXfleGeK
8O+GjmRsjLVx3UW7PJU5eYKT8McL4N8SLGTKdFxlTL/janIYSx8Ud1fIcJo++oUz4ImET6go466x
MxHgyqOeHS3Yoq+vwOL9yfNIJLeBLwQb5/xrrLQSmVXka7rs1qOMp/5y++c8tAXX7uRX3bVhEZVS
SNcftegWLhoXpJ7ipmm2efc1hrrirxMT046Y4A9ZIDoT7c92xCKUN9O4SSgB/xqrz1w3nCE3HUCE
VjRXlzwu7VrggamWol+E9oblen6pI6naQgh0UPeEDztpEwMWa7c8uD9hxdgZj4FtPQh2tQe6M4Wx
4qu/VZzEMe3+VtrCjvRgbii6HurPgSCjfR/3rv2cb9x7f/t+faeWzgM4A3SY0V9Jun+2UU1UVb2m
doRv4tGaevWCJ/Jr/0WGSccDs96Ass3OXMXEQBNA2eSkg3YwtOLeyKSDIFUrzvHiFcke83OqpCmk
wecAsF0UZ15s1dhclVoT/CvkfG3ahTelWCQbpayhN2xkWEiHWuQllPjpx3U9F6+nCUqUfB4fwWec
Wz0jrzDJdey9Qd0w/hw9MNKTL9xOfv5Rm1uqYLb5SyyOMDqumN1lFXFS/kT0zF+LY+WW2YDyub+X
xZu23PrWfSrAULn34o1ZxPtSvNHzEjKKH6659dWvfnl0m6dAXPuSxW04+ZLZUYtCL/DCnkWI3mG5
GDfl94JRxNH51eyhKhCO/p325G/NbXPQH4aVVs2lwwcSOW3eMO6IBLPnGwAotCJpJrKFMHck7ZBn
m8B7t8a/bZVnsYmnTLJAMhNnF96ti4sBdBEOTSLty17awTO3HVxlu2JPF42nkxywp4D+oz8SRp1z
dTzQHir6IbDowYrbbdL52m8giGHMHVyg03dW0Lhbtyrql5gJAcNpU8o1RLWJX69caZeBh0axB94O
naWdEFXPv0QMLIjTkiKnfrYNuhcp+crV1op48P7XdaUvwgCg1HTSFawsSYOLiLWyhFGvfD12mizL
dsWo1sBuj/nK0l4YCjVaoOoNukyIo3gynOsDWnhoZW0JGRADU+n3nnp/UW2q4ft1ZS4TMGdyQBs+
l5PrNfTnHXJisGeFYj/2/yjZzQj+vc+4p2Y9ZKWdFnT4Hq8Lnixj/hICpYaLDrxN2BNm+5WkSjDq
De5AKI5e+1V099CRXBexFCGeipgFwkWuDFS7EFHwFhbcuxFYynHjtSKtdKZdrg2BLWp04lZmR1sp
IqUyy0lcKztqYt37vbaFO/TlP2h1IkY+37CmKPSiLvAgY/ityjZGyf4IH3r1ZgnHfLXFdvGAT3Do
Kkx1bNak9EnQxstMKBONAy4c3H+Exu6/9/pGK3fCDir6Nf6TpRWkBDBBIgO/xnD/uTAprBsDNnVU
63aW8g98uaKQ/QejOJUxuwEjsckB+2T5NG8zApgvH+Q4sUMOcuroyoqR//niuZWfSptdeviR1A89
NApKUnmIg57Tbr9+ZvsJcU3/me0NsMRjB8jOu9G50X4Oh7XB1Qt3hYsGaZWqGijpXAazHWxCN6Nz
n08op0mHRg5twDdW4orFjTuRMTmzEyuBhrbn1YcMlxaa/cRAeIRA+LuRVNX+uvVPbuFiQU8kzdyG
m0WG4KVEg/FblT3o9WM/3ovhY/B6XcyS6zhdtJnrSEwaJXMRK3GjVw8c0DiD2mUjCGCP73nertjk
UkBiwDhFXmZiH7Bmy6e2fUrWuWeLPhPQBX1b/hreuC+DB/vddb0WN4osmkHwN9nl7FYptVqvYwlJ
onZrhvtYftbXkDAvLq7J3v4VcQHLNChl0RXTDnUfY/dTrjZS6STlih0sWvWJlJmzlQM5UpoORWpI
zuWmsoc1uIqlpfpDmEKAM7GBzSxNi/JWLjSJN4FypzHdmowbXVnRYmnjueSnYNwgpTAPx61eltRK
1nmKDf8M2n5McichjcEYi93ne2iHN+Ead9Di0/9U5swl6WkkMTeBTMEbAZy/q73SruFpSHZAJFfe
Q1eCgrNi4NNazU4tbYt0zIJ3xhjNPOoVai8s/dTi6Q+7TSvGtpX8CofeHsvvinu4buJ/qo2Xwki+
EVgAMqnNbDyYgOiD0k2cwVEdcDFUhrFtZrC79+C2Piq75GZ00heY3frYLp6so7WnTdna6DYzlZWz
lhBbKj+g+/9+jj4LsPQM8sBSQPf0ztzTZ/7mbaN792AL9/6tchO8ii/X9V8VODsaXjcUeRaif6Db
5hGA1o33XB8MRPXvLtgr+f7nisTpzryy4rp87v7HLnGVNkJi59QB3J60EN2Eu6eRclbqyPtoc13e
Uu7mbElnd7jfdJ2ZFMirN/Wdcje2DlQ+MGSkj6ojfssePPtDLzcPbDG8MRXudHf9A1aXeHaGANPL
9Cr78wHVfSXvsDF998O7+aBu58J8V8O/Iay8HBfsenrhkIEUJWqS9ISdr7LmxQ29U7xwGo3ZI93d
6GYLF/22NUD31H6aYWgzBUdvum15PomjXQTFeWT9VsLxPqHc0FQHtb+zjNdaPOrmi9ekW9qHN0a1
Y/7r+gJd+M7piQQxDKVObpqL8w5dTK6ngRk7RpmMN1VWfYGMfdwLqf7luqBpoc8sD0E02vBsIWac
Unnna9IqtQtZHe9c0fe+JZQqRtlb0eUiFEAEiPPknihATYOp5yLSWlBiEtrUKvOvg/Jaj/DNU+/y
gFoO3rW1ptallaOaRR5Qoy2TJvxzaUqaD9GolUy2B+W7Jnl3pl++W16+kjxfWDduHbpmweXHL+sz
paQMHJDEyzixovJhDNVzRULor7cGauFpNHS6PC/ydmLfNb2FCTp+3ugOXEQ1N85a58nFxTI9SjgK
JAjhUrkoDZaBkeW05ieOFJO56t6UFOhr7UVQFWdUVprULgIbZEEIRMM/55Bk7WzNAjdprSFWWTOT
/PBvQdok41PTv19ftiUp4MNSQQHVG6at2SkftI66RqZNmfn+OVS+q1l/n6cmVCPjyqV8WQlEIaAt
KTVMR/SCNaxQPT1JDURRzt30zU2rHNzoYGUHQb2VNJrgtzp58LD7Ghq3yVrFdUlPMq0TOTLNEFCT
nxu61ZiqlLdJSvc2LfbG3jCPZCzhAVxriFoydRreMUBGCeiVm12HphLEuTUgaBgbB2rSh95Tn6/v
2bIIHlgWQ3Pg4c50kTOx9FWNCTKma49U5UOosPIf12UsrRe5IAhZp9cxFGLn6+X5TWCqbp7Sn/Hd
pFJhfC0LWLK7FTEL/mfaEjhw2RKc91xME0YdaGmslnqbFZASqcZGqtZSsGtSZs8rSs2dIgVIKfN0
PwblXaipP5M0ebq+ZguuG3gJeI4nrGICwdm+NEISNZLC1ld59C4WwwZy2sYWE/qBxfReIeHkqrJz
XebCPrF+4IFyVcDqMA91I0MSILJsUlqmdKdrW7v1N1bK1M4aP9nCGnJuoYqd3g/4o5lyQduVhWlg
EBTVbswk9W2dfsJMMfwVP7GkEflU+F0gJiLPOxNkDSIsJ4zyOQP5g0B+a61nJd4GpbKycosKnciZ
TtlJEsEXBVVvA7DXR9fYB5LnyEayiapxd32DltwemOj/6jN9x4mc3vXJnCfo444pjKajA/NGZWz1
wcn1Gyni5eU7hbCpIkKm8TZQVq7eRTXBTMBCCI/ADTkXn1rZVANATYsRTEmItvKgbiU5W3kGLNyM
FqjF/yPGnD07XLWRYiFGjOcTDLr/dErxqorZppalQ5avGeOitMm9TiUNqv4zpYK+6IXOHFEKsxDz
7FZUvwfBL6+tNj4J+es7uOBuGVOgbEsJmwfe3CAloRKLqkU1JUifhES5M4pv1yUs7tGJhJkpFuIA
i6KFBCNkCtpr7VGqX9QoXjHFRUVAMgIXHuSkC3jpOkjBphEZhKhM71k0+lclWHk0LBu7xXiPTvIP
Ip3Z4c0C/jrJNIy9d1/cbITb8s0glTHRLrym6VZunw313vgl+rmTJvX++jouuQ5QwA0+gIsLYKGZ
ratV4WrDkELd8xiSaUq7H0GzdcU1auklR6+QMJ7UnCjUZke61JJOkmFppInIuB/NfNNnus3otQ2B
+x7ydjtI+pVjfDkFzBOUQRnmPllY+tdnJh+PXZoCtpjCo6F8qF5/1IOk+ceIldu81u7TptKdUfXf
9NJ4Cbq+s7XIl46l2ok3blIcNbVUdnldkAaWlC/XV/1P1e30VcS9Q58pR58wgRzInIsvS9MxaszU
Qn3d1pX8Jo94Hscdc98ZZJnSLfXmt6oWX9SwJ93Y21WW3maevzF0ej/kcCU8mjsH+rooHKiYAE8p
OKNmVgC1SRgHBo0VUqq+qKq3SatyK2bVIRz9T3P824Q34ixym5rBgJEGFOXMGIC70QW5EQW70AP3
LqyM391YjyuPgbmHAB4bJLJpepN5UXJak84nl0ib1m7mtZZgq+23IBOfI9/YCUr2dn0nL1cOKfTC
ArGHbTOCcy4lyqmS9YHvOXkl/aiJldx8eOsFw7LbErchVebKgV1SixYnhphw5SzkbKvGJh1aQYo8
x8je0rx+8AP6EfW12cOLswP1NennKZqgvxz4+9kWxcx7J5kQ+87tJykKKiFQSv/4cLbO85r/m7tY
JJGOpmWLFyhzvfPQ3Acv0dVSyycNVW4gt97v76pNbMM7fX2n/qzM+Zk7FzS7MjpF7qMhcH0QmoEZ
33ROya/Q0bcKf1JQcvqV8OP283Nzb23vH3f2sZ8U3z/9UO071S422jbfatsf9pNq1zZFB/tjv311
Ds8/f96uvYrmnnm+LrMdkE0/8kqPdRGMNnSCJg32qZRnW9mLXgytk1a85eQML1eHcTxQJ6eBvNlx
iV3BqM2C1fFN11bcz2ZMtlEFSELTHxQYl3Utlmzd1zYruzIXy3uPefVpzpUm/4tSfSq7EWkjN3Bi
n2bv/uDVoqNF0WZ03/+DoIn0gu4DDfy8mX6WWsj5qEKz1ySG6Ntpr6ofkhkVLxDHKT9G3dfXGPgu
XcNkb/+u6OwJ1TPTIHUSKxo2/Y1ZpjuxMG4oW933fb2DNnflIF06BipTpD5AWgIehjfHuSfKGzlN
g8YPnJpEQVWAPB0N3W0uCytPtgU59EfR0M2TbWL8mTkg1dWqQipV1DLpPlDKTSPeRfHn9d2ahwsY
/5mQWb46ycthiOH2dID3YhjZy48NlA1qB7cgTJmx+9vvy9frIi/6LJBp/rmRcEaErPMRxzbIu2ho
+gDO2uDZ7+SdaoROX4o/JMl7hq1gk6TihyRlduEVm2kU8rr8C3OxyJ4w7c1ENA0XF/BV0ELGceur
AQm/Fjjazvhhkfr5ViiN5EiClm7iIh2+XJd5sZeTTIX8H/lMWpDmKZ6+U5s61OE4KkO52OpaFh24
9SFd6Djx10VdlATIM04UkUijiRxaselbTu5jPyR121ZS4AzebpRgxU7FbTq+u3F7qKL3Jgabw7tr
DeHWj6eldpL4bej3ehLu8kg8Cs1D6f4yjKPWHVc+7OICmj4M+F+daqvG72dX+FgOXVSoHP8xJeEL
d33IKD/dp4C4eJKe3EdDFuiODgB66QQCHTGHLJPpP4tlYSsGZeMeksD0/JsSbzDY8FIqGy0q5OfO
6/t2U7agtO8koRduTVheVEeK4lpwsq6DzrRICuWzMQLL24VqEa5hSV9cIVMyjQUHmoP2HeKT8yWP
XbntBbEMHfqulDv4ZcdN3rm5I46teJACTz9cX8pFeVMbCsMCmqzM6QOicmylSi9CoPjiG7n+Si/j
zsPvqStdmgtmq0zAAWAq04d9wQZM/bClT7JCr6F44GT+YAh/7wnm29+rQ+oGH042gozy7P3Afo8+
F23oxOE/kvazbXe68jP3V1zd0qIxi87jEp+n0MBzvklBIEpkDuXQ8cRjPf6k8cX2+qeg/XldmaU1
o0F3KmITEeO8z8WEcc0N71qBE3JL7IVAS26SQoV5zgrCbCX0/tONexZMYHhTBpSbiEzbxVkPB63I
jABsFNnvxPc+Yczeps1Geu4Hksn2IBSpTOeQLH6v0g4+i3povsSBN94lXSgaTyXjlInTjsTVe4YY
RFpyxMr9SXtq/wYJY/zDMCq6gM208pyhNY2vaphJ3/5+vU4Dk1l2pmg4j51IYNIASuD6kC+Sdrfc
NT6uBa9PMELIBQ80BjCfWKgscFj6uA8hAY7abSq2wj0afu/TqrbDSEy3HYhgK6HegsUB0PwnsQ9q
Jm2h56YguKZQkL0JnaRT7pi6cRKeYoOZHABEWwkW1kTN7nFzVMK+iGAGjrL3nLaZijeRnn36a1iC
C9Z9ptLMhweiWGsK1DZOpgHKU1VwTQWHZlRX7uglMVSzeKxYdKJfOFQxEEu1lCDHTTpz00jlgwto
QBqsocAt3EgqgKpMKE24Sih2vkFKW2Zh2ADPk4UfnV4SZb3+tXFrIP+YRG9ktox5NiYHssnXswYE
bb/7HdTJLlNoOnP/mrCZdpKpWXCCG5/KmDNDE7XK9AVg8+hlz+4g57aDSrxp0p9aFdlBMKxszmUA
N4mjnEBBgcUjRj1ftlJzxWhIIYkMy0OoSBsJ5DX9KILhN+4MOd0UTW5bNLWnm79fTVwrtVquWSZW
ZmqOhZ+6Qg4HnUfAqETaJquEjQe33nUxS16VMirt12ADQuI+b+XWq97SkhKSuDYmNMnpmA2eLfOL
Wm6jcVtqkV0H28K9Ubx9m70zKdmbr6Xo+O23PL9Vs62pbvvmEfb365+1YKyA3/xBuICdE6DS81XX
o7bQgg4MsCjbuxPwOkH6dQkXDVGEjmcipk84CR2bviAIoELk5D9C1SGhR69EezN8dt/7r/FKbLHg
kGGKox1IomkBspSZx7LGoi/iDFmMANhDc9dVj7Ws2hmd3dGKqAVvQuGLfivc/nRRzuILj1YSL7BA
bRu9/FC7ND5H2tHM/nZ0Zlo9QgsSfFOwT8vH+eqNnlopJl7Y8bLR0RkW0iLajpSV0bslZXCK3GSM
5/KSmCkju/BGdRM0PqwaWpnbE+zXfyK1J/D7048H1N3coRRRkYsK46iO0TQHTRBs9m8lhl3QAxVA
AZgyh0CXzcy5Gb1GiSe0+NFt331f3FW69CDGxt++1umMZAyVN6dC2ZtS5PmmFH2dAsFmTAiO1kZq
bkYAag1zWDmbC9fvmZSZMQ/WKI0TI48DC7A9vdmbHvQUwabXceV5t7RsOo8n4PVZNHr6z/XJxUQa
zDygn0iPjoLVb9Qx3Ln1GtTbRV5gWja8DAeUXM5FuKSUsqvWtR87Ltl5u2osHuvyzWA1zAeykHlR
b5rm93X3syyTYVLdksirzN177Zbu4BnItIJhG7TEqOAFPE+Yb0ryFK0t5IL/Abt6SrBQE7cuMPNC
Ils9U6LYUUz9VuTlm7TGRm+4pWHMNNrddd2Wto2kKymHKSVvXRwo1+wSWUtixxvNG1GjAGBqW7la
eQ8smeGUUlENKgykjKavOPXfWhcJlpAyu5/p+ykbFia53SWg3KTd3/tU/VTU9CknogJVCPHtiFJK
6y0ucyW2c21kDFgf1shOFi4+RKGTQmTDjs20CtqMfg8JUVohHM3BeBykNaqTNREzbQbNb73cRUSZ
99bL6JUhST3Pe7luBMvb868iswvCH3RTGi2kmJ1gjzxA1J0xvijC2j2+aNrEzmSacHj0r5zvTVca
4pgOeewEhfratoxZWO5hlP0tIOD3igDk3HW9lg7uFKv/f3lzwJTBVPzYczMObl5RQSth78xa5ik9
ufjquuaOIcO9n0W7/yCVcbApkU7qZR4PdTGQ917AxMiYxTeWCaHpL5m2j1x9ShTJYYj7uril4AiP
+6+8WXAkd6lRCQXyPIaaIHu3hUoDmlqEZeK10x4T0vnasLX+muWXsOJM7sz86Q3zRNFHrgTvk+Lv
1OJ5UN46dV+jLaCOWTU4Y5Dumuqor4XCi5Z0ovPsXOiukIBNg2yqZFiOrtliLzwNsQcyd2ePWvL3
wc2ZrrMTovYW3iqbdJXvPClhzs/f6TSRXd/KxXN4otVkzye+a8xDryknyxksa9tr9T8dmCNYbGjn
TMVdl3VZ4Ju2z6DramJq4pk5UymuY1o/VJLqtSbktt+Udl4YP9Ip6xq4b+Eha2x1uEvLwFbEo6jt
/fCbq+tO6322a40wi5eQCbIU+WGJkdiZJbWyVBtNXvNgCapfiRnc8Pb17Nj0Vu6GywHnqSGAbN70
WAEqWZwFXQx3U35RaLWAKcLWfMXudNrCW+bzuj48ypm70zq1tIWisbWQsgPIL1p6H/XWjiSu0xZg
pmm/taLYX9+Lye+dZssosXLRgwcHsICkyPO2cbpO3C70aU5Ma2NTA0jiSb+jvNrD5pSOjpDd52tv
tvmKTxLJwU/lMGBdSMqfW1puCDUAEzH16SIJD4UYq06k+P19poDtdV25RVGI4+kx5dnn7EuqGVRu
aqFcVo731gB2Qy++6Ub3el3MZcP/pBJSZFLewATNF5Fpfj0RpynZMdX2RuR/aevgvmp/De5PpeuO
pl/7ttZQXFS7Vynot5pc5hsykHarQZ5w/WOWNpQaHOsKiDN9FbPlLXNN6oKB4YOyk2ylcvTK9opd
nvxyQe4arLfGX7kE5p5j2s8pycJ55vFykZdi7kAL9NLDgmQm0prvBjnVfHSCtRt1UbETOTMPZRaw
H5uZwNBd+6Xun9oUz9BvEobkrXsp3+XdCo7qkvHQFEBcOjVHMR15bqcBvUmC2/kcWLKVE8KEAHNo
VUorgcKamNl1wosirCST5dOtp87I7Hr0Nqb1dt0o5tHInz2iP5hXH+1I8rzAzjmYACwDzlz/4Pr3
SanapnGwxF2dbv3hvyzcibDZRvlimVVJHNJUBjlAUdzKwb6K1/BN57fwXKNZPBdVJFoFWuSIOnaC
0TipBFsRbO3BF3ntnbJo4P/qM6faaUdVJLBClCd9zc1DHz2X8luRH69v0ZqU2f2gW13UVxpSLPNo
5R9D/tgKdruGsb14iCiOYAd0PhMnnhu16sVtGCQRuihQFza/RDkgQv0wqszOhWBHQc8xh7X2zyUT
t+gYh6WLO/YCGYkaj5wAkZk69M5urbiww9Lbmsbz9QW0pqrI/Co7FTMLRmuJIqZgIUYgD/WlieDD
OLjQ2YfbVjOGV9XtJXdHb1xKiCobTbLJJav9xpXcbQaLMr9jmCAaOzTiSdmLKQv1e99IwYT5U1nG
phBKTG3wAQSyysz4ngyj9dLqZZwDgCCZr6EbWs89aT2nTdzqa8H/QlqbhPFnXJj9vvYzL9p5gtrW
DHCKSWP7dZS3z2XHcMKGu6mCKCgsMtOhZh7tOr9XqL90sF/vjCrW7W4clU1VGvlT7hZjYgdhXMY2
kYsB16WW7wqQBRKvFihzqFnK9KLf5BZzjV3xYJW1NNq63qc/Beq9n4MYMYcXGOCM2bmn0svcqwzJ
pVXhNWBi57J+E7WGspENT3ztirYP76lD6U+Sn1j9tm7zDq77Xo4fIzloNnKueLrtq3oMLjMAPXYh
iO47RAy9ce8nNGk7YacYj1KZlEffK41dH7Y47UHNQ3GvplatO9YQGl+6sIBQqmnaeC+VdbZLVDNP
d6FVV0zwBmp3C3gYuKoi/M5O1wv51tfkfI3TfOkQnprQzOeXYzeWbcjxSJhErdyHxn0xwLowoxV/
fPFwmtwXaCTMjE0ZuIsuxCoUVV+aZkKG/jHNDr6xDcXdUHwx6WvJw1vXOCrC4fr5WDyFJyJnF01v
QhKaCjQ3lGAl5nLhM3uQP3v5+PW6nMU1JO3LGDmYTJz5cxdjVcXYpjFy6r48dECEZkX4JVT0l7zp
VuK75WX8V9affz95tfRD2gXSNL0zQihrfheH55omlsH8pubbcdxW0XNYrkGhXrxeyAAzWEEnCalG
AuY5+C0YEV4Jih+YKNa9Vzxl3X3Z//D8b0PmhNpu4MAGb5xzCAG3cl7bmbwJos86/n59mS89+flX
yOfL3Eml6dY+X9FGrS26r+UQbeDidFx/0+UftGIF1V+mjf/oTdoY8D4NQNy53qkWQaDk1yncm5qT
F8JODcxj566JuSil/ZHDg2QivGBCdD7k6Hatnsdjxk3Y6a+q1T4HrV8eat+60RWKL4kcdVAhUomp
g/II80yxhWrE/HvTYn1hKAcxiMfaRUHPlYDykyJi+qR4D6xfkU97TcmqCl+F5Fs7PAzy3TCujb1d
ntFzobMrTEzcGGolNrXXxkMo6Z+13+yyUl159C2cG+RME1zM+NEpMe/7F5m3dDO1oiOeKegkeSBf
mXDzJ49m5VDSS6r7xF3D1Lv0C5NMpjCnJeUenAU4SRE1VlNiPlXya6J/ofPDdQfQaX5dPxiLa3gi
Z3YwXMvKhthAt7K6yeLvdbKVupVQY9qG80jjXJVZFFWGVgP0A6rU5fMoZnY/5CuvuLXFmhmCKVeG
5qcoEQE6iNc+RoH5bMS3JviwK6IWHcnJek3reeJDE9iiQXlCmdR8FIyfQqXbY39UeC270h09pHZV
yysil7TjRE0gltS6xHky1lKKpu9MZqzkWt34yeMQPKQtYMT9X79EpoL8/8qZJ2E7v1IG0UeOL6W3
upRuaz3ejLG34iuWLO5UzNyy+7hVGxExjQDWALC5flJu8qRa0WZhWgd1JJwSzRPklucpJGBT8kA0
mTvKoRplWrFz1V3RerFy1BpT6gkPw2ALgjCjI2YhPARi0G6Vckj/odDS3soV4wJ2VwKs8fcH7vSz
5HMDMpRSJZrms0y3fc1c6WdlqBsje70uZclMT6XMzpyUVmM+uCyy0X1YdW5LmeS4xTNz3L44EqF9
MpB8XeLittJtQ1vzhE0yT1R5eRDlPiluJwhMdxcWonaTAWQB8lmsrSzhkkNhnmICKQD+6ILHuK7i
2vt/pH3Xkty4su0XMYIkaF/pynRVe//CkFojWtD7rz8LPeeOqlC8hZg52lLsmVBMJwFkJhJp1iqZ
qL4nhyYs75PCcK+vZtXnYyKUqRCYbwCqfH5McZil3YIiiFsz1ufGJfNWlbfdEJDOV+x71Yidrhfk
rtcMHduHxkIkPxEpcTIlyZbnasLkFUD6HVPp3HyZd1QDF2/RCU7rMsWhAAweIKDoaYA0vtPAzOy6
WRK1wFQtRSHJW4YIxJ0fjXosxn3RvFzfzdWFnUjjchwmHbuFUkiLkfSyig2RO6QfWqdMBDt4icmJ
aBOXJQJO5Glh+lw4LS1N3hZsXbMue5beBcSmXgJIo66V3NRUvHF+s0fk7evpGOZmEKai3qa1teID
kAQDzgXTnnPFobSsogmYpID7b4OQfoExy6NAAZXtRHCGl0kduFEkUTFJDHAINHOcS1qszK6SEDFX
0rZH5MnjTUit3kPXQOfYy6w5mh6rz9dPcs3KAQnJmiEgEaHtucxqsCs7kYHgFRlA/Glo3rpRPYZ+
Xyl/XZe05sEY3gm6e9Bgh0mQc0lSgXZfWwKEF/ouh3d5XsbGCUfFbB251awfpTG3d3oSjUDCQGke
b0IEp/71T1iNrcHRyHoYZFTD+StETwYDjNgmMuIFWgjIiEnqp9p2puJTn++S7K7S7gxjs9RdcF0w
WxsfMaFnGkdrwQtcIEpjXq7XohGjYp30Q9LUmwJP+SISPFBW8vBoKcSIJ+Yu0QsG/OLzHTYA64SG
gqR0TTV2mhm0SvdT+mBQJIA2sbGV24OqBkuiuSOCDeWDilj61k7YwmC/xthz0SfHyQdkpVUAZoYh
PdwN1hgwKKvuXrcOJN2NU+KYZiO4ONa8HgZbwUupwXSw7vMVWzhNpc2x4sn6sSh4ndxT4NG1SuyY
E3pRY/f6Ma4YKBwB3n7MIWEwmXMFal1WQB+uGaaaVd/Us2btgQAZj86kIfQgyDRtus5qQ8Eq1yIf
FFYAFoMpXuwrj4RW5yTrF0UrXamKFmMj6WODIbEohOnMY/cYI9X3UMuSTgNVr+AbQ92MogOjZtya
VTmQoM81eZ/a1igCll25uRUwwzBCJYC+XkyxGNNQTiV7jOqpvpEWK6gSEWTeqghsOQDgQA+D0dXz
Mx4Mms3mDJsdl2hXq8gQYm7++rmuuHiFDXYyfgtElxfvwX6u7aXXEVlSulXryJGmQ5Oojh2LIAbX
JCErhHFVNMsCXIYzEaNM80yN4AiSFAOQY+SV9l4vHyJV4OlW5SAUAF0H61nlIY6t3NJauAqcC5Vv
FPlLruttO8EgU10SiFq7olEnRbcxFAE+lR91USVSabEJfm5q3YbjC97ujhxvFTTl0vJOKl+M/qbX
93R4iQ1Bc9OK+Z9J5sKQoVCbJG5wecnz0ayPSrFTFcnVya0ZvyjL9rqSrFohK6MCkAcVXMDMnCti
map9Timsv5iDSbsbdTTR9ODjGJCDcuT+aOtub/22UNJGrdBT9FrgBpiic5cI/Dv0E9e0xS7Rc/mh
VBBp7Abss7ofky80fcTRL8Ea1asyMK5yLmM29VA3Gshobe1BVXuH9po7yV/gfjsAkmMLUInPLpo/
UGpw1F7ZVVkn8LFrZ/pnlVDh8y9ARhWvVAtfULLuoQnv7/a2irsbo5s8HX0fcyJqp+H3lXXToC9B
sVGVR06THz7EfT1ROUYM2U/oagWamJ6Hh76zXq/vLW+S32LgxTG+qaHTgnfiZjWA6h75fTdLjeLZ
kOd814RRf4hBiPUKSpu36+IuYp1veWijBjkl2hkv1DUeEoxyJjPgc6XMG7odxpzK4QPI3OG878Gi
VZvHfPTaMLgulw8CvsUixIHfwdwb0pjn51eOhTH0kYxOMyk5WF2lbbJ2lh251Nt7q9vHOcpKQM02
yx/X5V50mMCrAgEKdQXAxrAJBE4wPPjcJaTXnai1MWwAEo+DFE/vUktUP8PEIFTZepPSYXnrxgpo
R+msuW2WPEaEfI5K9EqsJruVjHnZZIOcOlGEecjrn8jfZPhChA9oXETWB/kLPr7PJbmV8NTGMDt5
7qq3sXi//vN50+F/Pvv7k1RWQdtYo7GCjnllk0mvpvo85Q853eiWV6G2dV3YpdWcL4bzRlpaaEuF
cTcnzD05AokOiQLwUIuSPrxDYmtCSIl3LfAFAfnGnaradgPuUVVz4BQdzXzVs09CXqRiQj/QIVNf
6vGmHQI5PKooW11f4UU8DdlshhNBB0Cr2Lgjt5/mUOY16XRHVT6UzMtDGM3gm9pvU3fj3m/a0dX1
0bfHlzDD09A+Cjv7v1t0Tn3+35+A2AST5Wjt51VGMkrDmgYotTlXvlJ5WVg7dbLvND9G6bqS7npw
ZA4pzNhwp1pxizKYVH/pfWnxRu1erdw23tboX0U+M1OBQJpuBvO5mJ7GxiNy7Mogyq31OBgtzZ3D
EPQ2T1qzncEZPlmATm9/aEXkZdKxqz6p9lfbPNnWnWZv0lneRMDBwABhTp96c18U5Emw+3w9m186
p81JYgKCCt01mPnOPCSdnAlTTNGMWuvd1Hukr7w5fdR7EcPQihHh0P/sOHfo6TRJEuh1cLnPQT9i
CB37+IRbGcoWHdBVL7jUL90l07F/xBHuwl3GMbPaCOLKuXC6eXbkfJ9NE0CHXRXPGGP+JQOx5/rW
rpjumUzuik2qbjCkYtAdHShsqIA6qoSK+hIJlnaB7/73CaLigQZO5E74YDec59DIesiZlwnVQuo0
4VOR/2Xre6V/ME1A4dreknnV/DY2mWcogUp+YfIPQK2Go9LRkTDSVJHjOG1ADOtIKHpf34fvK/fS
uv58IHPYJw4zpBGYAhVsvh5h8/GYW6DzGoU42LwJ/I2/8llxmlz1zeh+ST7L6iYD7n4H4oxist05
KRzZfugJ3mH1nYWMW2Peqq0hutlWzwuParx0wVoL9P/zz8TogTzPLfYxWlRPMsED/ZLEuxqwLUAn
Se3I08xHC8N1mJS16zdM2vXTL620BLsl+grOHtU6nMwsxFfInelo4a+6VZwCIPDXz+TiNfGtNCeL
5exPBtlQmocIrsfGJo/FosgMTEMH197SuJVto0miXBBEheCbNQsa+30f9gy1f/RbkliC/OPKonUk
NFiTLsY0LH58IqxJaxeYqXbQR7PLTRCWL4VfdqKm0Iui+veqgWuKVkIG+sPDpw6yvVSFMulOXj9Q
NQC5D9EA0JxQx7S93n43yw8ZaoZuevz5oU+lL9sfYwP0j+fr+/99o1zYxMmXcMdcYgKGEJBKOe2w
OGm97ZFQKbIapbe9Haqu1HgKASGDeie3j7IcRMvtNL9oUuhF6bbHpFuazngZ7NHwBOA2n+qdmyYE
CZLOofm7aaAJs6w21795JdSFEwWGBIvfNfSgsiDixI6lLB9Ne8Qpxe17qII14kMiyIC12mYC6kM4
LG4HNAjT6ZV/W7H++9yA3CWDGguoMpxpRtZglEOy6E6fg/CrR7eOR6Xhl9ZhBvT6Ii+fD2yNfyRx
5xJZYaiRBpJQbnAt9IFKcdDpAFbrDYHfFkniLFClOLQQOMtORGQvRICwsGRpfq/1gqfCNy7Opa79
syb+8tMKYHTOMZwtuk09S3MWFf+Y76t+8Wjy0Eupr8IjR4q7SLeKvFHJPkpuNBvB12tuv5Pq1bQW
/MvnOB8xr+80/R2D0U9rv1RfEWDP9sP1M7jEjmMRIZs6sjDtDEYntnUnimaQPDRNdjsYUng7gabJ
bMyHSGF8YRMJMlULJsD3RbPpUdv+zMKvppGATxYmm8UevLIbBD55XfNPPojTvyXW6gnNVrpTGEtQ
olNekVGJsQ9trLq2VGEK5KaV78fOcMzk30cR6KIEfh+7lRQktM73gqpUGoEcCNEd2hpT6RgOud/l
IjDutSVCjonZRrwEUH8h53KkNgOanYl7Z9KlFCjZSLemc1x5yMQCNyxspQD/bbgJQzZKh0ZscE/O
gLwYLFF3HIsGOG1F+zC7DWCGmLfm9jrH3L6S6Fhwlu4NILDa3adAvVjgdU0CZ+PKoM2JDJY9h9q3
kfk2kV1Lt9n4RqYHWu6Bh6Oph7EUnONFZRQ+7Gxd3EECBSyKNQvr0k1kzd5CKdzk8l4q7pvkd94B
rwQoMiKArrW31dnFyp1qTsI5jSmWmjbtjykiSIQqr6QzPHVChajUn8IIkwMysk7y4FItfjBG5S7R
tEAfMkEWcV3DTi55dvAnVt1ndo7+d2xA36kuRhiGZicbx3IxwRVwRwBWJ9O9qR96KnAnq8EFCn6o
iaEVCUOg53L1Do9oY8YeANrXKUJtS1HoKwtb8IZmWnOhVSdiOK1qgL+NBDrETBE6H8dNnPlh4ZPp
sSQGxuwFSY6LNOm3Op2I49QJQb/aSRWuj6y8V2ggpUfgryXRX3lsI/Hh0wJXFupvvxRNcaiowfv6
lpp8/jJPaa50OfwhAaXfaINBkpTHIbf+Tyd3UUdc8gwptxxrrPTHtgN66/siYoRd9Tb/bCOY3s+V
A9i0sdxPOLVskRx5rN1BerzubkR7xZlgVnayjvlqqH0cb8iEt+4U7e1SBEjMtJhXP6BzoOyLErqK
1Pf5QiKAH1N0KCKgbIifAJY9tI5K3QFB40YyRIALa+ErLmc264ycDUEZnZOGtmm9TXEytbIf5t8o
mG+LbluXk2uAAiS272QA3ddgLGrM3JHMjWy2G2t6svttr/+ytVuZ/CrRBUY8Tb23u8Jry9JD97Vk
/rAA0ZsJe8HWnM/ZB3MhRZlijBn9nnCEmdreqemMhEzZfRG76h38BXC2a5q8RlFa3MTzkrjSKN9Z
cZ8Lgr41s4UPYtj2eKwD84M7JrMvlZA1ZTvdVFE/tuzaU0kjH5SwRKu0DhbgvBhHV7PTpxhlENcY
F8B5JrqKOxhwHYqQEpnXGxRYMZBpovsIj14MInFeuazlRakaGeFn8ik3X5hNpNbdsCB/JZr75w2B
l8TpjEZL2cpLJXNJOt+W/SfadgJVCFXDu2FeCnfQdkZI1gxMSgeQtsrttM1ouYxhwmx80xZcaszL
nlodL407ztIu0KbMdm9a7sfR0exbwzhMxSZBDrHbI6S+7kv4w4LTP9NiXlxeI0lRQovjGnks1ehk
vB37YZdRzM0DWqtyIgx6CSIXfo28UO5ii6hqJZ0EoXTxC+RBRzAJNEnhA8TU7VPNkcmLZYr6eNcN
lpGQsJSsigrruYcB5QgpjAn+DFV4p92nuQXXjBP1rNvcvCvm5rdm0MfGkHbXt3gtM8LITv+fYB60
PhpInmOXWY7guR8/FPV3ZMteZT2Xza7DzKy0gPjiBr2lDsqt12XzFvK90yfOgdvpWO1bZKEh2oC6
0uFjBMLMUAjuoxWQJSjRiRR+Zw2jHsIZUjAu4QxZu0nm13JeEKN4xPrRWI4SFw4S3WbZQadcMDZ6
S5Eic/pUpZ2XJUHZvas20t25syzv13fg/3PsDNMAfEfolmKx+0mQ2BZFRasZ/rHsX6b5Bl2nJA8G
YLBOyzaaAZB3QzHJWwgOfS2Hij35I5YLAzLMPUl2gXfxaCMjnPkZvHECivUOCDxN61mK5ZbhjyHd
KHEDFHOU9EyQxhbOHG1y6ZGqGGNyw9xNkUvurJtW9H28U/tWDLQbIYAFAQZanM53pQSOTh1L2BVD
G710TpysGxy7v8cET5t9zCJ6V0Ukj1NECRThZdJiO9Jk2iIlpSSjEytBVe1yaZ9UL4P1pOvHbtzG
E0jGtONsZk4a/ZVOXqI8GJWoJL9ukyfr51TWWEAhPaTsePT3ol92TQ62eLi8HoOYmKXrX2dNRW7o
uZ7xRb5AJXmny/t4bjNqgC+gDg8fDzD75T383Tpku/zMf0a7cpc+Vk6zyZ5nb/wpAo7mvQGTi9YA
AKEB3MoGTN75oRukztGkawMTrHpIxh9Riue/qEdeIOP70Xpibr2aKXQcIKPOQmScM+QUtyNyr9e3
8EIKcKBRL0ZvESirEPNwdzIGGeBu1KJCiqZzjDp0qbHJW0EO+eKti17OMymckdTqnM3VCPpKZAof
dEtyxjoBJqfiGVr2MiidF9sd+nZndFobAG+CBRVlEuR5etvUk+hjLpSG+xhOaXIZ/bQaAXZiv5fu
7Kf5YfAUJ9MQwDn2Rt6F29kr/PTFerMEIcJFnoHfBk5tZk1v1TnFZk+W/To29C5ZygDIyvDn8R6Y
4EAUizfLqGIkIt1cP2febXCi+asztqqx11QsOkoAAf4TOB9k9KcYCKbeojxdlyXQqYs5sTi0uiiG
LN2MdwUaPMKi9+JeRNUsEsNdDBjnmJfSxG6m3bZRqaP1EUomojMTaAtfwlvAHxhFTFuAZnOb33WB
7ST+fRFMnYN6IZxrdt/+HI5NDaBMwYtEdGZc/F8MBigqNCZ6vldU1LoeuvZRzQ503lIRqI1IFtvs
E2+TD7WyTC3Tj2k8FMioNykmwYbWH9L4Ph3sTaUOoq3l69t/66TFmg5BzQgu+3OZTd2Vc81ATIlM
wl0+ExrgDN9NGu3SGr3YNmrfmDVMn0rb3oOfqwqu6+nKmoH7j2ZSFlEycOJz+YMVxqRsOqwZIQXt
vkYMX4+Dq48bbUBbq+A016wf4gD1jUIaa4Dht7geU9tI+wqUKtItEIzADNMdkw6Y+eBKz4bx1xwb
/iyzltZ8e32lK6ZyJprz8rnWdG2TY6VUOaaVn9evhYhXd8VOIAIdMUAWAPAI30ZfGMjxT1ILa6wf
gCUuaX5qB+Fw05F/GYlDa1gLMNphQM6BagThTm3OFD0BZI87GFt13sflazo+X9+u1bWciOAML2ew
sWECEUXip/2x1mr0w/rLtLWH3XVJbOPPHqncYjidWJrRnrIKB9NlAU32c/U5RQ9D+vO6FKbIF1LA
rwQAQRvgZ3zknqMg16rZUrlj7iiITt3iB/H7g+qIWkcuokF2OGhQABQu+OAAXM6ZVJYYRl7GTLeP
8z56nG+Tzfwl7aIdhTRhopWdA7+uE2l89cws7UqOJbly80O8SQ/VIQ6So3VATXazbPRNs+k+rm/k
qkCgv7N+ScAW8g2oJqia48XE8mw9xfssAlPCf7BUHND/SsCYxrl2A1HBnpQeEmTpfpgOVrujoXd9
EeuHdCKDe8hZ0mKO4QAZ88Pizbd54Ri/Gn8Owrf4Uwokgbi1PYPFYigDzk9H++f5isBNqA4LqeFl
qQyaBWrnALBuqcC7rhnSiRR+0tOseiJXY4WgTnvvNDQI3xTpW7f8+ygKCEf/rIVH49RC2ktxgrWk
LBmINsPpJk+R4H+zyW2x/MsUO7MlDCSpyAEChgiwPecbZ/VgR87qpnLjuVGBpAwgp3EBgIq5WP96
/JCJAlEVOmxQysSM4Lkoqa/TENcxAtMIDbFLdzPL9n/YOjZtjiY+wItDwc9F6FY8UDUEDFBcEzw2
JrcETJ9KAXpS2g9a/NMidHddz9e8OMqUKFzp4ItBG/C5xA5zsGPUI7xgye4OtCaq9KjnEQAJJSfR
BfBuImHqubAaE819riAYVdEd04NJdtq3AKGdFb83BWEL2yne652ui7sAS6kCSEgIUcN0i+lKpwVU
SZj6lKIHsnPj5l7qLIF1rcUPpyKZjZ9Eh82YDfPQ4f1WFOU+K+z3zlCPRItFXKJrERl0hJhgSULu
m6+oDwvtmkiCFU+d4qjZa22+2pozmjsl2Yax4CG4vo//CPvmjDlZFHqY5tJUIayK4u2YF4d47rd2
F+4SrUBhZPlLNZBCsSR5FOzmmq86WeV3FvBEcCyno5ECTRp8AZbT1y9TpDpLcixCUf/hRbKIuZBT
SZxW9mGX5gNb4qhWP9AX3WDSUHfLbD6Y1eRTmXipHN9N1ocMvvjSesFduklb1emM8U6tnqNJc3s0
LMn9ILgUVhUKbfkK4EQYdj0X92COIycVyLndyYi2bQuHnXS/66UROJ1Vq8RcNZpVDCRreIRhMBPH
HZHgQg35uQ2fOnLXgFD4VzS/XXc1q8thkQ9ossH4yPPijXY9SMA0rDDZgC5ilgBkzV/zz+tSVleD
oAOtJhh/Mfgwrs5bGtcapMhG9oBvcbM8fQynzKN5ue+Qgrwu7iLh+609J/I47VnKZYErQxiMJIzq
NPKvJf4sJ1CP91qAcZLjoszPofxito1r5LXgdbhqJCfCOS+XTdKQZ9EAhyoD9UJ/ooC4yWJwKWBn
r69z9fBOJHHOrSLKggl2bCsIqHJjM6efvSm4ylcXA9Q1BKtgvwWI+Ln/rKZxANgKFpPEvxriWWgH
aDdSLOrFWz+xP3L4KAgVplwdc5wYwMKVIPJbUI2/yPd66Oe+dAAZ9H/YuRNx3A1bZQnVmwzLksGp
sVQYQgWdi/1fXMWJEE4L7c4eVBBd4e4Zn+pxm7ePaSSIFFY14EQEp2tSmUcg5cY6AOCLkb1gVmPX
MAXmtCbke4AVgy9grOBHZyOQjYekhJCyPlDTb+oDQL+un8dqioHBl7HZIwAu2EwPT26WpJLzzJxk
BFnWVz8/R7GJnrEUc/u3GGKbp9RR0yeLimoAzED4gORUKvNbJ1LxWp9tM4ZUoGujpQJAlqLcyYr9
YEFIEWHoTwZGBtvbEwk1xp/hC+DHtUl9AWcj1JpEP3s0LKVLJ8orrrhZxraMuiYcOgJWTqvHGTWN
roU/kJRfAGPxjBmkAsUM7AWUF9Kv60e2ohVnwjjtNqdIAU0VhNF830/AAjadcfyXlEvw42cyOPXO
K5TQwH6HXkipdBf1Rc0fQa7pxNKv62tZCajO5HCOdGwx3lXht5uo00tf64HZIVOJNorGso9zT16i
sfCNVKR+oi3klMNYVHsYKTsvNXGMFHhW5d1MBC5iRcfP1sZZlmX1EXoxsLZIKnfUqp2x6wUNC6J1
cGbUI9U75RHWkU7kZugmZ2ptLETURr0SY5+thP39iS3FhY2wd4KYxdwYHQYUg6lRmT2BxIK6pUAn
1vcNvU8A2MAzjL/5OqpQ3W7hvau59Eh7UyeinNPFDMvf6v2PCP7SyyupLSYJIvSAbEd39jGv6xQ3
0sutfDd+RAfiqs+NQ47VJvSzxsl+0t+Z6CPWbl7s6p+P4JyG3jZWAfhRZIZipx8dWzlMumsBiKJw
qilD3z1gPV1DJHbdVf2RynmP2B6kTikhNa/RXUYeKP2opsMAyu5IRGguOEieWYBMSdbWLO1qGKDP
mDcWOjX/i/v4sxj2BSeKWYJ9vGptJgEPWguQEpE/phuK/q+o8lJlMxaCXJto9zjHkZhVNi0UApca
lL/estwzvtc+8UYi6GteN+0/S+O8x4im/IbKkNTKG9A6WWxwSBG1na6UU85UkPMftQbavj5h0diM
ThjPSN4ajKpjGHaQP4vUm1VnmDbXj0ykFJwvwRQ7gO41rIsor334KUxVivaNi5uVegAG54Sf39nx
D2ketzIt3rpKD64vYy1uOt06vjraGVU8LEy5AYfrSFZgpVuwO+ZERpH6aGDWTd3rhUioYPP4OCNp
jIn2BhwxFN3aJb4MTLNtcZPs4D801a3vpGf4kEIEWMJ0jYvWCB6HMhspBorDZQ4bkQ8alFGGAvhG
QmUg/UmOKX2Z4Fu/vq2rC/xH0kUuu1ESwBz3kDQ3mWM0QJhu/4tdnUjgvG5pgopLZndZA9hcc/jS
oyASEces3pcnMngfa9Vt2mDY1tXzD8N+WqJbO32Ycky+kLdMNFO+6pIYugW6PpFJ4GuEijSatQGY
P1dWH4iCao3lTe2hT+4qSWC6q6Z1IolzSbKd9n2mMW/RPsq6p8u+XYk80roC/FkN55FIpCYl5nuR
fpIQMA2+BKS5QvWVqkNzsls2o0MtzFi5g/Wa0Y9ycEfRgJXoCzgHNVc1YusOq2zLXwb5Qh/CdRVf
DXlPdpFzUEtuLyGd2AqL12h8tBW/le7DHobr0Tb1UdoT2JRAQb4x0E8uSR2TaFoRY0EYNkRJ2w0X
d4y+IrCrDaJSlEgUZ1zG2KhLrzBdRH5SYuf1nszvQ7bXRWU1kSTOxAga8UezZZLAAUWkm0SKXaV1
jOlrEvXgrHo/zH6DaxsIMsgznwcZNSAy6pBlSGRAYaCXPTJ+dvp9K2JVWbWuEzG8dalJ3kYsIbiY
PwwbZ3MwQkH6elW1T0RwxtVZg9Kb7OU4Wk9x93vWBC8e0RI409HT2iBRiJ1S0WEqZ5En9xsS/r5u
PyIhnP3MWm2NA9sndTC8glBAOm9I9P5/EsLf7rRp0g55ArxLcQ+lAIeQgCaRiGB0BUvhr/NmIKnW
smypYr7E2ifovXIRnO1FL+z3U+fPmfP8oBjMrPOMrcRUHHs7Uke/+1Tv0zvrXrmtvfRN3rVe3jma
1x5eAKZfACrjRgqu7+aqsZ58A5dNqK0saywW800SCBCH12So3aY8ZMlBsUXIsqvu9UQWs4ETbycl
apyZYM4FRsOPUJ29pc5f5ZR4/Sj7nW17dU0D3aAf11co3GZ21Cdi47AsFFyPCDsD5aAEIZKbgeqP
vxmVgWfslk15CG8av3iVg4foZ7t/vS5/NeI4WTXnPLpOMfKFvZmj8VOrXiSybIfGCHIFFCcdCBbA
MiwC4WA/8iIoPBHJOZMyHsLRYkEOgHVrcEjYoT/AQgBnfH1pIiPhnIppFI0ysaWp884Cec/4Jv1b
Nm7eRjiX0jWga8GdD/20A3N6LPKfhSgdeTFjxcngb+GZAFQQeHlI1Rxat9woj8BV9qd7BKENiHSP
+qZQ3OpNDcLH9M14k51xq972ru29kA31qCgLINhUvspVF5Y099H34T3n/b3dPmoiFNp1EZpps2o6
3g6cfnQ5GWuZWcS8gLgk3WbhCzour+vGumP5I4PTjd5QQdBiQUaSzy8J7Zxk0oIM+GdVVX4UoCm5
Lm7VytCQAvAkcB0jP3Vu5HWjo2mUIOgwMRlQGyWa9oOhSby62scpsG0F4tYzROivwHgZRsUNjZNH
jaKlE8WAOn1sX9scCQA3OdT3uIvovXYLzrnry1u16BNxXEzVhOhcnU0sL5E/tHlv1TswUFJrd12K
IhLD3QYWiO+tkY3dS1vrYfblY7InpZe/VZ+No+zSTbrP7nVXBCK5qo4ni+PuBT3LUWgDm6fbkQP6
GeXpLRYNG61ePZirB1Ado7fkX2IjMG8MGqGokbf7Xt6Cy6PFkJ8KkPVoo5mTs4jg6lbXdCKQ8/pN
r0oZkbCm3AK1hIGQ2A17HfVIGcP810+NbQ/n7dFUBLgOJCzxxuRzea1uqlJi6aDEHVLiynEoO3lV
ixzxmhTUqTU8ZE0Uxvn2XiWkUkOUlrr9MIGhJDXaDfgFRaD4om3jPNNiVWAlWdDb2NvZw1LEbhKZ
N/kkyM2vqvnJ4XC+SYUbAkYVpIDlyCL7EXyq8q0+bK+fywW6xve9ciKGv7uMsAThI2vUBAlc0bq5
3DhGfFtX/lS+AhHSSm5o8pKEN0P7OKcu0QP7P+UFAGYLeGhAKKO+de4WRy2NtdFgxTxU2ch00OdP
Q+TpV23rRAa3mwTdPZqOegrLPcTEo/Sn2f3oFl8BppLm16VgW1cP70Qct6utFHVyE2JJmvauz1+K
+mzYN8Ik4oq6AxkFyOWGqaF8yA+CWXOulwU7u3aeQNf5Mw4FOriq6ScCuF0btVhLKhMCALKc0T0l
fwHq47oCsh/BOQaCVBexDHYNw3TPDx8AoVJsRbg0yFwWjwAd3ds6WtiWPtX3XWvT20jWso2qAZTj
uuC1I2I8Aeh3xCwSwLPPBatTMel2McH5GY+m+YCOykm9yUTZoLUdBKAAwOYMDb3JfHvZyGAZ6pgw
81K9MJF3kb54AJXdXF/MSiBz5l6522mwa3PqDbhXCYMbVUXR8pgHppU8tSgIGcJ53JVVobkJfKqo
L4B9k/fmcZfnAC8BAo/Zx37ZtF+kw6y/JAuqyKtiCNL54K/F1Bv/vgVAoyLTycrdIa3eC3ATgoHq
3o7/Q84QRQNwEqHKD5pcnkrVTAyqazHAo0Kr0H2rztJH2YjflwxDdgnpDzSsboEf+1aipdgZFuMY
RpRgPm6pnSms7V3Wgpzq358nUaE12FwQq+rczUz1SkmWGqRpAzC1xhg06MstUL2UbE/t5+uiVuyA
MZyCSRY8SRgw5OygSJMqbrOUoZT0GNXoo9ANC0QCypyFiAfAeCmqul2YPLpREAqYyIdhzBYjHJzl
YVY4GhjlQq51Pop6bjHYDka6/WEC3Ch5lAvpP2ynioY81pVrwQg5JzMMat0ObDtZE/1olwvwkwzF
MfE0dEN9jB0WKVzf1jWLVIHxYxHMbSLm5xYZT2ZUFwowG6YpsPt9qDf48znrqluJBu3WaklAQvsj
iwu8tcQYUkODrDmMXBpviyF12sSVl9tu8Qh5mEu8EkUQ5Oqa4pxK5TbVCKO0bMFY5o40ywenncz0
qCpl+wmu+floARf4TgkN/a9wnKwqiLq+LZzckMNdJCvDwzjnBeqfqlKjK2SSd7YyNIPbNi0aHSrS
g78ll2zlK24jwx+TCB60wzDT5OQqAcVmlkQvcaHNOTgyO4xgACJRUOe5WB0A3NnMD/wcxgUu4P+L
KUy6qQO+LUBqMaFWAoxwdELyGoqq3CJBnOs2kHlWyAxBLQGsq5kQdQfy7PJmbqrPzIyF04V8zZab
Hud7F3BL6RNj5Qa2ZwconUMeVoERHkPAL1MgPVW/7PgrFTWQX6jo31LBzAjWL7ST8uYgAQymMTui
O0v+YeeyoxfvUZY7Zv1iWLt6al3TfJI0kY5eeBqFGOhHBnfgN1M2jzI+yCMI0CXLdCJ5p4OkZgSd
vX5A5bgZHstSMCV2OXKMBw5ITmy8tBGSXfC6a2jSHdDvFLvvwc9g99f9l3/7FHmiet1lhzV7RzFM
Cvs7WOazCGhWJ3280MR91Z1jEDjOwdlsHNffCu7F79a9s9AMgmy2gybGl/Fs4zRTDdW8VEFJ5XpH
7xi8H//+FQTH4OhALH7jl/+/f/APG2fn4Hfw/efvv/Qdv3AOB9fbPjxsfz9svZuH14fXX6+CWO47
jOI+Faj1eD2w39bFXCWtO10Lyz5xR7d1gyBI3O9fW9G0wHeH/oUgcG+AJhLYC9Cr87tLHkua0Rmb
7914XuAFWLTvCG6rtRPGrQFKFw39lJhdYXfLSTK4Ad0SrZM6cTPn5ub1xjt+Bpu3L8158wVHfJkh
wl14KokZ0IkkuYiU0I4h6eZ4xLG5vmgpF+8uCACcN/wnoisND/9zAUlpl2mbAELp5uh578fgL2cD
dXC33vXb9nvWkz+XUzncQpSBlnFWQs7x8/Pn8/Nz5CzO8+Q8Lg76D/HP+DeI9g++u336XblPv59G
h/3v9+wA3Zr938P1L/qelbr8Ioym2pZmAuuAi6savGyKuFWgKcxcdnc7bK/jelj71nUFy//+YdeE
sUvm5BxH839Iu64lt3mk+0SsYiZxCwZJI82MNNm+YTkygAnM5NP/h7NVawniL5a99rfer8q702yg
0Wh0OAc0rAafhbmwfuo/bXAyIcnduiuiPgcLrkTpeK9ZmKK2NTGpKA91ODYE4YULt4AT4O/mYz87
AqgH/dz5n39ZyzOZQoATEja0NcfcsptRjeIPMBbjzzdoy5zY+bV53xwPx8PBW9nE6+zIbL5ngoUY
p+WdGs3U1Q48YEF9/2XzxXlYcyqL5/1cin65exYacsEaMavn3gMRAh70uIGlvq6ZyfUYpqCOYJNm
nFaK/Cnow/V3G/qwJuFzFPrKOkz0XwB7HO2XIqaylhS5xMAJMe/U3qIfnd96rr85/ii9H5+u0tnO
Z2Dl6l0+/mdihePPtCDLJgViZ/tg9KN1Pt5qr8d1MDqNC0gB17VwKihuSp02+J3iX98Bb+80HmDS
qUlz/Mb6r1xM1wTx84qffZhwX9h5hIe//p+tna9R9/7zDxyc+fDMNyqu0fmwzn/gT/w64L8/DxOO
E3658zG+fZ7M+bzc2CVDGPmVeMBb+eKrPr/Nd/9ze89fMX8L/sGNMP9a+wJtNmnxCzCujRqIChxb
TNVfmnxRAP5Tr0CnMAtGRPH5Cy7yib5D+wfnbnaT7slfC2quom2MBuAViFQTWL2QlhFOgFbVkdbZ
kNu1Y0VbE7jZ4BMizPC0NHy6vcyfs7kXSgrCBK/cJLmURLaGy6+gjyENKXC8nI7+wr9NFA2z+I3I
zYO+FGpvDkfnafe02Xke1P/9+/QTy7Lz54P0dtpvT+7p7W1/2rb0d+j29OdaM8HVgxVQkfOiICAw
AIduCze1wfosxxgYQ/OFHFSYlWUF9zCmhJwwH4LW2kzWFO/CKk9XnOzClpjojlGBt6UDVFjcEjuQ
+DjpaINFKU6ngL1qXaDNI21qoJKDFzq9vStL4s6AlMSXiAr87t7kADnKUu1F7YFK0Lhy1zOqaCvR
1ex0hO0H/AFGty19RkH47CI/v5QrplckApY3KAzCys+ApTt+tHELqLh9H2z+Xi08CeBqAPWh6OKE
Z9UWVtVNAyDipK86j6hEPJUE6Obzbsu5Lr/NEJHWzKEM7Cbk5IQTFPYxoFNmQUplgO3UadXBifMI
0DSHQPMj6SMMXmuA1eTvqrUB18WoPqeSZ5sr+l6/toTvEA8XqhZyi1FEYIwG1FYDP0XxHXXN3tXL
e27TID9YuA8Uj+cdteMDkVaS40vbe74QwoGpJ6lMRxUfoCtRiJYoTDPIaLI2wBefy8zLwsCrVGNl
+ecfKtrUuVDhogu0sjWSHkKbIfKS8q4aMppGvtRtpeHL7Z1eFIW5LvQazmBdYlq0DkircgKHQDDD
I4WA4/FSFKvVzg2Clft7tpkrrZBuMWWklEHULiTLbFZYeliBXGIgj1Ozy7r3aQ3ne1mENp8QZI2v
8AYSWe9yrgJCMRo55tLcUfmdrnV9XcdXs02SP0KEODWqomCqMLyFKpMl1yDskGt0oIbtR9aR1DPt
RN+GbJKf8wEYDmlZ9oem5FbnDa0U71gaGyseaPmQnH2QEL/ySJ3KWAdaXaS6luxUEaijbNcI9lb3
HEQnEu848eOWuKZ1HxtOtTohMAu43tk/gLLCzqoN0ycrwwdYAHdqFCeTPE3fmfK9gS4WI6aF5JLK
sYCDzH/oxu62BV9lnQCcgf34I13YD2nUR2PkMOFC3kTNw2QFVI2/28Dn699l208rv65WlnzZzv6I
FFac9Ix3+YwBqwVfU/Y0lveZ/vu2Wksizu8V4bmgpIY5dArulT7oPTM8JfroVt3320IWr8mzy2v+
iLPLK8DS4TqBEAvnRe3uM3SDAS4O6dvbcq6fWNgjDaMQ4AA0dP2K0sBu8nAagRWE6q9Jix9D19PR
yFxDwbyq6tnRM2YiXKVAyASq8sodtcdo+Fa1K5+xqO6fr/jM+5ypCzquLpZKfEWeHLL+22Dcaelz
sNYAtCQFCSrEVyi2oIAmGgfB4TcZOBab6UFnLrEfpMG11/C4l+wD9/IMDQpqlqtxC7PsorrP6tSp
wwF0mV9qEA/2yUov8HXKAfs2F09B9AD0oKtIeuyVRCazFEUGRUSb8lQHYUlhb5nKQcsCdGcGYP0p
rbyQ2e29bU/omkn6sbgfzHl+XwNfKv/VS8gdgUytCInqTEnUunaYqr/kOkWlBlSNIFYrjFzmfj2C
w8bT7axpDl2nDfImzYwBLq3SS93VtTxcY1Ze9B7AwEbVCAC0KLSTyyMQZvFYa/gSB5Cfv9o6cdCP
RjGzgmeDTjOgnrA8dQv+PUYp6/ahWLIT9DHpc90Ymygim6U5KFXbuEkdrqhuHniZAjIfAHeMKwXW
q1fYvIcGRrdBRA7Umk96xzOrL0tF45IFDXkVtn6ZWL/T0tBXAu5FIXPJD3TKABUSi29Bi9oqyDkR
qBX1PgZrYZivlXAX1wtUlChgasBxEWEqzC5q+TTF4L9sVOYOw9dKQRfLYIzuwEf39t4sqYPKJUqz
BB0rhshIEiAFzMcRjpGNGbWLU5ce/0HADFQCMnHVJmJ51CadIaUplDFmFsR2lzQ//kUAWFVQ4YIb
EiGlSJgMIdGj1Jl66yeKMY4NsoqVTf98RokXP5lxUJAklFHCFlxdgU5HXiVJ6gx1sFFij6iIwjNX
Ml3NeAvR1MylQ27LdHVwf3F/zgTPf39m010ZdmOVMvQm8Pxb11mOHqorx2bJ3M51E+5GsJ/bIK+F
bqH6BYPwrjZ4km34o7HyxpkdzNUa6nhtobVHQXAsBE+gBrDsZALFTmUpAVo6fgwVHhr9e9UlRzKE
pqPn6UFm/wA1bKFPD+UlDZDDKJhfruAUFkPAJHiFpFc3rWTTBo+q3l5jAlxYxXMxYkdzVaul0cxi
Aji5pL4vaycoVVBp+rfNffE61EygjRkzBazo5HgEENqxhjOVOHnoY9VReu3QhMy7LWZBHbi3P2KE
l1la623RmFBnDLSOav3gZBaqxmCzSdo1cM01WcIO6QxtTQBYRGNM/sVO9zm7T8uHdo3adkkKAeWW
IuMGktGcdWkHGSqCTdDB/MbOxHQU11yWWN/TQnvL13Aclt3FjIgz43qjsCY8pmXkb3OzAEZwV85D
6wcLgArmQxTvVO1XwbeGcZLUF2ut+3HpiYtOWwSeAP8CybggVY+LEXEpNDSr6KiCAyn/yUF8abON
3q9Y4aJbAhArrgxkZ4BsdrmYhd5FFlchijfgoqiVaov+iTVCkTUhwnsnka0ctg4hmCp/6wP5xcrW
RCwuGe4/Hd1JCNrFnixptMgwSbidRqn9xcN4V/aY/dbJ1u6/8qpbWbWlHAs5kyYopMlgJOkLeNpW
mfAukFsPqSca9t8AaPsedORBMd5vH+PFJzO45gF4pVpoxBa7UdG6LGWxBJFFVJ76KXOUMn617OIt
l0fag3jZyBW3ycsS3SAfGhldtdXdFt7Rwrjx7W9ZXus/nyK4lKBLxjTluMoIQII4IATJQ8O91mi8
dG3saWGhLQATI3mI2wYQ84J51hi85Nknm9sA4up6k1huZGxNK3ND+6vUr8S3a9KEbY1buwHwXo5z
B6B5c3rl4ceMSEcYXoDkzlxDXVhwZNbcW6yjQ8BCMCK4y7qsjEntW4QEhrVB/qOVfhrNkw0Mhtv7
tXBfW4gM8R6a+wkBIX15xvWhkuIqm9nmQUxQvZj91pDucn2rpDWtVOR9y5W82dI6AkcajaWIECz4
6EuBdtaCwzSA10yn48CdKB/2qrdrE69r6r9Fm1QRXcM+NAs4UgAIFXSTJbPCaAJu0bq19wNiFTq0
oIg2spAGzDqa+ipb3WxyQvRjAS8AZQkZ7TtocL5UjhMDg/xTjzC1BBgpCaWU0SZX+X5M9ZM01PHJ
jkftR8DNxh/zgvlRYrYR1SMzX0OGWziImMoAiBp4SID/LFY1276ZirBQ8G6XQyrV28bS/M7GLAPg
3+uVtPIVKRSSVsiCaAYaom3sqXgUWTgEHcYQAZdvljIYi2IUMvsR7COZngHVJfihhxhAYVGv3qG3
8lkKFM3trcZ0QBFB4K2iv0Y1xQehWKbPzTXA1BFrdaQveWLkegoMVduzjHKvY8im9m2JbXi2hnd7
PQl5KU3MxIDdJGzKGK3MSv6INkAqcQDdt80JsaITFbrbZ4mbV+o9j/xScVXH2pnxS5kcYI1S9iRb
NDkOruQqa12WC3crVmEufCDtgWZL4QBIWi0hFYJVGJAIB5TmI87A7rb/WPJTYGsjaFhTDYDUC+8K
woKoAroOLJ7FFnPHjoFfBhNVO7WaeOzHA2meb0tc8liI9FH2m2mV8Mq4PGOylCnW2MPW4uFrLH/t
VT+dZk7XO0N2QlLTeI2zatFjnQkUPP9UBzwuTAgsAAHSpu98es0AQqoWCdpIvyrR9rZ+Szkc1Jf/
KCjuWmSrWWPPSwqwbrsGf1TjTMH88qWa5ksyrm5UUAj/dlvumpqzMZ09QkEVlw1dBDXBbH/iBa6c
yHwrInsjkenILTQh56uUorMqV/7yTFXBeoxgCLQ613BM1V8Dxnc6TE3sQnKwyM7SH0nz2mY+N1Jq
JLs+WMl6L67zuenOpn2msN42TEWshkCNJIAb/Na1r+bk9QoKgpiruM8iBIlfbq/x4oGEL8ahg1/S
iaBvJkshSypsbdoTGmT1oQ/WKLgWDyS61pCIQxoDvXiXWimBwibUxFOnrw/ABMVsr6RuSH+6rcjS
7QKYss9eYwDGigARdqFVGAad/WuYHzGQd8cj/jzasRe27UMUVitRyuK6WYgYdGRt8RQR1k1uwr7J
wKTpaC2v97VZkIM52W+3dZp/iGiM8GT/FSLYQ5kgoxp1EGIYg0sY2AwS5nJ15Zgtm50NhEbU9CzQ
CQkbhIFJJU+YiWejnp2qXgFKermL+2grBQDCYPq2Lcm+N35Z5K9DAhslGOCWIzeDdzDedZemgcQJ
gq88agDeZewjKfRLHTUD0lGGUx9lP/9yOT+l4fbFU1zTcBVfSpPDKUpzJW4cg+/0wZ0Kr1hrILiy
QkHEbDZnJzgFqEIgDRChML8fLFqyCSTkB9ZtErZiHNdvLEGWYIIz/qQ6KEnjjHdZRYN7xa/v7Z/1
Rj3m8E93+jY9rV3f6pXZf8qc9woJNXTbCVcdUQamdDFkNi+tl7gFbbalgro2jZ1pa3nzmDzwqf2S
RnfmA/7igMGbvXas16akr3uVhQ8RrkDO7F7pU3yI8Zg6b2yPgkJmOmrj2oeSYtx9+425JQ7MS/6q
7aK/fTEIwkVD6hUlrgzsMghfqt6RtX0TOLrqxZi9M9dgMq9re4I0wabQ888Inu9Yc790Qfyw+agx
qLhNXPKkPDVeRK1xswZNsGxcM9ztPFFKLBGbAKvLeyA4N85gmrTueq8wAchfTmAw7+5TIKoaRf2g
mqFnxgBcQ/WpQM2gNX4g9F2J5xaP1NmXCDsdRQCemDoGHzF8Nft7neSOrYPzrHL7yL/tIJat6kyW
sLExhpJLZYTW+l1+uK8r2h2TY7M1X6q9BSg0qjmx3/6U3BN41L3bstfUFHZZVnvSmBFES1ZDkU50
lIa5VdXSpPsV9WvlpGufPxvVmaaC8yiTHIPkJcSNCC0iMCnzXWVt5yhS0V+IeYwTxK18Rcf5vrq4
zz6FIt2F/OQ8YS4IlSbVbAvwGWFAntFxrJ9sszxFINsu1gZi5590S5JwcxoGr/VKh6TQrJ249KMO
VNTWihtYFoIBZTzowf4pEn3Edt0wQ87AgNeATBPjWUlt+5Fcu7ctY3nV/itGZMth9SBNzIKYIfUT
CZXMI6vdnqwEn2tSBM9uG4MeDWmOFWNbY/zdkGOSuyGZ6P+mjHCa7dLKR0XBxoCXrNnJdfxDQkvR
e86SXwrGNFcM7jojbmtor7cJbioEUmgkvLyPJwN5jJS14L8uKycDVp6Gpsy8pI3mV407jTSc3Kjx
o/DvTQOIIeB/JhivxayW4EhKkpcxscFqp40PQfArHp6L9vdfryREIMloyJhuRZHpUjV5KMZ87LoK
0D8v6DADHh+gIBOqd29/LQee4o/5CXKytLHxpob5Bey3OXokfjHruzT0b0tZDCxmeiZk9lX0zQqu
wbBqm0QjLrk0jDRPL83Q1cd4zckuGvmZlPnvz8IzvP0BwYeWCuDs227W2hs1d7JAcoyMrehz9Xad
XR3RUXDUwUquiqWYIs1iYHdDkmkBv0B1pNYJsm8Njhd5BBXRiotYkzb//Zlek96iyDm7u6Fq9lrQ
1ZSXdUxLUHT6mK0dqdmDDiQjZC25vrygf9QUAnggUVoaCaFmBSpjNFigC47m0wbzpc5t+5h/kOjQ
0XFIMAeEwTFUFi411K2ubfIY7im3kexuLK8oYjqqkseUkcpT7WY2cXptrUa4tLDIDWN2XpctJKUF
4+exHjKlgvE3wwMBIED1HCq7MPselSDsTqwVJRdv5XNxQhBQ5I3ayR3EAZbfY8aDNZNEy9tAOxr9
axz7Wevk7B9s51ymcPK6cs7HpZAZNoC91nd5hYkO4wGhnWyd7DVmlyWPDKQKJGURWyJX9tkRdWaq
w6DPoD0FmOTjV+THtGZTSzuWh6DOPigqhst1iuKJFf7Ti+FcsHj2ex6YUgnBHZqa5eprYn8rylcu
1Y6UTq4NYttMk3YjCHtbs9wQxJeF0W66TNvUEUCmgDIVlIkr55pvSvrKxi9FEuffJlh3w+sQ1Dqw
bhALUjV4ys2PZFiRsRRgYmQYk4oYp0OVQ5BRVZUZVCNkgL8ECVECdLU66jvamWnrjW3+ACiFNQaD
66EsuMFzoYJj6jJrkocQaKqjVbwmQ7+x0JxW5j2N48JHtzRSDgGYJ7+UcrxPjN8am+515TWVASdq
dW6O3iNdmw5VkG9uu5NlMzxbDcFxyWbYDp2M1dBA3lBL7yBp7rpNOqJ/FgzHvReW91Z21611SC5u
NDCVEBqA2gydmpduLE/4ECXA0UXzdL41rGar2uBRyss19cT5dJRYsO4oQ8K7awi3Bb8FjLsMXEQ4
1F01OgGKaZPReY1loR2KIMJXX/SocDuLncYpWpG9dJOfixZ8mN5jbIjMPqw1u7uY8x16VldMeXkV
/2gnuKy8V1lbMmweaQawIOhwIZhl1NeGXBafg+eqCC6jN3NZTUaowivauGxbb9rf8VZyskO1zbe5
7RzVZ5uSniJjux2fbpvompKCqZQ5UowpQEScmAG8jCReaqKGNWYrcf/ixXpmKcIJtYK6ter5YrXj
nTH5dvFEcPWwA7hgK3nbspU07ZpW4rlrEIGjuQJxnuLW/b1pHszh5+2FWzFAU5jLS5KgJ+X8xJCK
l0F7XA0iF38++v4MDMGBDVgc6dBqHcEqGO+cNH9sqmdOtre/fzHmAM4BOnjAfmiJoY6ZdYWV1vAR
jcwOPar5mpI8G+WLqZfbykz33VB/vy1xNqWr4OpMomADPDNlTlRINMedWSAlcOTS1ih+Bs2KsS3u
/pkgYfd7IocMoINgO7QfWzDa6S3AImv6D9qg9gdeTDRhXA3+s36SEl3jcEA9rrcsHXYgZi5oJH/I
6MJvJnllv5ZiYAX1bFOxgWaAPs1Ln46OtSAosmpWalvr77bimsRv1hiHF60CVVOEvjP2h9hPKBVB
FiJdMmc0UrcCjEqSctzdtaOE2xwVTqnw/2EZ/wgUOwujpijjrIdAXmxs9aGqvKb4Jdsvirn73wQJ
mYdQsnk48FkzoM2bjYuRUsa+q4pDppV2++vBalyLGLYHmy3w3tCEJNhfZo1hOEYNQr6cRo58Z96Z
zuBjfjXexhRVh51x3/sPyd2XY+ASp/14rvetm+6NDfdz4BwkDlBAV47Edan+8pt0wV2Vcl9VmlnX
zvT4IXnhnbZt9sUpfQfxzX56SN7j3eSdGMBejnwfumOI4HzlOl1M9mKgAj3suoJUiZjVZ1UJCG/S
1s4YIfOpbQY3cnugdGGuG6BZR42qm2ilE+azA0H0OecyhczMmAbARrYh83s4OWDdeZeP41H+4O6X
3LHc0VFo5UZ3+h6rvl0daVo6sufChfCoJ1pCSN5B4btiq28KLxgdtpGc3u+PxgbP2EP6ADaRtXWe
zeuWzkJoFOJ5G5QMYqXt5HLPoCBlZaD1rn8c+Iv+aFPJNe8tV3bVDV9xUouVm3OVBS/VjLyXRw3r
DUApf6Jv1uPgf38yaeubrnInH+VH4mgb3R0pe39ufUToa3yNi4+B808Qwqkub6reDPAJ4KBVYGKN
94QJbl9yPo9e7mcf5ca60zzi3nYwi3GcZmEEExVoTDeI0fDQ6WMddlh3i4JPx6lRM2lp96H5IAMB
yk25T0YAFyTcyfwA8z4r99FSvHAuXdz1OgWwoA3pgQpktg4TxWtzAksSdAAia5hWwuT5VbZRSmOY
M/Cf0jRBoxd6ztfavxeXEKVuPNixfEDJFMxHydM+iQFbAnAxqrh8CyfdfIfl7H/kbyX9Fe7CF0DA
7FonfbPXFnDptJ7LFuxGrxVtUgLIJqwDtroT5miZkx2pX9mo/0dJWMg8WoYWNcEtmF1VMT5BkNbS
6QehNaqL2beQMsc4oaRaASWlc4ovSJCgjXaz6pWWoiOQ+PxXvGAoPY/jzBzmNR6p8WP4YPcJ+M8A
Jw8UXmo77JuGh0b2+HPldCy9FdGzCY3RnAa6d+GhkTRdEvBew/Iqb1ZKbfbLtA4de2HqW2K4Ebvr
1qpPi3feuUgh4AQ+Wx91CURWMWWnbgsUwUewNe3LHdv2BjU1qjwYDBcQCCOfh7fEA2Jq9Iqq323V
F/yxgbcxugORo8VTWYg8ggrEvAMHPfZgvhZoXM8eS32DnKJtw0HwR3Q63Za3sMHIbM8YrRZQIq6K
qqo62rmp8MqRedZtBpJmmG5OOjyEMMl8W9SCS0Dv2wzJikQb+uyETU3jMu50GROCaPvw7XL8BnT9
lWhqUZszEcIm5nGHUBsEeqB84bQpJrfpH7txc1uPhbOPAg6aRPAOlzHIJWyRydtEi0sImTSkQjFv
0kId5mfBl9tyllKvEITEGNplkc8WX3WhkqE3sW0qp1fuBoSHJKKdDuIUGkqAfN/Z6X0ZPd+WubRH
58UpQbdQS8qEdShO1Xbm50G5S61qxQyW9ui8SCS4lCiPjSxrUCQCZTfTHvT2QVljNrqe14cOtgGs
Pgs3EG6f+RvOMrqSFadDIM8rlxWnKQlmZMnirZq01kFTcrgdw2naVHKZHwol2lVE+0KAW+nmU5g9
rSzoorpACEQvNwbWkUm+/BRFzzV0mw2V06VDmNKaWPVbX0Th0UqH8seo54OKeazSQrOiaTC3q3P7
IWIRun5biXEHhzHf4ocXmxx0vCnluFMPg12jz7EiZohBJHANhiREaVwqh01cNPxQRmHzijFis6Jp
X/YylUMjPuaDbvwMbUbem1FFnXMYrbeY9ErpAgy6PcUBU1B9rOigDqD5bdTksWjndEtQjjZVeRf7
IHsvfveRhIDfRuepF2LQ8ajkHK8+rrToWm5be41N5BMiQghQ0UGH+S4bl4EF4s/L9eulZhrtaqyc
3JTAgvmKJfbAHO5PZNrWtkK1ERjqSfw9NH7LvHkG4D2N1OQdzs7N0BQZZRHNq69MDale99uyUFAJ
6lbmBhf2GF22wNhFanMG9xXMLQXqv8wN7LHaxPsenRFFMdwN1vttU1q4Gi6kCDFHPNl5a8iQQuqy
fwCEdxXRyGZaTWUznnZyXrMnJpNNaAUA/R36423xC0riTBEsHAEO41Ukosp6Eco2zq2MDFmqVBtZ
yg9BGP6DC8dWoykfncswIOGWMIYwM8tkqpyotR5LuXNHgkYq4DivPHKXvCsml1HtQbOfDSQf4WBO
XOk7K5uL1WQ0PdKmqKyMJneB28GfqxABDwYmVUdNlZ6adp17apuHL7fXdFZGNG6g4+O+R/7kGoxW
CmxtHDBPi0nd0LMmvyAM2Lku75+7zl656ReuLUxc/ZEl+F1QxqddwyrsXxbTFoi7ESDSMw+ton+v
E+rlwA8niCsQO14e2CgYyjSZzbQqkOrSnpMSTFnE7/rXIRxX7pIlnc5lqZey9CDCO2qELInckWpj
RM29HB5Sa43BY1EOaiMzBina+EWdkg7dQxNYw504UsFNAuA3aki18pvMgymTaeSvt9dw4RqeJ2MQ
BqLZDfMGgkPJBxZP2XxpkAyDwVr/lPVrSZ6F43whYlb57IrsGp2TkcCv9rxwEk3xiTK6TVf/g2tU
UFTCPwTBvBgshbGtFON8nPXqe5XlzhA8J9Kv26t1PVmD6Z1zIYIZZGFk1MlsBtz6rBnIjA7sI5d3
ivKqpRvDHtB3gJaoh5ZsyJptLGRBIRzxugyMM0CCCfY+AWA+Zyk0nMyaWvq2B01JHz4wJPIit+7W
QCWXbgEFMaGh4t2LG1G4D7MOwNhjNZt82e+CRN8ogEVAP8C+CLuDrudAB9d3hta/3V7jJYucmQHA
dgBuALjLS3Mpg1BiZg0tkwHcK2rxgKHsv/f8uN/+iBAcVNolmWbOpmLI8amTs6ck6kHiN7m3NVky
fOwWYFqReMH8s7BfyLsw8PPmeCNUBA3XoGMrpx3JxhUx1pJdIHpHNIAxA0DFCyvGLWQTVb2onDZS
eEFTgg0D8onRu3LGKsPvIsP07Y4PzyCq6h7KNGVuqvIA/yMJH0ljAHqO1JKjWqXJ0HCLNkNVuLJR
SSMAnxKQIUmpdi8heef1RRo8qk0Ctu5AlodD0FnTnZ4E2fswqUlIOQn4exOQDLg7CuiwGrOJD31d
TSei9+VLnZDpDuArkdthMs+mePNbETBeGvxftbJMQA9japlBQzzMf2gGUP69Qi2KrZQrxA2HKDja
vcpxV6pWDzShAeDqpd5tND6QhKq1jdJkFB2rTot9WeHBTsqDHSskdWdJBihcJ83PS2v0p74kaLEi
4yOGB6eNbkj6weBolaNR2haZp+VMPmmDmYN9atC17TjV09tYmUpGeyspj9qE2i5Nh6gJ6JjkqWcD
/edlSAdl0/KMfZFCjD2NbWyiXwZXb7BywS5GFDZGGueENdCBxbe7SsAen1ro6sNwgXWIA47Z/b5q
djrygG9oywqAfJO3g1tKg/0AerIkpwN6l//6GMHcbPxn7t5ASV9whgGRdSPi4C5O5OlOAoB/WuoP
Iceoxt+eo0s5gn1btoy3oiVVzhCXWy0oPG7VqOMbK2Kuj9EsZgbLhstTUH+8dDypqReJoUAdy3zt
zInWmds2HRrMPWU4yeZal+5CFwbkob8cz0b0mV+1SYa9BZAMPULikjmpNdICPCEaCEGilyG6B288
cK+p1AAKcK3kce1hLwUL7i+MiZQCOQ0FAItvJPSl9H+NUjVbxZlqQlSRRpmBZxqWEtQraInzSzNw
mbUtdGtlz67D2lnQHC1hAWcfeLlnVgJCh6KHaeTRk8G9GEkluXBb3YtXr8Nrb34pSli1YEB3Wp7P
ovhJnyP1WqZZuJa6WpMirBwCDFSpGKRIwJuM/QBQkGn+11RWn9uDcwNbn4sCgpCoryWu1dgeRWE0
jA9g5SowlqzVj8AYTECqwLWvt4/wNeYnRAIeQNXnSAJdrsLhwouAZcyCyCan7N54Go/mC2YojoEv
u/IHWrJo1e3C35O2YiBLh/pMrtg/rlYsTxQN66lPO9vyjJay5KiG+1Zxx+R0W8mFDMKFkqJbjnOT
dY0BJeUNoXhmzfC8ujNR8wjmq025R0P5O1jrXrkfuoA2Q/eXtBIEL52Hc3XVy/MQNI0WmzrUnQa/
TfYj2kPbF7tyTeXbbV0XrqBLXYWTZ2QkV/sQktRkD5fcjq2ryXvDmABqgU4NH30VDgasV6Subadw
CG27C9VOwgrXtLifLJo/g3RkCOmIoav35jV42jdznSB2vwVeqO1WpM86XT6iZ53BQDi/OMGxKEiv
UiPWp9lxZnAzCPUt5EUzR49+au3oq6mEl43H5ddJ3vTEN0bZW5E/794t+cK5TQOpkTML8lOtejHB
6TjPKBlpUW7VRHYyzu6irtnoJZAQeeVKSb8bGjTH3/6KWcitjxCeczpXzS5U8BFKceol7oBynWb5
Wuy8eDuer7WQndGbTNIyhtuRTbvK9uv6MPVvpmSCaPWjTl7lYotBRj493VZu/vhbys32d/ZWRWIz
a8wMyulcukP0vu/T35KSvtfjGl7R2jIKDrHq5CLPbehnjUdDeR275+aveco/fe5/zVVsYgFoVJtb
IZRRMYipArYq0CZ/AmnS7TVb2yrx5T1heMFo+3nRdF/idwEu4dbeVepjZ2B++2ei7AvFlc01UImV
FRTDzzAChKkcQWxofFR9QjvlZKjvt3Vb9jd/llD0cnZSlxnYzQCHVDslSMO1Xvqw7X5fGer3xH6u
7Xh7W+LsQ25YoEiZMxJWpcg2oTrIwaiE8C8zq7X7f1GGglLPnOqWgRRyaeV5bddKP/sxtY0eChQk
wJ2tF+2P25osrh0gCGdUdsyIi1LkdIr6VJ2lcNMFVsMo3wcpwI4kzeXmY4gUzf8mT/DOGUBgWdID
JJjxp0p/DJjPxkNif8mC04ACxW1hi8Z3ptz892eOwpLjhMkmhAHjlkb6rmI1jdgKkMuiNzoTIrha
FgJUPqkhJOi5B2wBR46JI6f2Y11MK2a3tlmCuzXDPFGZDFEgn9KIHwReM30fh2dN3UvNSvvT4tqp
8xzkjGWGvhRh7Zp6LNMAl7gVusbY3ym2G6/ypy4HY2dSBHPIdbUE3g8Okn0fPVbbaVs4wAW/L3Oq
IlVAwZ0du9oud6T7zJcBgX5ve+rK/n3i818d5rNvEKykaXVJrxiOQPfjUUM0+Eao/fPjRTUc2+Vu
5xgby5mc8d32Wke7mwxMOesr37AwQY2g5ewbBCMCzv6Q1SHWoUWfD8jrHeNp2NcbzFB/5z+ik+ax
Ei1BXPFuH5CFhqdLuYJFAYF2NGsOuUlBbYkWdNij4/9n8LMF8yWhsq9S/j3daY8lKHstby3rvPzi
ONN7tvizExroOmMkhnzj+Z5kCA+DQ5942HvZH6n91O6DJ/UhmGj4/bbii4f2TK5wsYMHsjTMHHue
oI0MuQP9fpK82lyZsVyR8hmen2lnAb9RGTRoF1ffk2APmAyWdHTiK++2+WNvGPDn1X8mRjXqAN2C
8yL+H2lXthu3rmy/SIAmiuIrJbW6PTuOnTgvQuzEmueR+vq7ZOCcdLN1WkhusJMAO4BLnIrFqlVr
hbmTRfS3gfiaQXteNT7mSEXIr7qxWm0Udlad0Z8p/Cy6H1k1i7mJBgGrffVLCUw3S/dBlHFhf7UY
R6Cxu7xiK4ick60qM5OFVc6UXoc94dSQEcSbjX7HX1Hl0jt0+3feq/rWOeoX8M363bOZONmjcrMF
9tjwip841aNBdwDvwmNh39Qazgp4b0rTAXDnX+6to6mVPFIJXcAhWvZN3RQ8sGqHGN+gUelentGt
BZR8TtYUUAyYYEVN3lvNa3u3jt5J6om05kmyYWw9/jwak+RpiDI1OV28LAhNQXaFNp8HlbrxABWY
1kWrT0+qHe1e4nCLf3ZrySQXo/e1qpAcw+x6H8/gKfs9Rf+UwDganOROOohaa/niRpnOx/n7mB9A
mGYHhddQfTdbG/mDjfMuU6cR0cQQvoe13PaU3ot79PzhCCaHWR8cwa6nLeX2rWv689+Ptn1lY8/H
DRYvOwQT169AN1rddNfMy3h82+4gQ2s4X8TuOfOHq5ETTjd2zxIGXPBwn77hyD4B+2FULWGCknZe
iCaxrthwL8v2O7cAhgTUs5CplHE5Q6+Ap11HaAUG0D46UHbd1S9R5lFjYyhbhpahHg9lgkZqHsBQ
JXZ19GtWrwook41ub/UbXmT99vkzJMmLWMMI7KAJS2r5XiIVSp0MVaNNPdT1tUH7PZQfAfORm4FE
AlnIzEpxlbYaz8H/bpuHf3FUfyxIJ1iokDexLey+WUu4iGvcLqUTUPNmKBWehcQF/GnjSv3MSZ/v
hz82pRONUlHEahU2Y3A/pDoonvOsqD0ViMg9bSsTF2yYQ10XLwzxGvdm7thgMLzO86xueRErxpve
z+17P5XKTQMR9Rt1nKofZhdlXwY0/9zGMUrHHCTw8T6f285NKrTz1n1nf2SjGrz0QhVvaNGMkCSa
AHkHXRhzRKdA9c4Kw33Y0WCXd8RA1Fax9JYO4XBLhQgPsWoBjdp1t20XE52LEjRSNTPi98EW1QFw
L7KfaWv+jtQ6cfQxzZEbQtUtMaYnFagzP63JkzEpbG+WEDUC0elDyeKtGvnqGTAYsO4QXUBmW9qZ
VcSybO5yvC2awJ8nUGjHEWpj4V1DxU/a5v9yto/MSRedUui06XUInIXaq1lzocScGtxMbybqXd6p
6wnXI1PSLWc1I7MVBSNjCfSdlQSIrH3FXhWEIxq9TqOKqybaJDce1WsXAt7uOiMAViy4s1OfUvdj
ohQmjiDQQ7xpM/CkQjWm7A8NKfwoTPYib922U79tjHapjV84JLbUGCSCmTZWi0NShJ5S+eY08zwB
ptL4Xi+M/zdz+YzCHBu2uJ/Wr/T/Hk6ZOrUQkab3EJx1CjwNtEnhAaY0/bco7I8V/XRWFZoVc5li
VmvhEQJ2jGEXBb//ZQpBAqsuCh02AI2nRsKamWkhYKRPnsLZV8fnmfgpYvcg9PN4p7RvTfQcb/UR
rIZ+R1alE2Eqetk2E6wG7c+4fom1xDWHa2U4GOlTSrYyWavLdWRNOhQZjaHlYcCaorzGxruZMj5v
nrzVvXhkRDoDYiqTMGAwklSPQX+vs7tJLXlfXgnAbsKOAyUwoqBTKRtnb82X2ZYObUsQkCKXK+VJ
imGgvbCzZSpxwdLHgSQpnHKLBx+7VVG6u7xh1uby2JwUPgQRJYo6wRywD2PWeq39nIDa7bKRte1x
bETalLSx2VwOMBKWvwukYIBDzh7rRuNZea0H1kZEtALPNgG5RNMBcNELFYBkLs6A9JgYdCGsNOJZ
8HO0eQUwDpDt6fi1x53Xgm+sEJyJjgfa2+Wxrk4o4KuLdfRKywnQTDFBYlmi4ZLqv3BAnXj+1m09
0Ffn88iGtGh1TowG8D0sWqQDoe2PIWTaFqaOV73/ZW4hLtdHZAHtgZAV6vFy6GKkZUhGXHeFgSRO
RD3zbSLlxhtkLepDYvo/RmTXn44QWlDSEs6xbF+iguyKhnn/sjJ/TCwn/ihStqpZKXoF42ir2IuQ
naoF+r+HX5etrJ5faBICAIblR3vFqRVmdCyOE6zNoL10UEW1EmyBxLUrvGKGbGOrr26EI2OS30Ve
ZtbLFMYYdPmsB82u3JG82VnpEnqIun+A/iDIAqkY3BJaR6QJDHrAqAJtaajUK8DAG+DGiFekGwdo
+WY5CDi2Il2TiZqQkrQ4QCW7C1Awt6if6g9JtmFmLcY5NiP52X6cZmHOMBPOxT7rwKgx9Lwx7F2V
6ryn0HWe7lWt21iwtbN0bHU5Bkd7ELRiIRv7xar+yvoPvbvS2dfLG3Br/qQNGKNfstU1mOg7NHQA
7hbxytZfp8K8brUvl22tDgfsJigq6QudrnQTFxQsSoOJRs8RO0HV7KvRJK9NvNWlsToklDo+3Q/4
tSQzVVcmQuthhuDpBngRe+gr88MISz+fJv/ykFbOL9oR9WWPL7xbsqxwk8RmXSw4dmLv7/Wmcsbh
zoi35FCWdZY2+YkV6eAWwiwjbekky5p9NXe82boiVrY3DKA7FhTHVD/TlBCWiEUawAABdWKeUD5r
5q7sv85Q31UD5T1qc97awUaRZ8UfocL4qckIDQG8H063t6hUdex6DSSAsUdFysfS6WvCu4iCvRSv
v61OrDV7Kt4pgEdZJljupI3BgsgywgaNWDXFjaEGfLLMR1pFPCluupuKbIF9Vjaidmxv+Z6j4ytC
AESAxwBQa9ihYzZpy32WH+Y23ZjHFX4CdDcfDUy6c4vIsrIWrFWQTzpUAFzrTmf5aeul7AUYWL0u
ONLjU+KTueddb+MVuEVbuXK0j7+ASm8xBIVkrHR8gRC3GSBFOhQatwRW1p63J0akGyUPe0SGy/ql
ivCCCbCahC38KDctqOdSmgBhhCYkbXwqEe7xywf9fxiHFDXQ/dBNUKUzCKDHDA0DNCNClxrkvilX
IO0afyvMp1YpeUAPoGPiibJhdvVgArb4H6vSloX4sz6qFL0etN9poVvo6Nxrd2rto9muAiljukVC
sL6QfwxKe3YMjCJXZgyzaaFvfc8mp542grfVqQS0XltESoH1k0m+hEmDKqxA/qkBVX43sWhy1VoE
HjRGQI8NalAO6ZseHaaoxBFzttBoWv49RRa0XnBqTAJwtIXw6/Rs5lYHdcUR+P4QoX0QAi4+30Xl
z8ubZu12ODYi7RklA1BshlAg8KChgyaQTPdVEKdQZ9ykDdwyJW2UTmVNEyyNH9bkQbNvqh5j8i2q
nqbOZxNca+Vl6W2UvRmqP/f7Re/GAMecq9PXy0Ne83nHQ5b2TxdDozNr8B0KmoUqiLipkMcEShkg
3I2jsbZTj28PKSRLUaYCtFzHiA3iiHIHskun2iL5WSsRn9xRUggWsSrKzAxWEsgFa607iTdbvRrU
66j2A3KNpr1doN/E6a1Gnal/JelHML+1W6DG1bFaYOVBY5EG/kfJwQOSHmQKxU05z6xys5agvkP1
n9Du3Eo7GWuxBiRUIcYOM2AFlkxlSR2lVYQBE75wsEwu4aiYOSlP79A6d5h57Y1efNUnPPto9mIX
3yTffldefq/fxa7m43L5BmmCG3VfuZd31voc/PfDZJgukpt1P434sNp+goYNN+ZDamy8WdZOERqZ
IIqz9CaeUZfNBhqvs8IAFXLzUqs4s8m+E1dk9jR9q2NhbZ6PTUm+IRbQCpgNDKdrPRV1i1TfKgtu
WZBcQl532ZjOsFDmgrdazdOtatKqJz8ehHTak2nKY3OAiTg5kOY6Mr0x/xmp+8T0euUqaG+0aQPU
sLYLoF0FuApjkH2V746+KXKRaMsuMHeq7dWAwG+ZWKFeQsPop5An+jzQtL98w1HcBkVUvBwS7IKS
11ftrvUZc9v32P8mXOgX89wNnICjEplT3u5LbwugveZCj81LO0Mp0SouliHGS/cO/CYiVWpexfPG
PbxqB7G+rYIuDZ1hkgO1rRFgrhjDFBNIAF0zebPKe6I//f2xXV4U/7Gy7NKjyVR1ZWSQr4UDTVRu
KXsrrKDutrtsZKXpEg2qDK3LELLWwU8hjQXiUj0dSuQMmZ3fKarfTBO3X4LwpZ+5QcrrlD3ksG/a
O7QvsK2TtmZehyj0ItqGJxRkvE8HmQkrjNBaChzjdN9Cx3aijzT6RqZ3vfgK0rZodoHusXEojHt9
i2J65Zgv6SMoB4ESEQLb0jFvKd6faAIDGlRVftlV7YYtGTbu2jUb6MsgYMHBWxcPqNPx9enQdoJZ
yLdVQ8U1QXYE3KiX13DxFdIjFy15SBuC+BWZUJl/Vx01K20GaN2QyOZz7M2zyRv7o4+9FhS0sb2x
ZVZ2/4k5yXVZkcjVeIY5ZUx2gWLfGsqEBhPE2GTaXx7Z59UkDw3cU+BzNqCtg9TH6fRFtjk0AQMQ
f7wCz+JudAIow5CIQxHkqvQHcFLx0nsD3o+TL4MDwRLw+oTue+6mN4ajcvq6RXuyNtdHHyTfpQrL
zHFe+NDnHqjv34JGLlx2BOKmIbytGvEPD1SQb5k60XWwrZyhiYeQoK+rgD1N44yDINZ0Mer39nu0
Zyl/HXNeUp4KZ2Pel1N/Pu9/zEq+R0eTJzYtzL7k3qTyEBJ/PmiMeHAwH+KbeQ8igGuQeXPmsR+o
eeX8Jzv8bKGZyw0e7tq3u4W0ZweCYO/yh61FlZgPCrkvPCWNMyHUsItV1E3wYcGzsqtuQrd772tu
u8FN6GkNr5ZeJyc/JP9wjI/N6qf7MAgzRZsNmA1bMEgZ0Er/dnlga2jWk4FJfthQRzLUFBam98E1
9miyuyvvku/tc+wETwQ5YB4+md/BtcMBR3CvIi/lH//PT5AWPa9SEmYh6GdBZMd7r3vTbky3fH7I
b99fq1vij98CByutuDYnrrjeIjFcQyudTIEUPTA9DFHnwRQo+9vpPv+wHfShWHv78P699NGKFEBt
8of5ZD8xnz4K/uvy8D+Fxs/3/J+ttfi9o/sWbM96YsYYPrm/tx3LH940dwK0Nnx810DP2XmG00x8
A425hiCGmAe6nhbibg2pqFOrLK3iKp8XEaLAa6sd0WNkxyFMaLko0qjdrRJeoRavJo4NkOSPOPKm
rULA6h1sUJDnqjpoZleyibSy6Ih5nzs8do2Op6rJ4ZTRp+MbxqFkC19Z2AMlVNzN9l219R5du1CA
qDUxfvTZg1r3dAqUSZ9Ls4f9kVzbiRsmh4KBL+Pv5UYwxUdmpDM8QhNObxdRnQDtn3Nd3qBP+V1p
oi9aF2zE2p/K5Gd7Cb0Zlg11GKDwpSFFUJ7TyLKX2H3gdG7kB4+2lx2mr2C59Y39cA2pwtvi44n8
QtSxw1Wya13BJ6f9tnWq1j3m0adIw26SlqKVELObgvvPHfAGxtM02eVOjeY+BwwUOh98dTdf0cPG
gTqn/zOXmAf8J5BNBGWWdJ4ngQ4izYTyCuuEM9PJV3TmdA2WdsrR1xGLeyQ8oVxieHq7JWG9Fnch
VW1iwfESPytlZEpj1LXAsdJDdPr8HoIvlwe3fLu8wBbEcUAXBQYuBK+ne1YVhI3hckHqEZhreFiV
NNxNWgiazDYPt+Stlp92yZoUciVh3Yp6grWs6yCjYe261vCEPThpbHIRvV4e2+rcYWhABUIuG9DA
07G1VAvHfoSehd3FgLCBqEzNNl5Qa4l38LpBxQjQmc+M5qmNMCmFqhqgZi5LcCQPJZ8DQPMa20uD
8nooiqtghJSzGe9pY/K57Z1F3nlsDAf8eluHdc3/AAMJ3he4oHNdcH3IQwNkeVCAUWyvmqDRxoLr
XGT+FEwQB9d3RZHt6PiklRaUngw/68Wh0DVe2xVvSHIDvnAnUspD34/w4j+S4meKohbpK0iqZLci
tkdQDWQosP69qgsWB+2ydOFOBcmWLQUNYCyKWBAzKKf3htvFr5pi8ajRQUoSIKeW+zn5MZaTH2pb
apRnUwbD2PuYNFiH6oLk38BeI0y7CJAMjZvkvg9bm/fqnN7Wgxa7Qdi1/PKWPDtun/bA8oWGN5w6
mYWlt8AiMtZKhuS64gb9YYaUdvT7so1zqLtkRIp/AINrVfDiQa1UYYxPVeJMoeJlBFOLdpNymPxZ
sdwiYY8TZTFeWlsRyDJrJ8dc+gDJYZY4i0qW4wNCJd+ZhU/n1zC4M4XftaHXN4+6+tU2PkC7eXng
Z+ddMrss9lHg0zadYecGFpMk5U4xfNua3MsWzl5NiwW8gKEDrCMtJAc5TaiFRtsKaNqOhWNonjY8
J4pvKlCBQL9HvJVVWNudJgGGBkyokEkj0u4kM/iQwZADjXLtRmOjk3Sm0yY/SiX2Lo9rbeaODUl3
K5qRirClkFU2q+Kpn4uvRvHX9UFMnQl1e7pQ6aH0Lx3x2Awywx4W0druu90fkvqh2Lor11bn2MQy
yqP1J2qX1fmnyvj4jNYYGhcLAYzTh05XP9Rb5Aari3M0IGmTs5SpdRxgcUR6pTUDVCkrPtqIRbYk
ZbcMSdt6UhK9Hxa53yRAF+TzkN027RcabUQ5y+fKZxZZOBO3JQW/pXxZTslsz1Zg48xmdskH5bWq
6v0YFo9/v9MW1Q6NWjp+y71iQaSS2aRwDXaamNcq4EE87LTk+bKV82sZuw0NxYAe4U90U0iLo3YJ
LfqxAMlDr/zoawOcxQZXYtURIE0epwhsU2/GiHyLaHasD70QR8quoNOK2vjlT1lZPTyGUE61QBq0
iAKfbsp5TCaL1EPuiBEcH7jSCJA2kZ+Dqe+yofNeSuThcZfhBWaBEZPKrIDo1kb4agsExEDvaI5q
fh9Kt9HcHGRa6rMJda6eR9EeNFhoWkBO2bjP4kMU7lUEI/h/G1+zdgfYCJY/hw4hGOm8GxUE9QjL
cdPNnYmOhGHi6QTGKbPkpQAWFv0EJVopWBXzNpmdEkXey1+wPDjlDX38AZI3sFid5RQRj2NBErzo
dym9LoZdRiweQuayL0uObv3LJlfWGrvuz5ilXUeCMQmrsMwc1ky7uHtrY78cDXfu3i7bOUesfm7v
P4Ykl0AKJmIKxnls5wliXFPBq5G6Fm2uwi5MUCtgLu3ejDn1x7HwErzFM+Pvqamkj5DCazMddHtc
JrjNA47Ctokknmn/nsl7bb2J6LabeicFTq7fiHPX3Dx4zZA1Q2f4Ob0tOEqj1DRgN9KSfUgZZ2Vw
oydPne0m1hvIwi9P9tmb5XOYf8xJc12XCEYVE+bCaP5WiNobTOuq6luEzDm0gNnHZXOre4ggfod3
BEBCrsnEXZwwu4VCQdrbrqjdsroDVUwitoqpq8NaCNChjrpSL4niuezNGHbq/Gk5FEPt49kHlb9b
u93oLl81xcBtaOA3ciOSC6yaPLKapIYrUOGWwr2huDmq9cHP2NggBV7bGvBxKNvq8IFnr2Volk5d
LxoETJ3XERAaPQ7pvWqNDtVu2i0w2dqNeWxs+ZijcEOL0yqMKIxBJqVADl9TgQgyu4PeG38NAwWd
M/iwllYlDaURSzKlZsmsqGoGX0ZykC/se1E42Zb84WdV89RjAlyFyjfVcF0B0ih5TCUD7eQUzZnj
7m7vvy6/vvicO1fOk+D7iO/3GznDrQlcPPjRBKbpXJu5hgk0xjsq3jPlAU+vjdO7dpwY9jfoSRdR
QblVRwNxvFom2OYV0utpXzqWrvNKVzj7+zWCtMiRJf10NAmkc2dWwlLYdRy0RFwL7oZhI6Wxdqkd
G5Fu1aSGZAHUmfHEMWMQsH1pIcqpQY9H+5qLmrfTfb2VslmdQNT7ELosvLKfGcKjRcIVGvaF6JDJ
je7Mclephzj7qm+BzrasSBtc5APrJ8AVnKooIL8YKj/mbL6KNf0+izaJMZeVON3ni3wJSnEmxgM3
K13TkaHbWmIDAZUj8msgIAs1PG7VGe/ND5opB9MApLuYyFXYD4dA1wDt3WKGWXFU+ARgTAA/A6Gy
jFCeqlqIavkEan7o1BsatyKHoWy4St+HYItpccUB26DfBKIHsGuVWdJB09upbOfleZcTNGjHoCCz
7a+mNe2ZUl7nobXF/rU4CnmCMbGg9AHF90JmfnoUZq2ZesPAas6q5Y2W7aGedvmWXHEdtq6D19Ra
SsVnCnZF22aiMaDaGSk/qvAOfgtqb3/vnk5sSHvSzGKV5vWiDDo2vLB/pFS50expd3kkKzv/xIq0
NmOcEgNQSFyOoECB3ktWH2LjSeu2YF2X7RBVwueCLhxyqDNGo5oDFJPvo/jQJ1DO0TZi4PPOZWih
I8EDsnX8gbSotPi4yczaaJAjmRtUFHjfCDCuL4SV7tKYCiGJsiC6l/c180AObB6icRoPyUgZdCQq
fF82RmCdt+vRn6Mo2cFG/7tQUxX1pKguHuyOBbmXNomaXcfTHFKeA7g+eh3OGt33hZGp6KFHWjnN
Kh206PP0LRhn9TUJ2xBkmZX4Ad0LGjymvW68mr2gbhkpUAcEyDb07UyzfgVxOkMOQ891V7GHwq+q
RY7XmsIRZfqp6QO/CTo63LAmVeqd0aJb0tfCMPrWkGH8pjS1YThFWUavUKrQYq6EAVis7E4f9kGl
F7sxaZIt/a7zxUVxAlX1BbyP60HGK/XRQI2pBr8LmlM4MpcT+aHrL1P34/JePT/Xp2aWzzi6C7De
Rt2WMJNPPR/NO/CQbZzrNb9oIc9M0JqNEpecj50r3OLQ5c0cyLq6HfEbvCkqcz9BRcT0cvvL5fGs
eZFja8tFcTSeMOljkeiwRuuR92gDULoIPfFbeanz1UFnxdGgpBMBgm/sfgEzmvFLyx/T4MvQv9fl
RqSzlvaFmSWPjocDO2tjBJd3xIzIwnusfq8MV899w7xPI7BlV9dK4tPyntUPlrWR0Nk0K22KsYvC
DNgyZJuNX8MAxb78S9am3BrQtAxZLvO+VbwudpQtoejzijPyHZq1qHLghsF2ka5xu547hYEC0ulp
/G6WP+Zh2hHyGA7PfdpeWaHwIJ7Iw5SA4PJuTskjIoHDHKEj16D+5Y20csGefIo0B11jZ0qn4VNM
YJi4URJXIRWEubvQ6cv0oJf5xmKvxIEYOC5YDUhdcF5It0ZgBUVsQoXByUrrqcxKCHKB0JPkwV2v
lB9h3+9b0T5Vpv3r8kBX3ghoM/ljWO67JLmWjoqGdNZQzodAzRCr2Tn4UBQTWhfWMI2I4NLkOplb
CunGSAmuVZrFUIWr2ugjEIaqOF1qaSj05MODqotkn+TQZOBo5sxAF9EH3WuUkullCNFrwRMzqq8g
wU6uUGXLHtQE8UQRlhuvxvPVW9waoiMLdXtoXCz/fuQGgLWMtZxgB5cGdN7VZ/CUpkXmZ7MXFIfL
87fmQRcqbw000agLygUEy5oDvOR6NKuwpHvowAB2M3Ygir1s5Ry/imo11B9sExlWnA1DCl0UGgR6
gDQrx2OuBl9OtTMfOs7DmzZ0LW7z53Zf+I/GgTxY3mXTZ74OLXDw3Cp6OijDa0GaS32qIjI3IHKs
22cN27J2hXmY2MtlK2eO+9MKtuES1C6Yx9MVM5KcEfQYgH3F9KB1jlphikAj2ghl1lwbblM01hvo
AAAhteRhknBuu2hAm5GmDIMT2P2takOTmdbmK7RFUg9iiF+RNX4gmT/XKQBVU//xlwOFj9MtYkIV
SMPjXA6mzIjOihGrOeLc/JthRD5r6YulbbUXruSONcD9QaWLXQkAq0w/RENC24lhX1rimVTqDrIM
L2ws+JBkT6yNeGirTqYMELKDuGU0PcRDyDsSP3X6k9knt4H2daKVoxibio/naeSlOxAUZnDzKmR8
pCVAbdYwG4gBokuHQTjC6HQnpvM98s08KCOvmlWeiLdpyHdZ+x7U5Ony/J/j2yEBcmxf8uxJqJDB
6pocJSRgBesBTeCKgN54dDcHH00b74RihnxG/D5tZQLPfAUOMYoGOL+IcYFtliL2Ukvg4GMc4jay
uBm+qGzDGa2cIhig6BNZPBE1pbGBrN4agLFXOAhsOdoEm+aLbm2EWOegrGUUcEQ4EGiZM+VberQi
8DEPGIX1rPvfBzd9yQ7j6Gt+eij8dr+l4nsOE5LsSYOqC9KregV7w0570r4P33XnSwpyDFd/uBlv
9BuIB/tb9GDn+XjJqOT1zG5OI9Q9MZNh6oY1cZrGndn10DsJ1Awseh8pDa97SHm2aHTzL+/R5Yef
vraxRZGeWcTckTD+1Gw9ur7KEl1zcwGZHwupjHi41YEaRtQXTNdzulXFXWbvgq3Pi+fIVjwCfwc2
5dwxZiD9NCAbp2sjvra3XpGrY1r6b1BqZ4DvSiEzBAdRSbEQUOVIpmkgUqHZrhd3Wfej2CKXW/Hy
mL8jW8s5PBoTtI/bPqWwhaQCHhu/VQ2Pjb0VlI5J32aUU2J0Qhu7Yfr61+uGJzIuSQQeOoYouTad
2XFLzbKAKuRHWChch4YHNbmaXFGWeP9gC+kfbA+IquLX6RiVEWJXSV8VIAhcVFF8HX2IFXGiFu3A
f49a0ABQBKwGlyZareUTX0FIWw9FDVutb2m3M+h22knjc78xfytF3lND0lGvDIjtZBMM9TmorW7n
yp+MX7rtTUjJU8hXF9eo8Kn6S1ke7Nbrt9oVzmNwmEc3HogtAJ7DiE/ntCAsCxFlF84iorRwbnWx
5YwL6IA+FW3l6MavlGyc9ZXzd2JTCuwMxI96bsImsPs7luy0PNhT44p0W2XrrcEt/350KKq6I0k1
NUC5QFUWBOEYlOB9+q6RwO3MwYnVXWy/Xt6k54//kwk1pQsPxQ8BuDwGV1DkQq+61p3NH3NrIg2D
Przm8PfWEPCAnwT1lEVF8nSEYlKHBkUbpGbK2DNE7aTNjYIMbFpPOzCaATe1RYi44tTMY4vS4oHD
Ky5GqoJNWqv8dvqp5GBJs61dHOVc2SznrFrTkRFAM5QG9SXpyINLKInQF1Q43VS6oqCc4H6KRenq
4UuhbGYf2PmOQY3FhoAZAZYORErSjgH0O5q1XovgYqioI3BnN9TeoZ2yHXhRKUzxRZqx6wbCHKWb
NpH2AsrSeGcr4CvI1IDGd/MY2h9QxtU+prYor5TYCg8iE3Q3Qc/iqx2ihXlqy6x5mud58mlRVw+q
YlvXFhQQvxdj3fglq8yUk64KAqckAjjzqYt/WFpCY2esFOsbktJF4Npmoatcn6Z6cOssbQSvY3sw
fGtUzCewqffsPmVFmeAeXcoQQFVWwwF8i5a2y9PE/q73tlK4JVJ6jddnYu53VpCz31UZWOO+C0lY
ekGgmIbHhKpNfgPOdOqIFnlgp9FaVOSLoa6g71LnEzko1BzsLzr4k2MexJDPO5hBDohlPLR5eqUC
K4OJ68PaHXNj8pPIZN19EGdhd7CyOtx3zBIwwab8NSrn7H6skS/nYrSVYV8svGCzbovArWwFKIC8
EsNtTuwgccY5XCSl8myifm6Y6L3XmyhyijGkN0lZ09LBpqIIa4MBqBWCSzJ10DQkfnWzSlDvryxB
/GooafMQjYHWHUSidqNrFpShV0sR2VM5Mute16sp9qaiTG91oaBlkkQQQAMjBVMGbsVm8ToYJK6u
GlaNaOKeZ20HgJ3xhmSKZT9mkB1odl2U4INJ23aeOQOVt0syFW+TDnSG93Q2C7CUlFPZOzmrQJHJ
aM7aQ1d16puq9QL99tB45kQkIdKyTUIhy5A09mtkhjQFpCocfXVuBarSaGF8Rukirp0kL7vHYayM
xu1LK/7KOgryMaorxftYkfHXEFn191KM6q2J5Ma+JiG9hjxyrvA+HCh1RzbYIBNXLSj5ZZXyNWVt
/oVNQ927I4AbrpFH9bXZh9CzizOqP1VZ3uyCWhez14mSgM52DNOXUmvqh6Y0MosHbGz3NnQ/Vd6G
kC+AXNYQ/CR5PL2XtdLaaHpsZx+YFjSKGrTJBzeZmFV7fULrCBV+LQA9qCh+5nOS7q1EMV5qrWfE
zeyg/I3EYWs6EE+zBh6V+aw6zUh/QsRSn4FxDMrHuCGV39hErz0tovS+hqoPNINSdYaeRsyQvenV
kIZekWcjEl5GkPy0FTAk+k2PrYndjdsptfpi3I0kWjBAWlzcggkI2oLIWY8dn9UQ5S8LmeVbZUqF
uitwWN8soaUhT/NBqzYe9qsvKxt0HIwRJBFkGhgtTK2UNngj0OC2ztEVslE5OrulP58Df36+5OjD
YRiSPsfPV4TlmMYAiDtX59uMuJevsK1xSC63BpkNEShL8RJ9e7m2hxTIxkz9j+fUf4ci07o0Zg+F
oBAmAD6AEsOP+HG+GfbvLSpvHwVa56xdvque640J3DQrXV5xwOJ5GmGW6Y748ph/qA68F6KO6/EV
Tdj54ZlBT3sjbfb5Ujp53Szrhv80cJmihiVHyb3aKyoqSkibMfR9k3fdF759W3907lcQinFxH+H1
GLpoYntWr7cyZ+epBsm6VI2oWQs8RIBLWoB4IfLKFwhjQv888BRf/xZtBJLnXWKf1shn1QiYHFkk
vMxjDdcFxprc1B/1i+4gl3xtHTR/+lJ+n66g1e7U16mKVpvLe3Z1mAsAHnyH+AWKjtO4y07maR4n
DHNKS24Rt0KOPrlDR4QhDhVxk+Cu3qp9rg72OB8q2WzTYOgrBYPNc6/3VK/oee0X1+RLxscbsUNP
+OO4x+Xq/TWuAbN8bFh6olht3dUD7nCesrtO5UL7agKAWpP95UldcwTHZqRYFmuJe0iHGVV/peNS
fPl92cBZaI5xoEvVACgIEFaAkE4XLRj1ceh7DZ5GOApUvaKCR5YOTc9bO3lEpeGytbXhgBkIRSz0
8aNBVrIWxaRoswDWFPYTXUjOaG4UMlcT5McWli84et4EkdnVZQIYkOXP7/E+O+zm/W/DV66ql9h5
G3jqWFx1ETvvoo1O6LMweTl3FC9G9CSh2qBLp3woWxrXy7krIKYIiMTQ3bXlSyISwGNBKNHuq1Hd
8GtbJqXpzP6PtO9YklsHlv0iRtCBZkvTbrzXzIYhjXQAem+//iX14mrYaF4ipLs4cRYToWwAhUKx
TGbao4Si4sbR8SNBy6ScOeDjwSxQoXzvLOLawXH7/ObrdOFHF2vkdhfM402Xze/SMNxa6k4D44ES
ChzY6hu7wOCudDDRKTUZMBi+uAO6A02iI4FrXET+vmaLiywsXxzCaFnN1DkLWxXPiZa6VSGwxfXN
+pPmtbhgwYibcUrzGWB4QiVNUR7Y4G+fh2gNXJzQkFGL4gYQFqM70gbOpIts7GIVSCyBN1BBKguN
/eiBPr9QlRYrIHUm0G6PZV/C/+uuOZphIzDli1MHDAbcIGItYxRU5uV3R1se0WcnQ6UJ421NYbnK
EHtKeFfmIt6ntQUtkH4/YwsPQaopxHe5kkNGcTqkerBDxc6felF+fG1BNjqZwESho2//gv43Vsqo
HZFrpFV6Z9r0x1CFN7Jk7HSi/XVQRaAKr4N9UzNBkgKR1fMzQtkuTTQKLDUqrtqW3k+jscfXggNq
kV0cN5gEuFfM2ElK1bGHW1V5MozqmtYEdZcfVRw/blvl73DqzE2c/x5+i5sSwrV1i98zkeAt7xRf
r5QTKbJTFLP7GuIiiTJ65hD7oJ1nzpB9buNfvGkz/NymhJ4JXUN36Pl2wCWOcd+AjCarbUTPR8xM
gDweYnRuKsVO876NtmJPqH/MdRZ4f9u66GwxaDWmmJF3s2lA6Ww/Jt+nv9banle0wODeFhLkyLBA
qcSt4BOnYJ+NFBMuIg6JFZM9Q+GuOi2LQVZqrESP91bzLoW3LPGYKGMtQuHeEFbYbaO3WIsxgt7/
OtGOne2q1vO/nAqYYsFNQizUGM9tAOR8+EIOsJYElPeKfrCTEBS4u22Q9aX8ASFcXpMNbS9P1Xz0
mJXX71LzEI0YaxUEFqvmDEJFdDLYGsYjuE+mMjODaDCxYVINlbi+ORZaed3qBRhdEtXtMTqr9qZg
/HnNqPHFBHIAFI4x5sRhJpEZV3aaFa5lRZjLt6/lNNvbjfKyvYEX7xfsGn26KCOCOxDMDhwMxOIj
ZSxK2IKh3oyTuc+DH9sI813nXBH4hjQDY5Zon9P5Vx5i161aaUPumlaYen2H+DZmfeordfbRj1EL
v0hTgf+7xFQhlQGuI9Rg4Yd4d4zZQa2tczVHa/q3wXgPqiNtXyv1NIm0hS637wyI97N1HqM9q8dT
plTfTFDcCzmQ51tyvnuoIONTDg00Ckq8fPthrXdT3jQGHn/UHJt7I9tL6Iakh7K/KtQr+tfzJOQc
br5vi6c5hwxlW7WAS4rRHeXjNFb7IPyQhkODr/S/NQxgYYxQRf0dIzl8p0k3YRoDFwBvlPzaWNFB
J9NDrlW+VLVOoQ2CJ/ryPoG5BIwkaGpG2wdap89XRqQmovnswHv0PZrmrrdeApEe2aU3mjHAEADW
U0PXCefycmQRx7yPC3Sm/SLjYxlds9GLRJ5hzeYQNqNxA/EaKizclVWUMs00c0ZRHowgdJr+Yftg
Lt0d5rLg6/A1+vvCclvVymWRFSU6mPPMM4oXNfik+p0WHdENDPV2dxts7aouwbgYPS1z1rYJPLgF
SrIwPhLzgZDCMeVjLZohXDMBU0Vq3URhCgMC3PE0PWbqCAg43RK8Jkm1h6QIcuaiN3wVBRltkC0g
9IFzPTc0VuVEyuSkcG3pYcT0g2o/Sqbom2DN0vCy/gHhdg0t3BJmIAAy4XLmxzr8nJSTWJJk9XDA
vY4wDtkJm580zYqihrAfYKyYXKWyJB0qGZum0+HDbI0bFf3X/j+YA8ak0JM1d/H9LoUtHBAjEJyQ
Azx7QfpzfvmgvFJKR6kvvCbfb0Ot7uEfKIgrnR9Up2dNHeU5zGE81PGx7AsHeXsmmjFftYcFDHdd
jYCUYP0ATJD4RvfesscifN1eyeoxYWR15tvAcDLf+mijclWFSYq6uPrQRbuGnGQ7QCLCNUKBa1hd
DJyPjOETeAd9/vvyePSg6LUUi+nRn1WMmhsl6bdBF5HLrR7NAmb++wIGaRXLQKUIVGYtlIFBshH6
I7p/m7+WOsFzh4+GP8vh7mpoYBZBiYFTEXbUWus1m6jAykQ7xt1UTSloprWA6OgjCe9C+24Scaqu
H//XKji/Vus2mP1nQ66VeMfoVRvvS8jFMsyDd8Iv3dlc+YBksWV8xF3ZSV+XOsDajKEe3NdOZE17
iXwYGKptzNTvJh364m0E3eHuEE/2/20/+ajBMKOgKynw4V5b9bnT90HdCyITwZkR9dz81KQLY6sA
RgKtIpPdyY2NwW8BiMDG+UxsaeS9IqsAwWiw3fidBWK3kynKtazaBjojMB6M5MRFPU6TR8aUASh9
8QlyPOidQe8J4t+uGYviud8NoxemscDiTJ0pfTiAKBZuaK/s2tPMTpi/1LvhYE6OjpqEE9+3B/Ov
PzNxhU0I3GOz8EDxTxTTzdrWzALuVX7WSj9Jf5kiDz7/7st1fUHMAdnCG0U0AftNgHUZ2auV/RiU
77HtdtaThfZoWRfY90rq5nxBnIsNWJMoSYkFFXNq11Hfs6vKMW+kfejZe+3nP7wci93jHK3ZSUne
6/j8q0DioUFulkGyEfF3T37k5HUb65K8cfa2C7DZVhf7GDdDTWoGMHk8pD7Kjq+6S33ztjtVh/ho
v6Ak6Xd+c5L22r56DD0Ik2//AtFBcgZaU9rJZY6tZRU5lLnbDW9kRMOs9q4WN536D18cy+Vybhmt
u3FFdaCpmf4jMccQHCX6bqyU4/aqRBbDE86aGHIEAy72tcHMbfBMMs/UYmeKDkPr5cYhD/GGMlSw
RbW/eQEb94InZp6UgZHCAG5Qxa+dHR3t4ZkEMybqBTZkMZsIMteCCERwhhrnm/NgqhmNAdr21S5V
H4qyR3fKXq1BdAsl116QyVx9Cr5sVuMycpiaL2N5di8ZWGVGE0WKpniEXIBgVaKt5FyMKjVk6lLA
QNCXRG7RnEzUEkb7wHrIPju16PtBtCzOydCkYNKgAS8Yb8zmNs+f1fJp2yznn7xlHZxr6cqkgDot
IKb+CcIO2ijgKrmsdp+7E75JdLACakQdAMBM8TqN0qNiR06hsAeajP5okKswuysS6kWpIbpx86fB
1to4R1JZailHIaANPX/V0vY6SuiVaY6nRA/RbyW7U4FCoGL4ZJAF78O6/SPKBxe6Jl+wPGVBm4IE
A49RJOluIn/KEduzdNopU+ClVXQz5YaAY2TVVhBAzCToIP7guVdBdaMPUK7AjSO9b5S9nym600NJ
ftteViOVBQx3sfXWqmxwscCLhd0utSy0SoV3Xah6qfaLod95G+2yDWa2HgtMATqG7gi+nM4fIwNf
fhjza3ADPiTmhB/pg3Esb6oD7Rz1iBfoFA2O8h4d68M28Or5LXC5ZRpg0utkBlylUZwGbap2u29A
JiVPjpq/xSJy+fVd/Vom5790gnFBVULLdJC/SiBltt7QIjrVO7Qe/9/WxXmwVCIBHWoAtfETquBG
dGqGq0a/k+STrv/axhItivNeMTSR8zTGHo7td1PfZwHkD6+V8MaOvG0g0WFxPqyaWNrqOYAa6qXW
bRS82IHbR495dj2o/+LPUDVTZR21Sszvzz9mER7ZcqCncYnUBwutY87eZEjvROnoGiCQxwDDfhw+
ZZo8BbYuWOW8Ct6bzdl/MNMZJvqz5u1eABOjJu3UAzgM5SMEwq/gtx+iyrjpGBPd8rWHbonFLVKR
siyXM7ivQY2hX+31+UM7HZCQ8200UTB8JoAndPsQ16xlCTn/pMXy9JQWZRJieXXyX2pdSe1/Q/MS
g/6USSLNljV7mfMiv/mEwJPEOZWq7SD02M5vXrwzA/RPfKjWdQD9JFX1LKjZby9s9QVcwnG+BK0N
GtiyAFcimDXR681U8CQ9WBQlSvvayv0i/dUaIlHfVXNZLJJ3KSxpzEKbj1C6sYZ9B7m2WEZjlHrY
Xt7au7NcHedRtNxEZwVSkG7ef8SyK7P7eBSE6PM/cWH5KK2guR4lysuGuRA0NUaJpy238tuuCB4R
6gliBREE50KyXCqgQQzxSrkIrnH7fdA87P5ho3QNbU/4yAfTLmfgyAeWYQZiM1dDA5zC3msZlC3E
3QZZvbh/QJCbPb9FyGGGVj3AFZrj+DE1z6HNjiFy9cOPWnqKQuXBijMB5OrW6aingDwbFMI8mVCG
9g0rqHE68fhR2fe6iKdt1ZAX/z53NIOcjR2oReH3DEgI2OEdi9GdQHPJD8Z/SVvNzHroh5hnXvkR
DoN1YR8qWAuqzImDRtjUCdvmVDJZsGmrt+YLiJ/0ac0hUWMCILnA12DxZoMzMRJ58fWd+7MaPiSU
EfKaIZIULkk6B6N9Fnre2peQCa7nZdcwXsNZlAz5KzTxYFD73OhQXVetjuHyjA9QdAkePDTlnwzI
POzSY/ZG98Mp249efMTQxEk07rrqyxfYnHPNJKjyWBrWOBaV5dCEuSwNCweskO4E3agiTg49PnS3
b9nK6WFaXAd9FigKMbrImWSL+qdcGCi9DXRAk4lERshWQydWYuOPbaSVV1GBVKstQyBFAR0M58WT
jEQMlHW5ayV+2Hl69xAqTpV7kohQYC09ocysDDO5Hkgl+WHMeMwyIzVszHyS1tfHdC8l0y7A/AFo
Bg6N/gutDrcEWdZoNK4jIurdWFvnTGeFXgBZsfD/cxMyJsyz9NE8cdpiRkRL1MxXesxNtvHMXm+q
mSczIUXriudSNGg6oXKPGiCGNc9B1Qy8boGCY0yCNnHs6Uc/2kxgKpczmgQD9NpciQFZJ8hROZBu
IrWRtihnGqN+n3ZoNgNag4FhKztJ4zj3bEr3SF6aVwoiHWhwRt8jNUFbmtHFTkhJ6kRUEMOubfbS
fLmfVIyqnA4a1t2RT1I+xRjZBpMjdh0yoIYt8HQrLxLWjyI4Pkqxet6CsxJ5JrtGXFeNHcatGL7c
QIciecooHcsxJLsqsRXMx9a/MKb3vH17VhzgGfZsAIuYssnGNh8aFEalyXAxdmiqXgGRCj33t3HW
N/RrjdyGjhHysnWByh4d61sTkVaZ7TUo10lW6va5IOBa21CokEFzAWwCYM7jwFgzVWoyYFFtXXdu
qWGqDVwrw2ueNVCq1rOfYRKP+xyjnS9y1aaCNMPalqLb0DLQtqMpmGHgtnSIw6wdJLRrTgXGQKBF
fE+auvTmjnVIcw6tAG/FvyvgdELfPRhqUD6Y/744wijOtEDu4d+HyPzRdPFVAC4dBBxP8JpHE7Rl
miQiM1iDnKlbQCStYUyDJ2rv0r60prnxrleeJcm16bs5Hev+GczqoLX0tk1n7TSXYJyJ5q0aMBNJ
KlR6Ipd1P/UoQismc2Tte4KMR9BfhUSg8DkfERdOz32fuI/4H/aVe64LFnZyNENCCQtKJ81pasJd
2xu77ZWtXYpZVRjnZs+ihJxLn5qgozo46DB9Nzpd+2rXpzY4KPQmFM5orST6MLP0B4qf0ZryVCeh
Dh+rD5jMVGaOx5x9I40BSdHgLW6rIxqKP8dCPY5Qn9pe5pq1LLG53cxqgnIFMrVIAkT3HUYBKVHu
MEbtxh3IFCbTdDoi3W9jrl1CXEALNHHg77f4D1grgmBJPzevQJmkNWRXCl5AxuuNVBB9rK5tgaOe
Xz70RNRdpAHHCnrvBgO/GXVBoSbFO0v1t5e0CqWB9RnjiAgjeaM0pTZuNYJn4jeBbJjuwWtYggGv
Ug5Ev7JEsjWrcHOoij3E48S3HgakSMnvgisGNzG/OoGQSyrnCbc0H2/t1Fa8JAxuCoxzCsxl7fIt
/dl8axb+TCvVoApH+LMivYOHdZTkIORDuWRjQcyBJkTDAmOQBhIszianthzrco5PVcyEGNoTBf2Y
tWMjeuox/P6JshNSDpLlkVREobzmzjAkNTdzYlMJz34VYc4bfWGwGBkVSskK/TR8kc3X1jhR8zHT
QrS7/MMbDyZ00PTMMuo238BstJRGtQRvpjD1qc2VU5uqPiOoj4JRZNtG1zI5MJg/WHxXhTUwtCPF
2Fc9/snAQJ0GQeaiQ++loqEfZvlRbYbSkQvorMn0dRt8zZ1a0B1F26Jize2Y54aDwlZXtzJ8nJ10
uI+PNt59NLA5tkTdrBC0NYvAuFdpmjoyRArAOu3Tpnu1SbwkegO18qCJPlLnf+riNVqsiwsoqqmO
42ruk+yUVzX5LlTcWv330RWA7lyUEDBgcr5vVG6oVUCcz63t9Elh3Q81FbELr0OAPwofwDKU3zmI
Qq40O0chze1jLzEyGICIiO1yXG++0TPP4/+H4GmHskJO5SRGhGne5aFbXA/HeD/el9/0nfFkON+L
/xQ/8HO/9q291Dvacdv21pzW3OaLhCnka/DUnu/hFDRdHyHJ55qYryaZM9a2l3WHbZA1l7wE4R6b
qoM8TjXntzX7pTSPaeKpk+XiIoBs9S793AZbPbLFirjblA/BWJIMYOogOQqSL7oieNBW9wwE/DN7
Hbrq+ckAZNBDU62QthopeuLKKAghLPOiRPU/4UCSCU4BvMP82aR9jcs6d65ZFgOTA8JwP0b3vqco
oDba3rTVEwKhsQ5HO5Pwc3YuyVGc1GDFcW258hvjFIUeaX4RsBvLEEwSCfOtHRFcnW7IGpowwFRw
bnQ2yI+1zITJF+Nbg+yVJMo5rJ3QFwBm6c4BxnKy0sQCgNF/N7GI0jwx0ZMhwuBuDkPluc4iYIwG
2IoeNHKLcG37VNaCweUyuHtTyK2M8gIg+u4arGd6fSxaT/9r3TY4oCUKd2FIhi/CVgNKpdW7tIx3
I7rt0qYSWPPawwPGSQSCaGXGV+68n4vwyISwZAPFFtzLcgfSDGa/xGj4jY3PTEQuePmY/85Wzh2y
s5gZhuDOoWJdZRKVIRaolN/MHvJijtq8F9a+ZffobB+yK0MWDW9eBmYc5nyWi+Why7jCOC0wKQiC
QxOs6prk0t5PNWkn53eDfaMkeNLbh47sWrbbNpSL68uBc6EnSwJ1iEaAt730gqbqk2E919AJQXMw
SBZKRxclLy9ZBzjE+RctlhtlFkExYl4urpelQAU+e48xnmDonkENpy89rTrIIJjTdLzPjZPI+1By
s+RXP16Z9q/t5V8SMXK/hnMoZlclVB7wa8yo9uzhukEzXYyAePCnIPbN4L7MvsnI+GfxW5kgPH4S
4F98pc74oFieZSSQyeVbSUkMOhumtth/9bmCALHOXiVw06pHiM9U5s6OPVM4vbN65gvM2ckuTkAP
FaUY9K5BVfWJdTsrPI1QlrRnMr/Cyenfho2/ayfgvANTK8bV+FwnMWWWmRg9cFP4a3BTP5WV5YYE
lYfwoytiwbzffF5nkSOHxl2mKlAqg4agnbPxWZolN2nlBgHY7I3HGP3OcX2ji+KgdUSkm0EQi08c
mXMZRswQ/teQc0ZZxa+r1Av0twjkxW2qPfXtf3PDbhcrjwK7uXgI53VCpwPvO+JkpKvPzzDSo66B
QChIJ3CM5FatKYwmc/TKl/ujmvgSOI51yavpd8QBToUZCe2w/RNEv4CzIjb2mkRt7LRm5t/A7Fcc
7Uat/jYrzS2T21w97CWa91gmqHWPFJ+sBnmojNCVrWTX6KLm8ZWLgU3FpKiNFCqyDrwziNAEP0w4
SjuUfRNET1b4poThc5NbuzGC1SqiEvP8+y/M9QuR/3iEUrISdS0QS6RqCjU5BDV14+Svv6d+byOy
lnN1EUUNzstLGE/sofdTuxJU0J1Cmj5k+fu2Oazv3RfE/PeFUwlUrejVGCuRo+xgqATSELumcpWM
egMLXVX6to13ERTMS8LHGzIKyCtcFMG0IVTzOC+xJPAxS9quDu6qEFIVrpaN3jbUZbmGw+JMvYOw
XFX3wDKnXL4fm+LGDg00v9igesPkqKZKT6oegkLUoAgSIMJyH1Sd5peEndokje4aK01fBL9pvuAX
lrNYP3cz7K7oOzvEbwrS6FXL649ULm6TJP4M+te0JE4cBF4vBXsSRyC2AAduQD9Vg4omBy4CTW5r
OH+b56SNLBuWVWe3nU1OSq07wfBqtoft9a7jIPEOaRsdaqmcv5tAfRhiJA+OgLoWuIppfMybKzDI
7bZx1sIT2NUXEHfWOumGUGuxr531KbN2b4zN5OSB+UJZdtCSd4y9HqB342hj46X1W6129y2x3wrs
sJLFt9Eoe6GdHrd/1erlWvwo7rDzqgoG1DpxuYijmtdgcwxra5+ar6Do38fDKPimW/VKCzjuUCVJ
aqVKxWa3oz9NjTd0Xh7ZApD1E8VpQvYW3wkXRBPykFVD1MD1oW3OLHZBnjmE7LJYEbwh65v3BTT/
feGZ8sgIujHCSGqc/cSg8r0ZPrSY2Mm8dvzUgl5wVKJlcW9I1YOxUkEVzq01DRqQjoz+V0mpbm1Z
4JXmf+jSAfxZFv905Ok8mptWNXoO32v0GSayl4KuuSFvJfNMK74a+v22FV5OCeGyI3uMmiZCDx3T
uOc7GQcazVtprumlA9Rn0GVbs12GzopEz29jDcldo9hZ5Gfb/keyXyr6jCG+jjyA7RmQK9/+MWs2
uvwt3KlO4F2MsxTvTd1HmVNBA9brS415esjiwzbU2pEuobgjLUieWBG+2d24p8ekUxwaQqp5SqF7
pLrbUIJV8Sm9sS0GdVABRRTpJi+b3aipB0M0srD6oC1WxFNHwGqS3AwAE4BHtQ31NymPXZU0vkQ1
J4GaQKxMGBA09oNZuWMX+WY4ebWOKe/e8rdXvHY74dXRZYLkkWrzQ4GW3LdSSWDGNe2h21I5RmMi
LUugAPIDvK9PfTaJ3qy10MFG2AC2JA2BHl9W6hGlVMyCN9VG7cWuQEBf5xEEguys9FA6Hz1KFcFl
XT/XL0guHxMUQUSDBJCmVZoQgJ8svwr7wWEdEXwAXfbszJcU5XFwJ83NB/xLmSq9FJoaNjRtjJuQ
/rST9qTK7V5msR/F/5mYUZF0DEWq7TGXO4H3m19H3imhsAtxaRC7QDeG8xBQENQ0UA7XyM9FuzAi
j3E3CTrLVrdyAcFdfDUaIjmf4GBbY+7UVQ5QAIVamYgQYi0VZC+Xwt16LcMpJbMjj5Jrjb30DBQh
xkOtenF5MpBTS+RvEhUlg1ZdzSw58ntoH58h5x42K1FmBKNv7RotvnXSYAdSD2hUzb3BTFDxF0Fx
JtkSYxypDihoNPgDYoho7J2qs+8goi0oTa/ecc0Ea6GBpkB07J6vKk4Gu6MEWwmFc0SrTbaDOKyD
mKpKfxBLVE1dX9gX2vz3xXtf0bjWkzmwCJQbAxqVBabbGEQmiCCuWHUji1Vxtg7+Mog4jVjVSNP9
wHonLP6z5fo0sLdOEkk/iBbFWX3O8lJNcixKavwwsW9iNL4E/V0tMvu1qAIjDH+OirN6NQubWA1b
hL9jaHslDWInSJuHxuy/UbW/bcceJYtRn64SI4LEy/ZbsAquy2glgrwFBIw48E5V4a9TgBOMs0qF
NwyfUn20U1SI66ek+I9Gu23A1V39AjS4bH9Btb4YSgDmyr4vv7eNZ8dvqSzS77tshp198gKHu9aU
2GUg19BdaDxcAeqHh8BrDRfpPofsv0s3o1ffTX7q0SfpWsSgu+ovF9jcPe/sLhrNfMbG2AZJop2p
2sdUEz2q68HhAof/QiPQP8ta4MTfdd84qb5u+eSx8Mdd9lgWDsNjt5evhIMUoiPkvtdoj485NL4A
9jX3E+ZJh8DXb/pX/Ve6zw4Q3Bxbt/oPUj5E4NRW93Xu9IWuICQ9+CgC7EhhHgQAttQbW2mcAKJe
ZiWIG9aKA+hi+ELhTk9Sm1ADOT5eoWpP6jtCRxd0mP0ExRyo44JSn477Et9meJDs7vkfbscCmzvR
LDW7sJCATRv9akwAIpfXhRTuq9A4bEOt+tIFFHeKaZLJUUEBlUn9XkqnPTTwnDKFko6ROHAXL9tw
orOb/754IoYiKNokA5xivxfKQ47yg7CpZ9UwF0ua/77AIAmSRkiSYveqEE/DQ9ocqHmyJoHPXF0K
9GTNeaQUJBHcK1Q3WsOsWMYrBOJxyauKT6YL2i3XQyEw2YOPE7wxGLk8X0rZdEVqqYjqSPOmWO2p
74vK66f3SapvMJQG3pDiW6Y8x1n+tH1Oq4HDAph79cI6w785Bw4hEnx26eYTHEkTOD2kk9HK5EcG
+YdqBVRC/yyVe4KgAhGOhjWHKlACcgbV3EXWO9QeHpRSclNdFmztbNcX8fIXHP8AsUxmrJtjlaiR
wHhHv3fQzRBYiAiDe3yyCs3U6Zz/0HFq+DIIHHmURSmjVWtfLITzU2PSEL2tAdK2hYdeUuIG0Bya
TAXhVy4KhtaqdjYy9YYJcRCYPh9QlnWpjOqIbSujQz7tw/w+Ct6D+lqnz42GBOT4phIIOd8X7Fiz
922bXP/AWoBzF7vvmzzDABD2M/HBraWrN9R4I9EBatsJCmrltUIcqxO8NquhkQ3yfYhjqYgsOY81
lYVZ5yFAM0geDkzZW2i06FXVL6BrUteGU5iRK6fS7l8Wu8DlFjvUzBqMOe6cwutpDFGmNagTWKM/
5K8mFM+U8TVjLYbwXkksynCt7/QCnPM7bQ0JXYhNInTBcLWk3+TZrUk+xyjyQvPUmvsy8Gh1CETp
kVVbXsByXkeiE7VZB1hJ9evIeihbwyFBuVPM1+3dXfXdCyDO2aAdu68aBiBmsuOIj0kI6Ox0TLhs
wwjW89u9L16iCKJVQ4GGfJcN4BYr++GNaZMjobqvtK0ggSU6s99/X4CxWEddvwRYpP6nQJpIcwN6
DFDOLyXbHfud3O6G2ulwR7YXqayvkoAdEFVmGfJO549Unqa0MSli+abqHdoFbjxQT4+kvaWljlbl
BxWjLLSrjroc+To2WprMpwTURon9Omq/ilQoxTwjXjh30BX+zy/ifGJRpRJIODt8SxUPzPT77g5C
7lnJTmQESyJ49VErMRrfpoJg6jdrzBYwF7jVSaGjNwdbMZXvFdX2jaGC3tS4w7SRi7yxX0jUUaKH
Jh1PnTWgYicfCUuPmvykJexkk+C5NH701ntWq67cqjATduowi+D0KgPjgfKrTiqfUnRH5YrsdGhm
AjsBotLSfNw+1NWwcLGDXFioGnZMRoKFJN09mNNp9FmqCiZbPDqMx22odQf7dVicg62CorOD+duz
VK+g31oHA7QAH5TmTsc3hWSi7PK8Dbh++b8AZ3teXBRayYmh97COQg8cXPpDLSuuMQz+Nsz/ciG/
cHgnmum51nXzvYCmj+mXlkvz1KGy21fHOHbTtvW6yekVYbVgtrJzKyTzXDNU5ND3jdwut6OFXSOT
LCMALsLrOgj3gX4yYPH4fGmjHzHSWkPkdmBjSD0M32OoReBcVz5IgY++VFDHKpiy4wtM0FfVahSl
EYCXjWOD7G7cxfKVDlqSoLSgkzO6Zn5fyW6VQDiwfiQY40lAGDeKiIYvjfj8d3DPCQiCqpaV+B2Y
0ip2SK704LxgMkTBqrsgj9CxDWm43fapXxoXMDEhhVwdtGygdn1uXP2kYoCPaAjH7NtEP9DyORaN
nM0/++J4wT0N4TR8YV+w8nZTjTLoaCDNZqCTsaN7meR+a+kF5thVzw6uazaKJLzXlqVgAmtWdUH6
nu8lkqC1J/c6ljWMt0aVOem4o8Ov7a27DJfhrxcY3L0cDJuqlOr4oGKQB4PZCPuvRKvgbiQmPZJg
mA8nZW6HHP14Wybfthcx/0j+cJaL4GyuRWbAljB/6JrZnQTVzyTwDXrd1H+dQz7fKy6A6XEeynzN
3KG80Yafef8WpA+WJihprJ/IzPWjgsLoYmgsHY2ejglOpFV7p6G7uBEc+fpu/QHgR8WCcLRGOQZA
MT5V1VxXZ8GT2gWCEOXyicFugcQY0umYWSR8zxY1Q0O3593CEJyWO5iMheOdioD8NKIWM/FEin9O
etE8T0HECIbz40DwFbFqeeg0hDIrxKeJzNl2BRHAtC9o4ybkqEM5HBPfDmrU27anrp7XAoWz7yky
IK44AaXa5bflPjjSD0IdSMSnRz95JW7mGrdX00/tCZqA3ywHlQe3ukbL/fbPWClyYruhtKshk4xH
iKf+10ptQj8OBgt1TA2cBg+Sl+/trjgETnoNka3Mt5+lQgC6vvQvTPXc70JeUmelzZr5zTO6Z0hb
bi9q/QC//n3Or1eNFCkReCZdpl1XxcGwX4TESSKIeYmLuCQNbeh9WoAwrFuJHKkVO/pfSwHOiqiY
pgU3NWbtVZ71uLPCSTYiYKRlBQ377/iGHSC+VFu77e1au9gY2QWxqYES8wXjmhy3A65SjO7azkj2
1hR3T0mAkQgMC7fqjyFmeS4wgLXHHvlgdGXKCv7j+3lNux30BgQU6NTpK0duGHUpCbODWqr3UYcv
9/IfPL39ey9Rs1HQtH5+XFKJ8ZwyrBtXClHYZXcJ+DzQRq0VL9tbubawJQ5neWGJ3nirAE4GLRyr
vsNIyTRA7yz3G0kQiq+dGiST0H2PLQT3A/eqZJHey7kOd6xS5rblMYW+J0BTkYjVqqWD0gVU7JDe
0/mJ2cHEEHI9mUhrsg+r6xwrwKyn8fD3+4ZC+B8Q7nwMiHGVzQyiwwDDezAqJh3GnhOnbUXjGKvO
ZwHFHVFOAyWZQKqLScBrw06g55cK3M/qC7ZA4HwDZgWMQuqA0Ovf0vAwgBR7vFWKl9o46NG3vBeU
+tdCTFxeDBdhXBVlKW5BIJ2t8ojY+PzLnzMMqEqq5lTsJys+dfMjzARmt7p9CzR+cQH4sZGkQO19
PJTJD0k0P7m6eWC7UC1MgMkmn0WPtZj2tINrIN1bQ681+TYukACw3039G6Rvyr/mP/3tZL8e+9n8
F4486+QxteZnOOp0v0Qmti4iDJWIPm8utg38LLPAzqw+ArIYfgBMDipTazM83xEeI/NBZqIU+UUa
BUwVBOE+viAVTDryVtApJaiHc8TKV4OHj9eDfac51j7ygl3pNLvwKvabq/Rh5iMe3MadXu/7PSaq
IFaI74P7+g5KoVcoCd7eTvvMxTSuQ72XRHAvLjwJ9xM502FW2Eh9Bp4hXbqN+6vY8LXgsO1HLrYZ
EAhkIMmO1qW54fn8NDsKSiBMQjJIEl/LyaMuaue/8O/zvw+KKwORqYEYm7trEvgKwrTPmdto/ynV
U9+cevT29R4LBQu58O4cELdX1A4UGTlC5qo50g7BKTQ/kEiXK8GRqBfOAzi/lYzB2AUWYL4wlqBF
KNHyFgvyjNfBQdbrOva124/CM6GZS/fNdXjqEJIyJ7olD8kjiuIe9Hv30nPuk791LeBnlDF2j4dA
hxHzjZNamslplfXMVdT/mtBr0UO4bR0rm3oGMG/G4q6nTaQYYwgAYt5NwQ7JvKKAcrxgT1dsBOwI
sD3M/eG15/sz4gCS2aSZUcqbJKiRuDg03UxD5Q2iuv7KjVpC8YUxZbBzTRkANUz3er5va2QqBa/L
2moQZoDwBDHoPLt6vmdJzvS+bTQciv6JrIWVXYGxzpE6VxE1kK7cXXTUfCHNp7c4nUwFlRUxgJQT
p0O3avT/SPuyJTeVYNsvIoKhKOC1AM1Sj+7phXDbbijmuYCvP4u+cY8lRIjwPuH9ZMdWUlNWVubK
tYCkvL3+1zgB7LBzE+Ngz0xYKVpZs5xgvoDvADqcqS7k7d3KX/cAj8FvDr8XLI4O4SLFMLE42XK+
1VVK3MFiKa34i2QxYhd2uvcPBYSSyS/dtJdI/65fdBOTEx9YSwOuCAKTzQ6icXkCg38sGwnsN57Y
es+UxJGcfn17oDM70QQRGAFjF9wiKuCXM4vO0xapAT2wwecqRT8IdcNy4Vn+/d6ZzCVsjKpn2Ipo
P5rY0CQ6tGlHkQ5yipPPDGbujLvksWPcFqvwizo+g7gniw7p6UtzBTvFtszMU8J+otTxeXu812Al
8Amcf8xkt5plUul1ZgR2b4e2zixgqntWO8OB2MFn7QKTyDqU4h3PVhnNmLdw38+4sgvzk51MTdUz
aw9zEWt/TMJ8lOEL0Paiwe32OL8X7takTzZwGGVqUQ0w1LsaS1h1KleqGz9ndvJYb5TNsP7R2mQV
M3CDOfXJWlu7ZpPa1gLgYHa4EDZDcySuXchiX24v0xRWZuRWYEuSE2p26DvUvBv++WmANUXnFzDW
Y1YQOLpLKw0HIxgdgCnV0dosPfPFdqQZZ3phYHKrlz4kgXkNA/UvKKO2Fou3fO+75jb4HE7ynb72
ke10XWu7KKEwdz7Ph3Z1dnihFi0sV24GVcc38tWsh7uKBYqtH6WP4lBx3OtLqLoZl34x3skhaVVo
6CQKrObRqkru6/zr9u683hYKFKEgTPuth30V7vFAWFpV+rE9hGq9sbz6ZJKh2tZZDQqkLkic2+au
uUSgKQ4nB6FHXBTwc5NZlPuWhtIQgHD0oDnQi3OFa7k492B2Zto6/PKfjWNr2j0zQOTZ2M0S8HnG
BV5+wGRCuUUTzTPwASjWrqTNwJlyML/qw9tv9F4ie+fvuz35AqqQoZ813UfPREXeUN6d6sEuPIYU
z4J/mF2BsxmZ+CGEyt1ghTy2IbxDK5A0lyuOQMeX/jmoQgvCqG0HrwsAzVTdsIqHxmsaL7J5d6cE
6IMoViK/b9RqlYuft1f56gWKRYZsI/RA8ZAAGHviBaJCD0lAYMrMGushSuXuQcTVfuijcpO1Fbo0
e/GpVX23j3j367bt6wOjaGNEjnoUaAqvGIGFr3VSaWI6dSBgPSN1K2VhdNcBPyzg7YDX4shjN9X7
8MOCxilFIwd6El1Dws1l1Pso56+10dvtgBb/lC/skdlBIe+GVNWoRDBF5YRaw4O8jmObF/ehmbPa
WAg+Zs8lVu1/LUyORRwPedS0sBBotnCBZMDs1Y74OTBIdiVuyfpVyF6iZxSpfPu3zNDBf3vd5vYM
MEe4Owj4ZMi05EbMThqFUmO7hVylM0Yh5M6/FwDz3rYzE9xh+c4MTUZakDCGyjQM6U/xwYDjYwW4
8vZ8m9iv6i91ZVrMWzh61yViTO25zckZj5J0ZGKFzYTlz/JOtgkqBCH7Y95xu2SCJZ9LxNhz04kX
4JhytHAlTndMa6hJaCgpRlnojIRuGjidde/3rhw6WS2YZy149uvrEVQmyMqoCC0s6OWN2ZWzh0Gb
hKVlFjnOXHo/DGheeWiWFGlmIkbYAPwUORpNhxDx5PIw6kLKW7nCLfvR3YUZK9btCsmZduOvDcuu
nMF1hTOWeRJnyUvP20Y1i2IlsUGn6SeTlp3CzTq2o03YsO4pXVl2gKMyltttyS4c6w94Xoejv+oG
Vu0X8U6z8/vX/rR2OGrJaAR8snZjew/GlpZ4B5nOYGdr4W4HWwSOYj8tHJVxW15GrpjvM5uTNeVd
GzYBwXwHGQu3aG3ZGW9Sxj4ju/jVYfBO4Hau95oflxRfZ56Z4OFBqDqSziGDSScHJlezJjd7P7Iz
/mp4tsy3Rbvp/PXYxZNJ920TOQBbpFQG1caCg7i+jy9NT8L1vAYrKddgWjU6qNK7Aho9XfuI9uSF
2R1vwcvZvTQ0fWVyVfEgJhmBUU37Xa6Gt2RHttqxxGPIJStoyC/1ts84+QuL0z0E/C+cnwyLcm+T
j2zTOeFdf/Qf203MkmNnI5K10wd5xX8oCMB2+cLMfqefbox4WghJQ8WTOYX9YCvdWU/+S7wtXkIn
OpjPve8OGxRfUrt4Vk/DUpH2+vRcjly99E5KXIuuVoLIHsyY0eg1SPNVLS2M79rnXhoZF/zMBZYe
F2ElMLxBUUF2X7FKzR8rEMFntfziKzVLgBisxBLJ9TUiEWHB2WExxujhzG6HcY0t01jWdXuQw43F
Cpv/gSYYEEDqnXC6nbo3V5ajPd/ewbOTOqbpwAmJ3vrpYy8XVSQPBJPqxWCFCddl9uLpC3M6expV
XGL4D1y+U7erFqhkoNYNj2PRdiN06080KHe11OcbxBKr/zCgv8am56O1tAj5MxgLtD+67A6I4/xF
8UZ57tifGZk4VSMAZydydBFy+AePOC0Y7Y3WTRNtBfX5SnGH/NciicnCLBqT7R+Eg9UrHmxaHGz2
ZRwe9bYnLLIgZJFparvg2mY3xtkQJwchgTpzZ2QhNqT2EIDaqoXa+UJT5JKJyZ4PIGg8GD7HUpmf
yN5oQ8qMJXzr/MECqyYkKVFxuoKB6QOaVISOcejWEZ2WQ3HMCKtx+2sbL97q/NkA/6kvM81fFfod
4B8hBY/bQp7qGlg5Hu+zrxgX9+x4W6mW94bAV3SgktaYig43tXSN6GcAaspGR23DoYFrtUvh1uym
ObNrXNoNSpMqeQW7ffikUluNNkPOHcoXvMh11w/GBzOA36pANOBRdWmnGppQTz3YkQha5AnGoVCg
7b3MUT30OgDdZxey4kiVtguWMqLjGKY30piyUgGVMhFsTO7ggnt6r6iwHRXmjhgS2C1qW3TaB82M
rb90Ac8u5V9zV3riHSAUWa8CDRvjAW78yTvF8QHKrR5zyKOUaekE2SpJxRbR3G3PNreW54YnTody
uepVH4ZT0M8VGt36vEQC33ts/UXRidGZXM2pghAZ1JkQuJrGbuhl75qUw5ZZgZWj1fCEbAaW6rHT
05bpeeeOf19W2ikCATV2hjOYC0i++Yk++4ZJEFc0ok5jgW+QIAb9XBqS2Cc0ReZzyFo7lXOQeKD9
Yu13Zr/LuVreJV25rpEkXci6zgayRAHtnoWqCUS/JptbCeIExTp8CHBItlc7bbMJjV9SvYr0lU9Y
RjsHHYFtGbFuyX2NLvBqHVCT1MGFPbb6T9a80EIOVjcQbgR+f9Kkwo3ipYft7LYaEcDIUQKhO31l
qr0FnB8tMM38w4zWkfbbktx4SVdqztcTTCEoZlEW0acg4xAypFKWl2Ocoe8amm2CBi0Ci4SRc/MF
CDeckAHkLyDdl37IiHOumCHCKLWFi+08SL2PGkx6ncs2NFrUH56mrcI68WzPFJ9dnr1VlfFQEM+y
lUT74dVEW6jXzLpGUIuDPAS1XFRtJi64hYqsopZQgIyqxPXAcssN6OEMhS2J2ok8/kCaBAKiiesv
AXtnY3Vk0cCIj60L+5ONq0aJaDUphun8vqTdmpdQKEb/alI/DkrtKH7wxwS6EWCMFjzvbf5eh7iF
RKluKz1CoIaajfV+24ldJ95U5L7grQk6lREKThaoN6qiqHtsaN6Fu6h9SLR+Hesa87zulKUtBIMK
+7bFuf19bnESN6FVI+77ARbzcCiYhnCtkuN3juKGLmULLnpul5/bmgRNilSD5kfAVoRo2hKcGflL
Lja3BzR3350bGc/AWSxR6lJQKRaM9HDBIUS/uL+WrJ2Hh3zr3jY19xo6NzXZQFlcNwHoUiK7As9P
BRQsGqz5B0SdHBXvvN5vWL5EqjxvEiz1sqXBG02FnEKR86ilGJ3sFbAEuG8E1Q1LZg21Th5Fb35y
F0nDAjj9ug0KAYwx9oeq0BcAUflkpJBUopIawz+RNX8lqF3gGXvIjmA4sveS29ve1jp0DkE+NTnm
zsC857fCJttux5+9t+I3WVjjOT+GVnWEU2A7Aw5sspGkpNT7QIFTRr6IAfR24v5izDa7WUeVBZT4
1LH743IfZWky6HpcwSU/kEdlle18t7WczlZXqMCtQDEpmL0Efprbu+OiggdhrB19N+ue7d0sR+4g
q2rEMNTo8/ukb0XiRPCausPjXKCkWeuPVZUZJbu9k+cGCx4yNJ8AWjOSy14OtkTLnqhlCEgl/V2k
reo0QMz9HzyNqeEOhYoEWMenSGW57kTKdRGhr/mnNJz84Ae3ftAlnPLsSCA6giX7FjqbeNDB6PoY
1ykOiMmfmqZ9CcuAmWJwb0/YbNQzQin1kToTkKiJndryPF/uesS51lEPXBrtRQpZ+3XZ3Mu6mymu
hocSPShLTBKz4zuzO/HXQYcOQhEMow9FfjYKt1rxmC02K8/dQ+ejmxyw0OeDnwjMYmCAOrrUjD+j
0Y3FSWqreWqseN4oTpGmH7endd6ujpeSCS+jTN2bLtJCq2qMbgAMhUOntjWo0w/SnQdu0lSRVpR+
3bY450rgQf6/xalSpFcnvNVSGa4kAx1meLIabeFszYY45yYmWwUvPFJQHyZM0wMzAU6WG/j3vnjN
qQ3clwoWQG+pCDx3T1gI8L6LTeiPGf/9zJNAgEevhlDHNmkz19TfRZrZXSQcra1PvOx2NUkOsvjn
zk9cE2dWp5NJcL9HbQurZnc35Hdhc68GL6V0X5FNWdgFWdgtc2fh3NxkYi3NaiIJcq8Qo37K4n2g
oaL9z6zukyFNzlvWlRn1VdggUYXGeaaTgKmoHJa909fu8F/yc+dDmhw8wIyjvpBhzgh+xmgGTju3
XOymHn9k8mwaJbVQZILCHNihJkaAnq6LCoEESEnjmK8UtfXfwZVAf/EhslZWpqRPXWZGJwPk8oPd
l750B9gl4D0CuOtDUMTxvtZN0du3j+LMco7kpapMRvk0FEYu96yZWjyv8YRHFgpt7rvK6ED+sNQ5
NncaAX8G/I0aCB/Qh3FppYyHEl28SBQKUegHyUQ3iZ/o+7gTeLeW1rpvVeEghjuiNNSDDCgb/sMw
R75ExG9oqAUof/IBhgEtwxjvZc98Msl9BhLcJXTpt2zfdIXPbUxOhtbmQ2ohZ27XaGWJosEldcbE
IDuGB2kRLh1UgF+CljKo8dqRZtlR0oJdVGFR2G36FOAMTWW1/GH8O/saAWLibPST82QaUeGBIzKy
S9+1tBfR4Azt/KUK14xXx+aGmDu4E02kJMatdub+aAshFUXFq1Itv6LyOSh/3N6qc78PCDL6HKGZ
CJX6yfzSDG94auD3B8xTL4CGX9K3md2nmjIKtuLz9auQzB8Kr9ZBAAHepr1VbzpoD2V2bLyTQAZ1
+7oTyOoswHhngANjSuuvzfF6Ppu2MtCp0lopLsMniIb2a52BIuA9W1unATXnl+pgOUuMSHOHHig6
CFujd21EQl+ajKmW1CQbn2vSAbKsEh5t6VIdcuYyRHPcXxvjG/h8WIrsyXU9DqtwwLIAMoshOXqj
chqLVAYG49ubY/b0QUeMUuwNAxj1iSNDV6GhVB2eJw1QqPKPjrOWoQximwyFx4N5J6OCL+3rVbxe
ot2fnU3QsMpIyI0vxEkcX1W9TxsN7zSu7Eiwy7sPky+8Bb+/fupbAAn6XxuTTZKlEWlSCKygFmcw
vvFd9d07NCtrHTD66DvKQoZofkh0zJ/jcrhSEkgK0BAHA4ZkKrgVfonk2NcLJrS5VBAd39NQWMfL
AWf6cofUYVf2EZdARSrx4gfAhPqnLkftC4F+0abJPfUjrlJr6/FQOhlpWO/CREncEMo3Gy+TA9Bp
lPU76Tz5ZxFm3kZW/GEVSrqP7APNtHXW+t6q89VmJwOeTNhgpAOUWmpiU7+LsT06IudMKszSSfqw
OdYcFNR9BTYAXjXqseoN6a4svK5mMtqB14VS+D/VUImPkD7OH7y86g4k5PV9LJUNslJBbgHJkFjd
CvSTvuPL6icaNhtAZEjlqUzFNfsMJXuOW6HlUJ0u9QoCszwc7BxQN6jmBEZlsiHrq5eaRmSNiROP
uFL8raIXimt5eAug6c4kmyDvshylqaI8cE0bv8wLty14BB21aFIomZEgdFIrE6uC6uVKToWVrBu/
aDaoRogt9RKQ0MtDoP3w48HcCVp1aPXsoGToeiQGtwtJZHJQc9nb+MLqILhQyVXFGkziSiSx5ujl
IL13Ck2kTdvEkK419NZahbTl62Sw6FtSB8AcyLL0HOKK+xg80wPTpyCupARaY3OZgL6RA9ZGoM/s
k9ZF97ryqg0qnvp+R/dx0ig/m7hU/5CMy/fCiEM3KxWON6WnQkNNSrP4NYmoKGwfIvO/U0/vdqEm
JS+h0rbbLFUGuxR9csT/3hwD00ztOja0oyf1CgqwWrA1OzU8qlwvnDIbQABeoCz0ahUqfRCpb4VQ
Kyq1nOXEjMXKS3wfLNN5oG4ztaofolArVujYtdCZpmn9Dp1T4sNoA0huSCWKSqaU+WuBvjZAaaAT
c2/GfnWKvSKEOI01hjlW5z/5wG49ZulAMyfMg3zbZEXx7hMaoMiulOInaUOpZLHSD/pODeL6LYwM
aRUOcb7zGll7Tptc87ZERHzTROrwoAg0xiVRr0M3VTIedKPwtrVS6SjdE9Tw3aIpPIXRFPUZm4RR
367jquoe4rztW9bFoLsQupRsqCc1Gw+siQozuiL7BH1v8KxhXgJWBKX05Ct6lTqp0QJnHpLuSfVr
5cPKrRA6cBakpcI8TNHq2BY/9RiZR6amdFS8ioLiNROx9eBZPri+0lzT1o1Ekr0pOgA0mrZbxVkl
ntWiV0vmS2X21bWicxUgHp5VOurhxCaKyixRsy6H/qYVPGmRFx4SroO41sf79VntVWmVeY0GneFM
jtHa63XiRSt9sfXipLRYKijdi1z1Tr5W4wBnsg4ZhKEn2yDJ270Qkfzeo2uHgfid4NN100ucvs2M
U1Ii8cXQO9RtC49LcB20hBw1z4dyR0opuu/DAaheC73z28IErXOqA9vo6UNQIkupdwcJsddv9CSJ
Hzk6rLeJGVsAtKFYcJcijZH6PSjv8zIrf/qmF5zgDUEfWyb9p5FAMmwgmoQnZNoFaCMGGx0bQHy8
5y3H687qqbcG9DB56uCuV3JYqS2DIX+bWXmxAmI3OpI8Cx8lrw82NNB0HIcox0GiQe36Wtrt435o
V9lAo3dQN0uM9EHjJn1kbIRstB2jvt46ZdkbKA4oKsC9RoOyNOkN864lhXB5mBI3ayNdrHNKS8s2
oVs8MPDZVxYTGYferRpUIDYt0hLwFT030N/TEi11G4PXmm34RuRSJYqfzVBDKjWtOmmAC9PL3h4q
MozCfFX0FdAUfA8dKOVfiszy3F4r83eDePWmDWIIt5G4etd8qd4U0G9FS09Tu6VR5o42TnqQSsMr
URr5S5DIZIYRZQ9AvhgHv7aqPdQChq2CjfijSSQg0m7HJTOpfqqPiTEwmY8Iv2lwoMuV11e4SRPL
LdDwWaJHu3DMdAmGPXdj6xqEGbEvwec6JecQaoi3ZYTIVfN2qvSnaKEls1D9XDIxxudnEZ2s90Uo
OphozCcLcNqmdOR+obC5ZGP89zMbWVS26KZGZGpmX0XkRtCPyx//y4r8namrwBTMYrnAMHK4ikJ/
NbMPD5L25VJ6d+65cr4ik5Xnihr4FEKSdtrsdO1H2P57IgY76+84JiGhVOBy9gimqkjcAo0Hlf6i
mC+352ppOSbv9jBStTbOMYa62oXNa2k9Rd7DbRPX7wQU3qiK7LEMIVs8ui5XvA+sRClaAFANbxUN
bwGwbCHfguozU1Z4vrA2XSJ4AQsDfvMymh6LfRosImdN0H1zaTMYpMQKfKCYtdysBiYTD7TEnuzd
d5pRRMwILDj5QM8J9A7axrEELplCwaFlUIiEvp2UqOiDJ0JCjZ0PFYAV4Bx5SbyKo+VNbvNNmGvR
4LTaN6klrYN1I2IofLQIWw9VKZoDCj/lCSygfrPPDU7u6UClrT70w0qt+2BP1UT+UPvM3HfcrLYN
IOzcVpREDhgZCNIHNIoQHxS+Rb8SOetwSZj9J5d6/SGrvOQpkKroNY/MZk+sqFvB6/KH3PTpPk9T
NXASENrvSEzpW1sExVqNxvutQzWiRwFWSk8ZN1tnkGOIefWl3P6EsldYrVRfybYNHdKKlcJI7kVa
1sN+pLTy7i1J1u7CzjJbG50/Vg2tySDbGnrQv+RNGawM3sJ/Z0qtOqGI6DrgGlpkPDPLIVfR9KFg
A6Qr72I1ld+iYvAewNnJURE3dPBntFLoGHkvyh2kqr/56oN0n+ZRtsMyIrjRrKj/A4YS8MINIkqe
eaPmFkO6S16lVcW/qrqI1ZVkAAljm4bRwIMVfvOmElG/Z4PfBqwNzPBT8UvNLf0G5a0sjbUDCapo
S2vERAt3wnXCHaxjY54YwsNgeJvWwDlekYFUQKBXTQaboOUBHGvrIYRQZJ2DXCn5E0qL3YLX3gg2
odyLyrulAjIycaxtUhSBXzexLT21OeqIb+gIGoDOJc/P/qndQ63hST9FbuE098ln4Jp2gvVmS2n5
2a/ASwTR7ygfPE086J5vkDTBYdeiFfU11uB1cdudzIDrMNAzExP3rgkPadQaJixvpTdMPfb2Z2KX
YEC8t1JHeyi2/FAyaysvXCtLQ5u4+zyNDTRAwO7IjSWBq1P8M8EHynjnI5s4/LpXGtJ/e0qcr4qf
OnXBFc9kGcALjCakMb0GYOzUF9fo8szSGqTzeqZKeNMYxnsa+KK0CxOBPLOGKl4liOHhhRIK8q86
8EBHCMWF5Dd4OkPsX17tcy7awrm9qnOTS9G/jNQOGHWueqNiH7G8T0Rsi+aHpLR4bS8kWJYMTI6H
zk30tUgwgHDe4YTlqBrdHsL1VYoiLAqwyKjg+P2/bMhZZMMtjlsjktEYlFaAKrxAehJXzMI8zRr5
7s8ZbZFpSoUYMc+FqeOUmw9ttYobR9cWTFwHtBjHmQn18u60khQeMaSIN7qPSKdOCMJscEPYEl5O
/2HGzixNMnpyBgVwIWEwVb9Ryl0FMaUlPrLxUE4DAWi6AmQGPVkdfulyMLzt1RbeGA1UEZ7POlCS
a/oUDIlLPGV9ezRLpibz1mUynucSGsO8nG8gxJXG/kqvnVo+BsHm/2ZqMnGdYvht5EFLEpLwTk25
g0RLnL0QuXBSiS7s67nLDAzm4LuiSHoAdHg5hYWfgZzVwhSKMXHGGZhRNLKxSo3huSzCpU0xu/3O
zI0H+ewYVUpE+lSCuT7xGG+dXv7yWtbGC4HvTDp5FImDhgtEvQgawybuHFqQZSByEB43LroxN9bT
H8CFf+HKLBMWcfQUyxuxtzb5m7CcJb2VuVOMUhUBVwBRkfSdhMS06Ro91mE7QApFCFB7gO94yNzb
u2TByndXz9lM9qkvU94jIgiDlJnBPSWPtFndtjG3WmcjuRJqG8qhQLIJF0qu07XQonKVKspxQC81
A+IxfPq/mZucMd6TIq5imNO0X7HxK0WEn3uAeoevt+3MNF6OsO7/XaFpi0oIaQ9FsjB3/Kf1LJ8S
yoYDddDR5h8M1zhxkLGdzBX/XDA7Vimn7spE2IQwDvhbSMlfbv4SLqT0GgXNrIgAEt229MdGfVL6
FJJ+I8a7BtHFUnF87nybkN3VFYC/UC6anG8rUALhZwRzmkHCPh+0fdY0T43IExeykC0ZuVMWSgNz
rtJCKQdDBPUylSfDRCQvNEOouMUEaVxJu9ejxmMmT+VtbhZv1DSWwOWzFpFRx60JCOhVZzltalIV
Ea6arI9RAdcUPmwiwZUPNfKkACCKwovXSdckC2/4740yWVGwEaH1VJOh6IfH/OWKahATb00FERcC
xyhm5OMjXNH3X/oOJBqbitEH0Dx9JA/Zc30aPunYN2Qrrvfz9r6aGf3FR0zm2xj8oJM1fEQJHxfe
h/JK0TZJcsggYnPb0kyxE6H52XgnMawfy6lGVZgyWPyOpzbtWP6Z/Di0L9KXuSGPNUTrF3bTTGhn
oVgMHknQE0A9evSDZ34uSrt05MeFN1VATdNYdh78uj2q7yTe1SqemZiuIucyUowwkcWOcof6U7KG
UhYz7p5Dg/2SWfBFn19LBgWB0k3WhSNA1xSwBg6Cnpp9uPS+nPG6uLY0sIah4x3Av0lUE4nQyLVc
g4K6slPFDgna3vzK9KU8ysywEc2OtWsQThv4M7mndNRpej5GT3XIs5XV+O0mba1yYEaqU98xrMA8
cjkJTtCjaDKUWpLiJARERvig8V2cqEm29kpFgrhC0RBXpV78pAIccoBIIgT9wGBRbCgQqfyjEqLy
WJiFEncp572KzA1Ho70lhaUdVyrdQiCmwAyj6pAuBLzX9yTGh/StgU5BKDdPgTudBcraNAwSO25a
tK8qKd8GOTWhNdj9eyXZQjcY+pUM00Ite9o2hKyRhDIJZEmCPq/2mUnzBzWs0YmWa8gs3d60c8cC
OWlo0ACKr1299XC7pKigeVB0CPRt1hwNr1jftnA9cbirgDpBbztyDsa0v0KKhWSi9Sqx5ShCO8Eg
Bw4tq4553PjzHyypYOVQLOBCr9hmhtyikTwGhWFWOUJ9gLZKrhbubSMzhEuXvmtyEyIs84NEG2Ib
ybEeIm2Bo241J933q9gZW+ZNB2QINnJHtsicdO383Nmmu7v9Ed9n6srVnDnQSfzLjVwviQwH2q/D
Bmxpyqe195zqyLfZ1jqarPgd/TmoLLrLHfPxtu25HXPuu8f1PnOkymAGZVRi/JDeZLgwmLbURnCd
C8ZRMzTcwDJq3ledv14f+V5ZYh21CH2ygPh4NqkqaSvq8WyjScNVVUHWet+IddlCCuL2AK83LMyb
YMYBGofgqT65BxNDCB7lPkCwKuputRH5b2av5Xbqlf/MOopGEyT+gDmXR0L1aWBsRjytI6iDQXTk
RSFv9N9rNfh9PB1UXHqAZE2dVlo1dR+RNAX0tWAictT0TmsWajXX1wy8FZ7NIPUEMxcgN5f7AS8U
i1YtSHrz/K7QBItIyNp+TfKl2tasIQPo5JGodezCuDTkq7Qw0qhNbOLlrOcKElH8FBggySDFP+9x
jOmvqW+A2Nke93KSyUMNUz0tWFeld5C0fv/3XUbQGTpSYKAzdMqEWpAEd1kOE6L1ncTT7iPNR4l8
ifdvJpmHoaC5jQDNhkB6qh/ScAvliRiAhEGsmuGRx3spfPHVrU4ck4c4TvuhA4j3lMf3Rfx8e4zf
+/fSTaFzH2yAI6YUXcbGZMlorRtR4JHEVh9EzzLWHcyti06+NZJePUh/rAcJDgtZ/4b9kNZLubZr
TwXrAJgYFDKW14QuMgRvWh7pkPdKwNvWpHbCV7cHOOcqTAJmGjyIKLKyE1+oN3rmAZAIV5G/6Nlu
UB8Wg4GZWHkcBfr0xmsUlGaT80WQnaIJUDZ2oe+BIgeCYQWsxgM/Dg91DD2q1U91Uyykjr4fHFcL
h/IxooKxx0ebGB2gFl+D2ycBpRAgP7u3yq1DBrRUMy5Vwu5aRwUyMd9oJ29T9iDIS2zgpnWwN6FZ
feFjZpIwmIGzj1EvD340JGUOUCnIMRumWCyEzI7tI91S34crhNHym/EIOV8Ehtw+/b69wOr427cm
YnLbN2bKlSiF7fYt+up3KIy5BSP3zfsv8/ew7jYQJNqIAzVY+GCswcOvLPOFzm6ys+GP2/zMGTUA
duTluBaZaz1pby34N7SjvsamsztXOj6oD/lCiX8GAAtwNu5fEJwhTw1o3sQkemWFX6I0pdRrCMj0
bnVEgHNXVW503y0Ymxne+DpBmg3FWBTDJjMMGp6sHNAFBYT7BtJ/bBg2HI/+2+s44wqQtQDhNLwg
wVNoYsTUs4LnpjLyqyp2AwZlstRGPJMMQiM02FVxCUJ6U5uW1jwvDao0MxK7OlXr4JWABeugNkx+
uo/eAtcPN3iILRFizh2NC6PjnXm2N1QpSFIzgVFhV2t/oyBJaJeb6j1/NY5ob7nT0fi/Co7JXoH3
W4Isj7tgcjaAaUF79kjiBEn0yS4xrAEStImZoPUQ8KNjuDV3aDrvPoHqt7uH9IU7+pa/R6/8KVzX
77cXdCYYoKNcsTHS8MH0mCM7G3gCeJwWeEFqp+kRYCleHA3rS6gLrmdmhJQSDbtmrDjhHrm0osYe
oShjgTZIWSvJszDXmfFK6FbWHz09ZhIAm7eHNedv0BsCzQ0EoIqMTMWlxQ7so6LKYVHY6bN1N7Io
6YrTACjJqhDUuSNzbXTw16aju7GLbMlrul4qz86cyItvmGRnlKiphS/wDW140PWXwHiP0v/wxr2w
MZnZPpL9JjNhY0jvvOYO2ICQP92ey5kzf27iu7H2bIuUHUQ3pQEmyNCvFJBB9EHl/LsJdIDCo4zy
YVBDuFwtQ5AUHfowIYXoy6MGwBDRwijmAjiQE/y1MTniLbBiaS3BRgFhcDe8T36YB3mr+q6yG3Hf
Sg60w8IunJu5c5OTTVhx0AhZOkyiYYeNwvVLoKUZ0DfSnGeDmmwxHy+KTBotlAfjCST6I9+c/kgc
ypKVcKoRsH9n7FJ7Sal4zmFeGJ7sOyk2uNUFZWqbD/F96yCJbr7re/We2+bWcEFUtrJelJf26NlL
RdlxSBNviSAOVV+klpEmm8aKVG/rmhewTDPw0KTPUBpBp7reORTQo+7z9sacc1xjzQqPZ4D3r6m4
4THjpqzH5pi7vm2ZgsYLGV6ZOqa37j26XlQqmHMaWFPo6IH8Fdogkxu2Cf+HtO9ajhxnmn0iRpCg
v6VpI7W8Hd0wNKMV6D1B8/R/YuLst91oRiNmzl7sjSKmGmChUKjKyoyBNa0YAjLq0+p0VaSfUGu8
vKq1oH9sg/vt8YnWWwUVJtjARGryzbo3lQZpLDtw5+0VjJ4jH8GIGDqZIEw/tQLacAdDbFPpRy/q
Vf1kcbcgm8bBwP0suUJXPtOJKWFB8UiiqQVy3McUnGKlXhE/WUC8Av6tWdet6TeL5LG+ltmhuYHc
DhN4EDcTGWOSgs2QlJwBhe9B7Ug95dNlAbj8QY0nc/i1jOjElhC5lCVLSdzCFpjOitvixvmKN1Yw
bMiG3PmxF9+oP1VJJ2XttXRiUwhdWgXs+IhWGJLl+FndVni+xAFmcpAyx7e9dwWGx8s+KV2lEMoU
VeNElkvpQ6Bw+aW+ZtTvvXk/e13ghtGT5udXw96WXDx8GUIwOVmmEMbGjlRGNfNluk+Lco1B8dHy
9b7wylnKlsn9/YIt8R6tCmZa/QRbOHVdCM11kEv5xlN5nQb39kP3RCVrW4kkNt7sOrwUyZ0m9i0c
g5XIOFXcDQPA33gKpMZzM8m+25kVk1M4Y04LI0fgKxA5JlTMpS0oIKF322eeNge1Bo63ZHvZOWRG
BN9oas3towlGTEyZ9xHUEsttJyvy8SBx8n2wEhAGgAobNVMDtUv8/SgqqgCtQ3A3wz4ROLsOxqf6
T+PubwuwAaQstJHEL9IPdZ0wAoLhqXGDErh191HLXV+VXForu4XXGWiYIMzCcUv870cLiaq2Ro0P
JL8d2FfzZgIL0xv945IN9CJBBIdaCr46ikPCbildFZstJlfQ8NAf9IEFZqltCZXEobWlHFshp0uZ
8zEa0ohb0QEeVdWtlgx3ui2btV01o2O/0OczUK8WwgCbUL22lglIgNw89JN+Y9sY/CiGP3djYF/w
3gL/sgFRcsEMSCCI1YKRxe+A58Fj0250DwC5y2flLD/Ch4GkJl5Z6BFpqFafbhmpmhL9NAv0y6a5
Gd0krJZ5O1KOp0gfJwV0wLHsoXN2/QomhcsCXOcN5uwBxioSSIqrYVJ/UrCoZZgaNfKN0W5N2Zjv
WdzGIwHtQ95r0yBsLCaB9lJZ0LBHl99xID+XoWw01qGZ1VtrcR5ZVOwu7+n5dfi7Jo/WAgc1EPKb
ye7oSFVwcCt3ELvZ+DaWVhCRNpjxYsd45Gvkkr1dQVEK6vHOPIXUzN7HsQwjqz+0RVVKLsqz5E34
KcKRMCNTn/Ie92TpejWNQ9X9R0cK0MiI6c7Z+QRDQv7WO4UK8CkMNXbt59mr7mwJRjy76tkCil8p
tw2DHnJ9r8cy5o/z7Oq3ad7pRD8HhLKCQ2H2LWONi+3+rYyLL2t96epDoYXpZIZZehfPtwUJL3/j
9X39z6ZwxyyGMZZDA5tNUi1NSJJZzwMrLdAby5PpB3Pr8fGyxTMnPlklSO1OTypb2iE3eI41T4Nf
Rc1OG+ybMnkqXCSRyyyJC+d0P7/NYe5XVUFhdNYpyXEjVYOKfMCMMUS4+Kr6YBog1befHetnOkJW
cfYS472K7oZScn7W9/Z/pk2hyoQhNDMDaATZcjNtRrLhMvMF+jRJ9nx5S9c9B9EVEq84qWe4YLvF
vFtLYKmoINu8wSOA0BvMVHiafpVj7mHxFyZZ3PpBObIpeI69LHmpVbBpZbGX2ZtcNTA3enDSjWJe
W812gdy2EiQyhYvzigb/oEd2heskYY4y5BrslgXzW3ff9remtVNAYTYeClRMFdQT8w2AbBiojvA6
vrzVq98UTSmoQusAc+hClqF16Zy5BciU8qp9Gcb0IRlHENy/5oqMv+bsdubrPLLEf8lR8O0nlqsT
SkQ4I3lQxzHGN5NNrZR/EQA4wgIvVZTQgQo8NVNpbFLA9o4FKajY22lKPYci5pSG8ZFpg4QwmDvF
SbZ5cvih8nVqLcacdMH44TeNr1SBMomnIK+NJ19Xb9Jc9rFWt1D7N7jhbJxai7RmTgkIVaB6Ul0l
VberAQCy3X/+3CU4VAoivbw/IFKwOU1baIqq4IVDSn+KdM/tIZSmNA+RIVNaWFvQsSnhzOmYoaKY
UC0B6i3aINN708ud1Apq8IpcXtT5wxRf6tiU8KVss4wZK2CqKq878kHce6u+HZoDhGcxlaYvH6r2
qkU7wt6q7FGbbt1U8gvW7omjHyBCi8upsbrewQ8Yqq+iuFKdg2akvkPui0RWsVzzymNT4pXUREbn
Ulr5UEL+zuLXDCWHymJBjREqp443DLrFl7d39UMCngUFejDUAlB46plKailZxyJ8yNLcu93wAmqA
oGFReNnMWrRyj8wIWZPuxHmiGTAzj8l1XxmbBSaSydy1BZE04lb2EI0H8LGBjgPkSCIYRUny//e5
bHfsQrQ+3GCE4CfYguz7tFfUwGwxfG6zrpXkE2uXnwmYog5OKJT3gDI+3cvCslOrmCfQpPXbXv2V
NR+2uSFsV+ONCbziMmzz6eHyvp49mqEyfmxSOIcxnuVlZ42Vb3WtvyzuU6ErkmWtuP+JCeH8xZY+
jyaDCaWJDw0oOBTabFib3JhZ/sbiWYYJ4x4nROZje2JLjFh5Vzs9dtFuxq82vrNz1ctjegfB3ata
H54UCpkGVnm98d45skC9tp8oQwDMAgVloBX4cTm668p6sOKiiCvMjCXKoz4Utl9galZy6PiWiUs0
AAnnjNN4RYnUekujR1WhQ6y1aF6tIVCTwww5nOjDcWcvzwtPayUDYWRtXZhqQSkYD2DUtYV1NRVD
k69RKz+BMJbOqAf4JzhQbH8eALwfzZ1LljAhUDswlb0+gDDDpqHZJ9t+QeuVjrcJ1IcjawwXy35W
KzRonXybu9kmdcFjWoL9i8ge0ishA7poLi4yEPdYZzpG8zSidlJrlY+p16COkCUDupF+Fb3kCK3F
C0gl/ZZLstHCF04t6vAKCHGN36fWJAB0gosH5B0ZCJf6nY1YfPnEyswJJ7bS2kW1F26OvlQuGl/u
bcru4uilHBl4oyVZ4mpMwrwPOGiBfgHXvPDhi7pJpk61Kp+OQQ6YL0Yt0kwLOvKaOF5n7pfqppIR
5K19OfQD0NHn1woaEKeHCCRF5hTniBisDXoAt8v8n3J+HqW9mtXIdGRHuFRo4YJWXcMxMp0dc68s
yzNBrwi6nLyWocPXkn1+OxoqJ3dCIifs40yntgWGCVFJu5+MewUsvjpqVKAL6kHX725sLajqTYtB
y1TfOuyfy06zuqN8dgsbilqfGDBAkQJGIwMxMdaCsn+yu/sIUrSlJNKvuab9nxWRezNLowHdTFgx
DUSmATFis2g7Yn6gINuOkqfiSgzEk1sFqg40kgTNxFMnSey5RKEWG+o6L0qZba36dXaVp1YtPaWC
3ItJvNyM/7RRhWbYkVHxIQz+fA2k8DDKqqBiL2Z0neK5FpseUQ8QSgGlUHD5w3G3ECI92PcwbkR4
sw16r6erRF/ApaRF3C20h7on0CTZz5jQv2xkxTtOjAjnwCysIuohYuAv032PNzBq2s2Mm0SGDZIt
RqhIJYqjQR2X23F+gtkCk6yYY5JhgVYOtQXcCJBUkDPiPY3THSub2c0zG2EfdVojf3XBPbuEMwBA
aS37OKv7BlQMghRKFWcdUpckUVapMFVHdwv7pxmfbPpk9n+ej2JB/1nhV/NRSrEAdGLmCqwoNkp2
gDo6oRWBwuoH1RsfsjSXfWEt4AMhCzENw0IqCpTYqbkWgnAd4ebs4q6lP0cdiGnyapkPEEXQxnAc
torML9Y+mYY9xMwMJtxQjzg1aVYAX+b8SssxApxQjNbbYUVvW+cA5j3J+tbCBmjkcZRQk9AwCXVq
y+niCpLUsFUVsVdle1d7iat3Z5ogQfFrAeNFKUsJ17wE7sHFO/hEhjgXNEPIlKYjLILlxFP6CAo8
9KAtUUDyPx4HRng6MiW+NFH9zswm46aU0c+mbKeQN91cwKPn3EvcZH1VSAQhnAFwvTh82VES1RM1
K38GMAecc7TCXI6mvI+kq586iN6Y4Vzl9Ho04/yQL4t9sGZS9Fu0pOI9FCaRpRJjqbR7MNpoQ5gs
cQOiSr1gkuxszZ/xvdGt0xFGAckQ/JnYPSkitNN8hqR03OTkMyq2TvZTH9tNOl+1KfMttKwl23MG
ngBpBLDW4KJGCwdsysJ1H9X4KWMGApO6+kGMG+LmgWk91OSBkCmIp6vOCKdW0mxbuX5PbPJPdhQo
DHtpmeF0ta/koEXLFxA5fvLqCvRevR4UHH3OJEWwtb7KiUkh953mkU62wU22oVptKgOUhxCoAT2c
vauhxZfUe5fe4AXdN5uyfqjd18v7vL5kqP6gJQsfFIMVrsIaA85DjWL4TV0FXf/ogGVYX0JgSUAk
J/uqPBAJtzGW+z9z4vWfJU1WRxq+aqpirp/sKvd2ZvsBZHAFRuOnAmXa11rdoU5XWF9Ta8jsr3vV
f/aF4FUBzlQ4FMulyx78xUbyVoNrUPXn5CXWd5P5XtNUYnPlzj5ZMjl1qjFBNkn4DhPyELN/1OXW
GL4vf8SVkHxiQgj/NWP5MqnY1TiGVhPocFVtY4I2xi12xRK0/MuGly2uuA26qwQE5MA9YCZDiAm1
OU3dMNsVku8ct9vG6u7Ninl5Bo6fCroT7Y/L9tYuOIxvY7CQz91i/O90E0GIW7O6g724b7ysAkXT
jwkvDUu9dxKZCNnq2tBBBrseGkVnvTfFaKtB52tbmlZ7m0iMMTG7vmlpvQTjUt9meQWWzNmWBJ+V
JfLZKqzRwTsHk8WnS1RGzR0XHQSFi3s1O4HKHM9tfybR1pYegzVTeB5C6ssw0CIXD73bFmAooyDY
mJSPqgzMBSTtgLKTwpsWGSXKyjUHQjRIPHNwjHv2FDVAMu+Qbqr9vkDLqzwgGQ/T9BeTDnesHG2Q
beHxhOsCmYmIw9GYagEnodW+MZjoxJe2AbCzkRtxMHZ9BQ7ITiWxN7lqebAUpx+DIgWLWtDQqZDU
es5PPAE1PZJnjKYDGCBSHJAJsvJpNTV+QZ1nUDhSnwysgzhWLiNTWKsqQWEGIEk+nn2e+MW53iTo
09S+2VrRq1Oq86NNDe1pSSai+SDb63+Mlp7tiFGY3405uJ8ArbIQY3Z66k1oY+/BgGa+I3VErLf6
wnl00szMtkpljGNgNSyOw5ZBidaMlSkoLL0LQCSrfdNFRwlX06gme+ev+ubRZ+Sn8+gO7vLeUJmu
gvwlnh665VeVvPfoWM4Z+htLLcllV50Tw5mA0Vr4ZGKlGtMXtE0H+Ey+dJUX2QqAw1r5XrkQkM7R
9L8cxFasca40HG4dGc2ZNoKawBecKm38ySnenLpnO5I4bRhD0/6BRXO7v2zu3A0xQ2+hQYqheoBp
xQMBycTIAYoPt0IDCj5aHfISImSOLVnVygfjw/pcUp1nESLKleOwem3JajR/8YUiTyVPaPa6PD+U
ZKJr15yGHcQYEcoEkHQ6dQ1WggPQSIradxovKl9r0Emo3VU7ocM2bYsq3sOzL2/hWmcbbyqg+lxX
BdudOLfhKG1bN1qF86V+q9kWjx9Pg/pnjjGuKdtk7o+qeqX6a1rK4LWru/qfYVFgYqqHTO11GDYU
5oO/d+mgCunem9EnyTG4NW6S6MpttiZmnCApb9y39ntCfyzVbSc7I6sp6tEeiBfT1M8Fg5whUlSl
9U3E0FEDqXERmOpnane+3u5IcaBLUM6gWgYzjw9Z3b/IoVChMkAmhzT1bHTR1sE5beh4gkSOG6bm
XRxbnlpJcoyz44kzwnMZ8CXACNh4Tt0Lf0qirrMzHy+zx9p6zRY8bjuwaqHxeNmtzhxZsMRP7lGM
wwwZVAhbC3oJMdjjVefaLtEZ6+zdMFV3aa8GLRBFzpLKvFm2Qv73I7slFg/tUNiN03oHKTg/xSCk
2TQeBARvphl48Uy7p4DFk1TdRUP/VNTWnZ2MPV7d+bbJMDXJZPK9Z47O9wItBlRo8MgEW8Xpb+Js
TiAwhVgOQN7Qm924NLCMALIZ3vzz8q6f5XWCJWH1o91CFSfG6o3pw9C9It/lkDDU0iCipWexX5et
8d998tIRrPF1H+11NfP8i68rgaKROr9HhHjanz8uBCvCbRmP6BaZOfck00vG0DBbcJfJ+F9W3fXo
E/G/Hy0F0IIh1mb+iYb+HWSsh3iwAha9Rm0cGlYSJvFnWcpKg+dh53RpFs/3jqymLE6bmludzHyj
J8keMr6+xsqQ2f0u7h28VdMAAiuPjOmbWKlDh36qCr3P4/3/15e0hMS8bxQrmgr8kEglgRETCAYn
21rpJUGBh5dzh0FmgBFzSDqJsqE2mq6mmzkIP+hZj6m1Azv/9m9W8p8J4RXF2jaZqIII1zF6ldrx
wTLi12hZJGZWwwx6//+uRLinK70HY+qMlRgz3bddfaOxR610/GiyJPfCeVOIOwkeoiq4icDzISII
DbfvFD12QSgNoU6UIBfzMYd+pv5qG+/TshmiO3P0SgOd1iHsZLAsqXVhP2MQQXZGi4USjhIxHqz4
KnZAXHiNN04+/LTwS1oPMHRGIB8wSqL5ajg7Wrqwy509NkNrwniVQLEw9RdrS5MhoMULcLGGjDPj
vAoo7LRwO1Ia13GBfrMfL7cmC2v0gk22XZI2jJJHQB5yEkyppHC/6kh40/HJM2i6iHcDGHhGMMjC
Zo2WcNmCpzXrwtJRtgOWePlorF5DvKgNOKHBuYRPow2bzWKOiJIBG8pAwqCFymBsc7XzF+Md15Yk
pKwtDKhtOCyGb6DWKVibK2qgUQqQHZCF6Oxl+VffuAxITYy8LcR8uby2c+Arvh00/dCENjGtpdqC
q9DKdTrVhLkiqY1tl9WHvmuqwOzptGfpbG0HS/+FmcLOmxwQa+kThpvqaHkqgDGXxIa1axFXiYFd
xq85E8lGAVufkGVhxiR3rwwU/ozGvsljGeXlirviVYdXlo7ZHBCzi0KlfUoZWlss87Xk0Sk/a/ZQ
QcJ8Zr5mAWgVdoriNbbEh86/KmcmQd0IlWtM74sdasUhcVJFsJmCKaR7wtsO0LF9Nf5xdx+D5Md2
+O84uhltMqQUKjy49G2/H57mcmMvd63xdtlrZKvhJ+bISp2OphU7WI2JB0fslF6hPRnq45w+X7Zz
7hF8NXBPLrMFiV7BOZskrnq156vJn0b2UKp3jSFxOv5TT6/WUxNC7IrNenFdbmKyf1J7r7UBrfzM
+F5kY1rndziA5eg246UIMgOMaJzuWd/1pjLjZehP9QNt3UfVGSS1pVULIB40dLRoUfcRczEtBUd2
pIJyvgVN3puh/3HI5eq+DqQTVOA6MGJyuoIhrudu6gnOjf3S6RvApLwsuisTGSxmzbuO7QiJK5lK
UFuPWuZbRUDRXqE21KMarzEk61nbL/REAdxAj5n3koT19EjcalTAAA+/I9U/uZTy+TfMW3AuoB1B
8onaLfQgxWqfpaAhP6FE5tcHcG3uP0BzbwdNGH102zksPNV7vSFX+sYMo72+eG9FQL7YFQ3wwPPA
VDim3mcUUj++gUi8xO1XhuPxaMVHBBAZjTQ8bk8X36puWs4lMtfBxNjK9KyC9jS2Cy7C47XVjet+
G1b60OvDJksfVNYBOq88D0QPVK2FqlmF8NXI2iErZxE1UdSCUQjDaJ543DHxEaG5iRw0svLraBmu
20Tb6o25mXEs50UCN1ndAjDQ4FRaYH49e15WFUQ6Rxt+1nZL/WO2Iwj2FAtGnMCtCW5fL52h6OOn
Q2PuSqVA+8IwmO0tkz1e0Yay0B0WgLYya8YYUz84XNksZd1LBPg173gYslnnte1BIY2Tuf2mxxU+
WQRUbpUY2J4ZTx0vytRAWaYrJ6kOk9J/lYkMRr52UWJKEq5L0FXBfSkckNmO7Yk6PIdVWkyrdWow
gtnNtVqMisxB27gAJxYbpcEUkJHJvg7/x8Wzw0W+DQw3cCFOwfi0ZJ0yLMi6Jsiyt6O6U1QAuYBv
AUncRhn0lyUZkY21HnS7WE3vL988K7EBk4jgWcUv4PATYa9LhMEF8gO44YDSwEgQ6WTvk5UoBwye
hlgNpk/QIAnryxmdGp1FkB+KQgNde+16glBV+X55Havf8NiM8A5xrQFDBy22UX2tSUhf9J/qjzkg
1o1BIQB62djKdX2yJOG6hg6LBklT2GL2vsUwddLcuU542cbKwwoYFgBadE7XzAdsTgNX1y7J0nYU
XRxz2mRonnqUuppv99q87d0s80po0IODPqN4dPTTLaZLUMTSRvOqK4YH1i+z5BetHUsd3Rwwjdj4
v8gtpSfRCPKsFJTG5Du3ba9wbiNVuR/cEVxdUyBZ/tqxwHlARwIvWwL/PF2+zrq8S/nTrtYwQ0IK
aLZC3S2Mm6r5wRIr3SBjuuvpYt+iWH6TOoodpEsmOR2rFxs+AGDYaFAbwMWc/orIdOKJRVCCmmpr
7MFSWuiqT63CeFbclMt0DC313Ckr4+u2aeDhSZoBNaBBLnFv22n7POnZAFEPxTY+HUb1ADrfIH0D
YWF2pWLOMA6zBf+S1/VW91y5iQaMcc0l7iAZEtLFKl4IeP+gb1lpz2pvKN9N2TVbN1XIqxlhWDBH
YRqsHcZyiBOjeFWGKIo9CjG8+4G2UMG5/FHOn9v49khQ8WxBfgfqyNPdyCYUIAgDA7xD6ENB7PvS
/NWzOsi01hscfTNVX5cNnvcewAdoAMPLby4LrRXBYsosYxxsvNqGOXSdB50G5fBW2s8x+xzcBwil
GDjg3R/TGXCrfG4eXVsdA4vC0RtzMqN9iqLFGEOwWItwJWR3VmtIGhxrkdFA0s8Hp3HQRVDRmEMk
MZnaHCzIrseMfVJ/pM67ZW8ub+LauQWlGKYhLR5RxNrdWLWYIBgaABmdMSRTvreAlo87w8v1H3Qy
/MvW+N6I19mxNSEOL4ywNG1hrV+0oCEkzO37ZpLs3LoRjBuCJhK8POKABImzidouqCCmYvzFGRvu
HZu9VGlfybBJa2EIc7Jc44lw0K5we6V9P7SA3YGGPAIba/Gzmz03ul5cj06+A35t+4pBdKaWNbX5
E+ZsF9GU5cQKLiesPD1pjtHbkVVgF63+ZRmepvqKpode8TLlRW13muzNtlIdAccecOXgPgC6G2z/
p/aGaqgLQuGKRv9SsGDSQTAdREkIOg87fQd6nsKqdevU28vespZ+HNsVnkCgtCmV0cE6na7fJva0
G2cZnHHN/flbEZsJ+N5ZTbmFgBTJoW7rgzWw7vbNuJsbzOxb0COXgTTX3PLYlOD7WUUx9YJ023do
74NtYQfZIE8t8r840MdmhKuRpnOztDHMRBpUlab7KXt3i8qP5i9Qwv9FyAcZMQAcLmI+qIlPHYN3
PbqSS3BN+s52H93U9VzzoY2eBgxSSIHq51gORF4LwR6MSlz9Roz3WqOwptV50hN7Sw9W4vqJLPhy
IeZHu+jVdbaKcTPQzxlYdmenZ99dDdbiGh0sjDtcq8ZXCynBon7Klx0IGpKyeLzsr2vOdPz7BH+1
mg402hT5AHTJUxXUzJvWftC7n30iyTx+wy7ECIAbD51evNpxCwmBR2+dTotN7ESLbnOZbPMZXR2u
GOz12UNjzUGs6V7WlyEmr70h/6ghIhL5efPL1K+y6bV0oDM7+ar1MFFJhF/NTI9/muDmA6l1E7zt
OVQyr2cVg2JpiBJZmwa6+5wWGysNWLarlCCnRVASifOvnTFQEPPxbExs4El/6pBNg+IPKnLQ/IpV
HzVkLzL8UdaQXQu/x0b4zX1U98u62i1pBiOj9qPvAere2sVGj58xolZEd0TGCsX/ubNvfbQmIfo2
zWzSZIY5y8RIr+UZ+u3EoYuyp9ia96KuAI50MIza6HSfLmuYFWBKKkRbPWO+mu7b5TGGIqyhfea5
JH9fSRVxXaLWhLlCXCfiDW1HEFBOIB3kJ+mTRVuvsCFCXd1Rzct0HwKrl4/lyvc6sSZ8rzElNFcm
WMvS/dJU3oiRtgQ4UIt4hfEBceWx/4sc8cSk8M1SoI1Kk8EkgcKl2g/BWN2oMsdY+WAnRoRws4xp
CvJ+GKFj4TX5FRqv2FbPaQPWSFIqsvrFcJ5QyEPJE82mU+coyhRAwZnvIcREIDOW3Pal7vdokdAQ
DIsJZpRi9tWVX4l1iJadrbfBaFierm4c6M8n+55uWlAzAIbfosA45YMXsw0yigxw3PhudCVxYHVr
jn6usDWIj0NJEvz7LbAabkt9rd3azU/oY4S27BUi2xohG2udcXAXnqVEzc/KDDrlLUFZGEOMWbxX
57AFEYV+cLWQVPe9dVVw+hjy6JrveRFva9kVtBZ+0S/790MBn3v6oTo1j0ZVxa9xsc1oMNMbk/lm
pnod20ON3ovG96GdtqZ5XxbBOP1F5wXmTa7ohJeZKcKeoViudxNPTaPmfnKfCXDqpLqaYskFuBLn
j82IUyjKEilul8BM2b0n7RjQelc2MholmREhIJqGEk9QxMFWKh+gPPAGSOGofxGbDGiMYiwJPZ5z
TO6AEeKMt+dj62ce7ZccnHL71s6DKbuuqrfp9XIoXFuSDRwA7/vpHJ1+6h1qr9aDQWecuzlUnJ3p
PC1/cQVbRybET1OTEV2fGiba5ianPxorVGRaHuurAJ7ShOIA5NeFFHeu9KXXuXYoRMNm401ND61s
znTVBKqS4CmB0IYrzh7FjGAI2sYq2PRkk/2cHdB9vvwt1oqSGKX6z4YQpGZTa2jXwYbbvi8fBgr8
na+Y/5DkY2APOa5FcygkNteX9RunCW65s7JhU/cDyCxBlme2e0q/ExSP9M/Ly1oLh2i7cSjobxPC
bRuBPge6njDRReGo7JCEm0Fa3i5uSDrJ+1u2GuFScmeax8YAU66D/pi2G5MPc5G0E9dukuPlCB8p
G+axwwww0tkE3FfAy9uvYHXzXO1a/+NBAE5+frRzwuHU7KaNNK6AOVa/NOUq775r6IXQ7eXvs/aa
R73s99w7homhuHkaA5Z0BCnJALebkd1h7s5bbM2LBnZtN5YP1jq85OpbiAdsZzO6iW36EDeSQY61
hOz4FwguUk953TEHv0B39mz+x2LPREer/qqhPyuIOKqyFfNALWTQnDkGoHL8h5qJEC+Yu8TTqGFY
d2gxDI/h4+TFrkC7cjUZC+Yd3nSUkHu8HSWv49/R9Mwu6ABxxjWCDpuw03ahzG1UWUCVeN3r8FmE
+k89iL8qAKC8ZN9mHv3CgOhbf+Ncy+bIVo6GDXYzlGJ5YQp0hKcfOWv7JrJxj/AQ6TgBpiLZFF52
pJWviLEVCFejCg82alEkqC7semoSBe+SJvF7Z2OpW9BGos3omQk0wSANJjnu3C3E7Twy+DueHr27
LFK2Wj1FcBvoHuUp2NiT/TIcUl3SdFvbu2M7wt4xlVLHKFwUahQK+XoUzyev+4vk4nj3fp/So8XY
9WCWJVJiPx5RNIl83X0bWwlPzUrssgHWBlM4yvHwBP73IxuZpSyFnsH/0P89dNXg60163Y/g+4RK
D2WpZN9WIv+JOSFUJgpqM4oKn8vJV9YkHpjSvFwJG+fKwV7KJIdk1oRo2ZoDspAS1ogVtOkn0LCe
0e6mLDDJQyabH1x5/3CmVEQ95LV4AYmtHtvM3abvaeZfA8SwZZv8udpisnffQZDH9ZWXxDfu6AHs
3rfKB0BNYb1NDwECDmic/5y0+fSnCNsMOmWrHGwl9e2uQRXnqjeYV1aby4f7/KzBCMAH4LoDEMER
iwHmUqDtPGG9BBAAYwgaBcTi9qOt7C/bOQ8isAN2A95hR9oovivThVagEIUdTfvO7BAtnKV5IyV0
zawHyMP5sSl5Oei8/nQaRU4tCtuHgmWqRREs6ncf4CqH3tJTuk+2Q/j8y/WW9+TxV9GFid/5DNLa
vWcEyaH28qvqiW6WUA/R1trKurnn5/T0JwmunKtjpc0F3+wI5ACcJ6brf7gmaFQkdZeVlPPYEiRw
TyMCME31WHI3XjBJghdNFCUbu4/ojaan6SZxCxNP0rb6MmKLPsaaE2+twZUycK461/8+OsDcp79C
nTU6jhZ+xei3KMeEse+G/U9waN2DHNxrggTH5lrZ/TmTOxZvYIADo/qocomNu6iFRnqhJoBCNzcd
4Pg5eXDsH5MZNK0kEq569ZElvgFHgbcwU7UtbVjKxjpwkdU3mMYB+LoydvH4xowHo//ju/F0bUKo
d4zImDUdFnVoY4ECi9gAe9+BP0HmQee5FDfEwTAaXvhIpk6XZkxxOc05DKm2n1i+qXUeA1cXiqzt
8B0Zj2ryPLm3mBm5HCdWj8h/ZkXen4iqKbVKvj4tADDWa5V7yw1LN1RHSanr/PY/WaCIuNFoa3VF
BUuKEZr5zbjca/P75cWsH8Oj1Qg1ck1RanuIY4wZmBAMqcICXcJ+6UI3SoAZf2EQC5z3TJV4pWxl
QhqM6UqVzRpWxsgSKADdTtNHtCSSrFdmxTh1kMgtC7PmDpLo13EK3fLEy2bJM3Y1gODKAPMahjcx
13tqowZndrS4sNGYXgn2NwdwbBDCxaiAXv5Sq253ZEi4LDK37CONH2QMuWNk4Bdtblw9XFqvYZvL
llZCBhi78EbBjC1A3yLqT4mG3F1sioR9DM3yjiVBbz+x6hZYlqwK7OLPvRxMe4CXm+gioYkk7GAa
65RBExUFtPQAurDcfC/+PPtEi+7IhLB3Cfjs0nFGIygr73ty37KXBowB8x0ZJFf6Sl/w1JIQk6YG
JRzAY1Byes8+Db8tvdxjr9QfN/Sg32IW1De8+PMK+e9dd4Wx7u9v9UMme/cbuy7kFehIIiwiZwLE
QURkzeAtcKYBAChN8/TBM7bOlfrZ5F72Wm3z6zL2l6vpe+o2RHLeVlz0xK5w1zQDOoE2g10nus/V
JwxPO45v4HJP591lF10LWyemBKcB7tOxawv77OTfvfJu/ROPflVDpWS40aCqm97QSMZys3LST0wK
TpQrhlE6KVaHns2ovS/qtnUPpQxQwf+VS99OcCA2Z90yO1iYq33N7FNXgsh9bOLHPNlFRHLyVlcE
NVpevOSNSjEKQ3QuHke08wxU4xnQSUnn0/ygD5KvtRKHAbj+z44Qh7ORET3rYYcud8QMovqZyfJW
/k+I2waHRwRBZ/CcB6TsnRhMVxhViQiQ0Oq3LqslrxtwQI1hqqhYiyUG3UGlyF6ghkI1PbQy8rRA
+vWyU6+aQAmZwz+AKBbRvVmsmSMWzaPUV1U/WpiSu2xg7XvzGvW/BoS7Pu41Mi0lyHvM4kHFPUUy
0MU+xrLUfu1zH5sR3KpNG4asBeuIu/1SvtqNl0YSj1qLNMcmBI+KaUfjKcNKnOpVSX5w2jsFXa4Z
rAaN5N5d/SpQRAWnuw22dVFN28mMUetUgFjM5GCAtqcrGslnkVkQFpMhca0g7AQkGq4E1ARrU5KR
r36QoyXwvx+9Adq+RgfLBRxSiV8S41mfJz+Vybev2gDKjQ93orMmlnJptJRNNgGKWE13ihI41UEv
vi+771peAjDF/0xw9z5aRt7SLjNqmKjn297xBjcwACSubxplN9RNUNqyOcO1WEwcQN0BEECnSLxH
gfIEHY+Orls8b8BqHpAKz+85UKwD4nODaZDL61t16iNzwvp6043/j7Tv6pGcR4L8RQIkUfaVksp0
VXs/L8K4lvdev/6CfYdtFZuQMN8tFosFBuispJJJMjMywhxYv9Sqz4NyiMwXk7hTfSi3oPzib/Xl
F3d4Dr1V9dEMQ934w4j3FXoV2kbICX0BUoSNaDI4FneMWZWdYYgMXW9SPg3lcxQetQAY8Mc43rhx
bRjiuTeqbuiyrELil6dDnz3hBZOC/A6YZGNjOEm4aF8e8cwaAQQQWwVgb8cIXxnlHOazPXtLm0iY
oUFFpFkYK0Gm5naqjEmVOOpZiBOqoc9bg1uqw+z+f8lpCzNcpCltHCthADOqfC9Jb5Xkrkey8HqG
UQB8YkhDggKEOwKK2Ihzn6HxqjnzKik8ganIJZF6UMLhJA83Y54DsKnmFc3tZqNNJsAdoGKko7ln
sjswhkov80Sck8i02hmp6EY5ZXuU/11ZokBH7Qn4qj080sYNk5+dZP76sTTJMskiNSFTdFXcwKS6
z4/Rw1N+DBqqvIJZ1i0/UEnahzfKvfKDOJJbS1T6s77coqgBWzkB0w7aaHjMX1pvSWaTOcdmG63b
IkmpHh8GCdj347oZ0Q4A2JHdH1ClB7HbpZmw7cncWNgBBbTT/L/9dDuZW70IAZAeH+/LCE86WGdT
V2UmjICEDzhVV7WuffNdM/e27igATeUPsf0f1PQYXc3CKlcGDCYCZBSz2uSnCJyK5b8P6MIAiI3x
jcAgCpDq5drVaj+Xc4kN0Y6S0TmaGTd7giH2CnpVidFC5F62s41dKEqNsAcqPhQ4ZeThS5vogIxh
Aw5dp5MxatNQw3ZIdN/3aJG9r0eG2BKQI2y3sQvypSVQQgekNUY8WoDuMdubunJ66wkA8N7f0soW
BeEn/BvtaQWAPS5DGlBmikg2AFYJYoOkHLyqw0VWfVl3SNCZBiEwQ5n/PzNchoxCKS7UGmakg39d
/JQwbf+g1V5yHlz9DpDVbAtBJ9rDoDLCtCXu/qz2crmEhaznUDCccM00f8bkYwRwuPJvG2PjjSH6
Uhiiw0QCJqNA8ccFetd0Q1CH+FKBdO6Co6zepMNJLe47Y6OxLtzIS0tc9MlAXnRhy2JCKfdzbZ/i
FkA0khPXVsvOVXrMdRTVXsWMx9g0f0r9bf0TChcUHgKWw8S1+I5jV1vz3NpsQeuB2iCLCyqvtTA+
+LFuRxiQCztc6rckKUUTWMaKWqdYP2nQ0doSHBcMxiIaFza4/ZUp0wzoB44X+d64V0CdRtX75i8e
Iu3BeGxNV3r2Azo7kYuLt7fuHvvT/Mm2MM3rwCajUZIwwjKO/etko9o4HuIR5GHkY0LDRp1uZHJY
tyj8cMAD4QSHuI/Ch6hpTdDy9bGgGZo/2uQYykc4uQHEA9btCLcCKo4WUKSAZOjcVsimqFNjHQGa
zAd0bcvoSRq8przVt0o6QofY+wH+IPvzZfy0C5oiiFXshFQ6GvWHZfe/7TRy5Lra2N1blrg9V6d+
NPk1LA3qvW3ttOyVNCaogZONoBDASRCQC5e4GwceKYDn+gpcqqzrGfIyxKidPo+fy0Z7qJPuHIEU
cgyf1PIlj8I7DOtRKQJPsfWu4eo8lTWUUSJI1sRHrf93CqiLo5bvzwAb3CQgbMTds/iZmcfKeu+6
3XroiO+3X8c5/0mrofercoYNxTiGjQIOXR1zBXdpezejSd34biF58pbmo2grEsYQiRFszMjxlYiR
zArgLzDqtxr4+zAlF/e0KaXKMaPW2uuDqrplU0bXoF1H33bKlP262yyVcbkADyCmO4s5GwQzl4Zq
H0yi1YgfEFh4btHapMYxOFt0sjZewp/JecUS/6pr+lYfFBmWSDk86V11FfsTVFMxf4oab9IStyUf
dfpmKI9yQSvjnI2hp1g/osyicoImjB4eo97YTeADD4xn1ZedTP0doROJTE17Pb8bB/02BpBgfYFE
KQWMwKDLQdmd4dMvD/E0lSzSpfjZGkosKfEqXMZ9O6VS+qL+s0olu7IyFBlQIIxqkbsIyRlUXm27
Q5emjtw5zr1AAt1ymKqoH+lbbDmiQ25pjCWexftmLvLUH9lVUi7vJs1th+fE2thTwrUDYSieFphe
/DZkKgWhmeYpblxKBbHWRKKm9RMFdwzAgdUEmiPrX0q4l76s8bJZlVG1uDLAoSnSHkPrfa7fAnu+
z3L5JOcWaggYW0fSWjcqfiYurHJHTp1bFaQf2OX1FpTqwUMOulC0ZW5sb76JnOgYPNl7a9cPLnSP
Pf+mOG5VgFkpkdtXoPP43yLz1NxpUElqoOAHZJhbY+Wsfqs7Ljwalia4o8GUZDC8xljZcQdi88fw
CRKYvatdVfvyBIKSOXTMKyd4l99qChqJ/xREX08eboGzrIyJEcK4Fn+QWaLzQIlO7fxZ3xoxZxHP
r+TyBGQrvdgRXapXhlbhBFQqt7G9UruWQ7ztH9YjRpBx2XShzPaegdcV509Q2YOq9ICLWuOPtPvo
e2eOj3J1NZXOsFFEEHYNl7bUS4/CDK8tHPp4A3v5G+oYtxiLaRzLDVoXceliZsiPneLXFqmJKCQ1
DFKiXgMZQqjgXprVplgZrIRdw8bbQrkFK9PGrhN+qYUB7kslRCqnpIIBSJO4MTlPrZtWZNf/l7bH
0hEuIZtq0WdGBzt6hINopjoqPsmv9XgQJcmlDebrIupA+YOJCWZj6jIok72NZeAkSghOnAdrCzkk
XDfwCmgGcMMaAHiXtoagRyFmgq26pCFMNVSWnXELCSKM8IUV9u8Lj8K6GdBtw/sixMXQiL0WSq+F
10ErwN9p1tP68omyPhjf/ucSd4GRg3QgCsObR/K1j/mrBiNgO1t5CgOnqQ9V9L5ubmMF+VpWjlyo
6tPnE/StK/YjyoDkKZDddSvi1yGKLwxAD6o+/lqmlROZQ8Jeh9nJ3PVvsheA+IgWMZ3uctrc6Xvj
sXN/TtTaeEGJbgXal2H+lqaURdLlBQw3krWflcStjPbab83juoPCDLEwwyVBPULr1QfBqhN2FaYl
c6q+rhsQXueXjnCpryIkSzSQRzmz+qF1Mq3qw2C/aNqDWr2GgA5LypW1pcqx9dn4xAdqf9nQEhjV
S7yZUApHzcdNopCixOYS808X6bswf+gM1LmgoBGFjtS9Qrj7qQdfShUXNNaG5/WFEAbsYqW5VCl1
cqCXAX5SHw+4fz2W0OhLH2ppv25G9EExNg8gOIDMgO9x2zAr26wvWgPFUNWNQPOYzfNGZArrdwsT
37aeHgVWgRulE9wk3kiBQfF30fO8B3vaH8xhgr563aVNg1yQGkUgg+cRBuNz95Ef/av+hFFeUJDN
HzIFzZy0Wzco+lRLB7mQtYPEqLPIwhr2r6Psjua9Yr6BP/f/zwp3OPsxwoFU8GpK/44g3QoS2o4/
Wvtj3YwokQDwoLNpUXCY8BkMirxNDOgUrqV4y6KspUPxON7qrbGo4m9sCyN8trLUUg7VGkYqTCZn
waNduXZ8b9W0iU9NEbslZD/W3RKdbUuLXEzIamCDogcWjWqnBU6nYo+rdMrPw58k38IpbKyhyQWE
ZXe9Og0wJhVPSeeO/TPZOM4UYczZDLGMLjVGRrhoaFvI7UwQEUJJtXkywTFxGCd1Z1bzG8jaE5oM
1rAfm3qCql2vXllG+jYUFTocsWdHv0GhddazYUfGud1Ak4puRUyIE9oZUPBDV/7yDmGrnRbKbM7P
6iU82yIQX/l4c/+MDdqa3vo3FS3z0ha3zDWGBKSsga2yGqD7pTpz/VvbAv6KFnpphFtoXIkCa2LT
hPkErFkAsVSImWVSQuf/hGtC64upKaAlAI6ny7XDtc8Km2DE0ae4+pjQMP+5vmDCj7MwwHxdXPDk
2ApsM4OBQAHAHtN1BJocfv9SaJ6SbwnSiE4W8LCZTH5QQYOD86aztEmORo2hUH6Uw29Ib6w7I/r6
y7/POVOFnWYGPkHdE+/YAAI7ofnUjlujsaIlW1ph/75YshyddT8Dy4FTxMde3/symC96J7VQR338
D/6AtQyzlTiN0Zm8tJQOGdQo2VjgpMVO1exI5+9UcyNvCD/Kl5HP29fSHd3vVYgqs0H8nFrmPuy3
Tl/RfjExRkFUhDLa/pwbeY2xlTHGMUWqw9w4dk7z8SH+LxDAhRWLm1jJTR2lEwiug/p7lykfIxjs
1r+GQEYBjzvwHxogqAW1hc750XU68ssECwaqyLl2RG3B6G6jcQ9qUcs/lvUrdmjS7kuI7w7Yr3hl
rv8C8UL+7wd803GQpLjGhBRr2oVObUHh77lo3sb+uG5GuI2+/OSZ3gI5UgqlgZ+KElILZ0P6aG9d
XYSbyIYOJsoKNlCbXCrwJ9KA4Q0FmhwUhPWjHh3l/Fg0XrzVIROd8ubCEJ8T1GIK4hBNF/Sq1OF6
GJ4n6aC1b3V20LaKvio7XvhLzNIYlxq0wu5qu4KxtqPzzny0aUQhrWSE9O5MX19nh3pnzzPogWwV
vIS7eOEm91AfijhPJxOWYxS0Z9B4ldHGMS4Ezy+d48I/zobYDkaYILdd5jYPkiPdSE61D65Nr3Kr
Y+l4dPSCx8HNn7Vz4G69Z4VPssUP4MM/t2ojnCXEjPVDeQxuihfQXEIB/vEvWDfulPurzq1pfW14
67thI4D43VCoo9ZMFqyqEOltEhS/z1Z3rlpXS36kxgZeTmTMYsx5KOqYKGByV4s5sLW0Y8l4TIpd
pKpOZ+rHbq4PjWKDLGykbV1uoKOEac0igIUC4IBhf54kg7R+FPkprqZF5PhEpiiuExKBbPTWr466
RSP/L+7KNK5uEvVsJm477tdXWPjAX/4CFtyLI0iy6l6JevyCoLiBJO0cuPqwK9PrMLiuEV/xg48H
73+xiboZg1moIIrjVhpozraNOhuPGoxSDtCIz++i8k6qT6HRgFAbPElFQsEHtGGW/Vk+Q3zy8wNE
qIMbjMsQqWXlWW7ArJ0T6U+ZzA0a9vZw6kYpO+YNG8oAjn1fYWTeMeOY4EGiDnikWrOMX4Y+Yt8N
/wVwyiAnkI3C+DewtJfLr2iTNURRkDljkLpRPJ+jMXTVcdhof4uOlaUZ7h3QxXOR1CrM+PVDQ17T
miC0togGRUfk0gjL0ItQUvN5ajM/zCD25lnhlWHd4lYWDxufUZRtl1a44Emn2ewlGa7gOUPNilBz
C0K/5Qe3JXxZyeRcgQU9uR8yFCdhQ7NpuNUQEp3DNqiRIWbC9j9/p0ksuajKGiobUlC/xKZ9VyvS
DTHGE5g/9o3aHtbjX7hwX+b4FJ5kUazPfgTNP73bj8p4PyO/rZsQhhljlIJ6N8aUeUILQ/H1Pshg
oil/E1B1JKE3BO/rNkStQtCQY+IdEBiQFfOCkJmR1r1cgQB0cOadfdac4Cr4Wx/C1+C+/IXKEnmw
Sqr+AcUfg/7kTpEfk9f13yDw8+IncCd+ZzSBDu3yzJGbydfo5MvyHQYgY9PV8jyNNk5BUY6+QBdw
iUuxYz8lPaoLuNqkIJnGJHgHItmWtlNH46zDICp2g/vPPl4Y5XyUZCueEgYWyee7wriTlQ9j/P3P
JtC6Y60tcLuCsIG71VToN+T2zMhJgFXI27fK+ig3lRqEYf9lhH9jjUBoaYMNDg+r6Zxak9EA3chI
iujmAL1eKCAx9VU8Ty4TXxEM0N7z4UcY0Sqj2Yd0G53GU7nLT3jVR2fTG3BHmj3jJrza2nJCNCEG
FsCgDMZrTM1zi6igQmhVDbJVETq9TXEzOyfX1fCYHBM33gMCuv7NhEnr68DiK9R6ApLeoMUWn8Bl
WgS/O7C1JvafvLzbHNAXVY4tRQdCF88ulUkcXK6rTFKf9Bp2upbFNJZwKutnH+35zgS+1SnnhFpd
eFDSO1K3OwhObrgq+KwX5rnzTO7VODGSGtlM20nouYEuundtjFER+VaWNq74ok1+YY071xrMsydJ
BGuEPLSoo8ytB+0AaoYvHcGNBZXFs9/+h8P0wih31OkTNEdaFSsclrdlMOD1svVuFr3LLkywXLq4
FQTEKjIphV+SdO/ru8bySBi4mnyt+2+J5EW5ROs/JJN2ceiF0WsYd2xIBeUqxwRePzoNxm85eJ+q
J6v3/0NiBc2EDsVOgLYAQeQSK6gYsgr07Rkg9S8ZSND6n/q8G0prn9VP2uwi+DCutcnOIDg9LKYb
htkHoAagGXK5IiSChlloYdGnK/mv9s6ESw+VqzvJk+50J+VYeYOMaYz1fSt6waE+AYVSaFOhac2X
M8NYanNJxZk17qAE/9P/oXozyFSyYhf8zW+MXXZrI7KP8f1WehS6q2PiBWpi6GLw2VGeNL9SQNcA
4UQakxejuI7b3bpzgqQEXSSMydtQVMGLglvRVJLJSEwQ8TUq2ZvjbzXdTUHjjPl+jPfrpgSXwwtT
3I6pACOzjAKmQsVNJcwgHex8P20R/gsOrQsrbE0XmwacXa1dNbBiJftRvW2gW7buhvCjLFaMubkw
MMR6oZYRDMQqJJKeo34XRhuDbqKTCTMdAPZi3Amj9jxtUBjW0OLpMe1qRrKH8W1qKV6W/Ep8N1LO
BFPpyS6NVLCSbPWzRLn0wjJ/dyEp+K0Jm7Ot7jv0+zNgdH6h6gkpoKh0ofexWbcThMXytvQtyKM+
VPQGt6Uez3W12A3Kiw3Qeb6xiwVHEo5CoBQhHo6RCL50F2ihXzYTpnEmY9ZeItvOfgQoYYOcWSMh
Lhs69nebGyDskUFYujWG+T0qocOFATJcvaFE9Y03dkirDLxEEQBJ6WMhn/J0w7vvQfl/db6YCR2z
9+zfF0GZ9WVU+zH+foM+pF0FTiwnO1t+Ww99AQ4PZjD9gDIy2lCwdWmG4Rn0QsfQfRo91GD5T3Yy
2Y8QbA4CAJRv9dmtemra59apnnSNto6jUr3czVsbROSuAU0KRiuL9wwP52/DUoknFe5Wxd8iMc7t
JO2nTt0aN/meHJk6iQGdMvD9KiABuHS3TXOlStsKNaaJ6k/yvnfll+zKP5vXOsT3qHmd/cmd7JRe
bVE5fbIkXBZcYNmE5IYBSjYbjdFLy7Msd1IpYxsOhjGHVMJj4EMBmu40FWqfUDltMRDVVjOkSgvS
QNoyBdvCnCk1cZUoKu4UVF5uAU1qIjBY2I3hksFXvaGpe4wZGV2WU0lNoe/WVkn45Jtd8zTMBb4d
kRProPrxv2dlAPuBXrYwPGmBz587ZpqKSIHSYfcBrgo+WJWq4c/12BTtMGh4IXkBBILtze8AvwBf
fsgeXaaxszUfrFcbw7qiaFha4BL/VKERXiawMBb3PWRQhkc5PtlJQ23yuO7L91yF1bIZLR3eJgr+
5/Lrd34PbXh1QFl8vsFsjFwd/NDLB6pbEGj31m0JJlsvjH1DLQOBX+cMvltXbqZeD9M+qzwr8ZTg
YGi7kbhFc5tFbuEfLLKl0irgHbw0zu0wX8osQ9NgvLpp7uWRSs+2M3nD/k96rbvXbUhD19y/Kgca
HKFzgemu0plo7kBjGcqKm6KxorSyWHceyQz1QABT2LrL1blG48U+BFuS0ezT8Rt7aYLbCGVo+77C
0Npd6nbjEbRLSJoQ14rtnWQ5TXHY+LrCbQENL/BMGAgm/iE45kmi5QC7OUG5a9o7eX5T44PV3E6A
TLd/LXJMtR+lNABAAh1p+Wejb5RPRf6ie4qbHVglcWvnElnVZamhxTUQJFqAYmBpdl5qp1BykyyL
Vmp2nuoUL7QUbB64Zm/BdAVCIsijeP4yMVYMUfB1EsVPMaVXI+/ER/WH/5PQ8iyh92I72hHzNG89
Wi+HAQLh9Cq71W7Cv/+OqLqwz5dQJGW0IcIJ+0X6ERgnP9r3/que7de/sihuF15+XicXpz8ETvtY
ZzQCVvOQJK5Sg9NSeV63Icx+oCrBjBaY7/EI43JSg+nikvQM5V/eqZ1+Hdpkb/gzqmgFtSTfXTcn
ilt8M1xmAODGYBBzeeGSXxlB3BHskwz8ghiipr26sWhCCybDt6pg5sSw3qUFeS7LRDUYApRgrD67
lqNNgmRW5uA3O+Q/cI7j2APensvjdSXJFRQ8cYrr6HqfsulBsQ9Sch20XmG4gZ3QqgGOC//d6I6J
DpCFYT6nJ2YftH0Pw5j4taW9Qn7F7Y0yPTfllfLvEHUc619O8sLp8YQjrGROlkGxa6af5axeSWG0
EQ9bHvEVpSpPjYlNxIZgszbm2zQ/YdLKN37J7QE43g1rog219InL0h1QaU0iM58ALTJ/NO1VPLyv
B7hoP2FmX2YUQCYw1lxslKUObZMWo1aWrwGRUUd/o16V6FBAujIcg9kDT+MW3Z9oEVmxBv1DgLot
nrB7lEIS2QxnliWPbQsRKUeSnwuFTvbVsMWCKlhChYlmfbKOgOuG8w+89UohGbDV2ij/qZrxVLbG
vEtN8MyvryT7S9wuU0Bthc4WU7gHe87lRg5kH4N9oNJyojyiyhTdBMUdJkJvJKW8KslNKJOdpeN6
vG5VULrGMPGX2W/9x7HDTVdH/ohG+4BZNihhmm4QvZBJPUiScdWUT3UQnvqwcXEdBYeYhqsNhAfj
GULC5rMWhwet0xxN+b3+wwR5De9cTB+DfglPTpnbKX2SyJKF8hwa4yPNrRul2qi3EkEYwXPELfir
cNPmAXF1EPeFmWN3WAXG0qUuSK5CvZBVJ7Wj+AWDkfO7Zaf2MSLdcIi1KXHrrsUpW6pt4gTt7NNq
TsLXvC7lu9xXY9+Vh1ZPD36TdNDLGcb2Kh/JGFHAlohrqmH5p4v7YHBVKRv/pNDq+Rv60J1ptHEa
6RAZ6i+zr/VjPkzJaQqsbkT/CvJOnV0riDo5efebCoNwddjsgNNtsrOUd/Z1IvfFPwMhcF0H6SQm
j5jcCb8yQSdrUEQEEMKcpGgvGbPqGZV9LMu6PhKCYspkWT6dCq3fuGaJbvFQGQbMnmVizHByF+ko
K7HrTXTo1fvuBbVJDz340JWP81WxK3oqPzWHfw6zC4NcmKEMgLbDJySguQfvOjW3ECzf60JgNll4
xOXgVgtaS0IcOeDGw4BtIZXUj2Qn/vduHezgzchY5PF/+EQsVX3VRaxnbRmV13XJTQ56y66vN45k
wSgc8gVGUBmDEBhN+A5vqfmxrRWAwaFMP3jocB1AZxY75ck/BCq193pJ8z0QQq/r30m0jEuz3HdK
41bRwhJmleYK5QKJ/JmK69TfQnIJiuQIfcirfdK1gLeKC0CU3fq2CjVARPo6l50wDPtrbPPhI+qk
5iBrHbgBjaQcf1m51t3k4wBsgNwnpZeMSXM1mGP9kCYF2jYtWP2f60hL7qpU6n6VtjRv7FJBhkQD
AQcG6yLgaOKusnnWV/GQDOhdWIMbSUhPo7O+6ILDHS8OUL6DeAUacDyhzBBCU76vEVPq5NSQxsq9
vlMhstDTWiEbtgQfGG1gCEdCtgxKrTxRUy9rZdp/tlAL2uc/6vG2Lbx4Swxa9H0vzLBFXVzI+2Go
xnhCM3ja249BSlWneDBP6a1/B+qfDxyvSUTVHZid3a3zRtAHgwgnqrZAPQFRbvGkGhp4Pv0kQZNY
edQftSvNk7z4l3b/S78BM3fvJEfU+LvDlFFMO0No5RDvh63TXhAyFz+B20WJbkeqNbE+df5uWNfx
Vq9PUPG/9JHLdrEc9Xpkw4D+m6HYfEAwe0bOr1I59LpfxlaHQXCGXzjEfc4wSoGYDhGh4bG7Lgya
u/553msAgF7lVLlHOfUVAAnnhTxt8ToJkHuXrnIPL8Ztk2oqXK3f4iOYzSy3f9UAXKMKCySnfUh2
/35WXTjLVe7CqZ/7lEHFrDGnsuQFY76xCbfig0spsRwbbcZ8ytXkaPTxoSg3fBBv869NwD7oYv9V
ZZhW8wQfqjzY2QScoeOrARzLvxPL4OuAzBkVfoCEcMu7tKP3Shn2GexkwF3oIw2sny25seNwY8UE
74MLO1wAQoa7mQAIz0AadTf1183wKnXv61lYvKkWvnCRlhi+2ow9bMzBQ+xjzCzzcjOmwXBo52u1
vo/yo2z/nP7DzeXCNS7cDGiOSJHFkoXmdHrjdJXslMWJbH2qrSXkgy4sptbu4J5vPerlbR1gJjFx
19dwywYXdlMx+5nawkYdPMzWoRgczEXRdRvijIAmB1iTUKQEHetlzHWWGgVagwWrbEy06a4NXmpQ
waAwaMrPE1hpopc6fWz8nPqY9+nSJzBvbfwEhhblHpGfU4J4QyroH/C01UVTYQCrQNh31Y6Y9322
A45xN1aOn9lUxiCBPJ7TLRUa0Z1Qt1X2TEaUslfbpeOtHhr1FOGOW7uji1mMX3NGk4raDvTebnWn
vJYfRomWW86yPcw7uzTLfdRYIjFWAchlY4/Z7sO4CyitT6PTvVWP1cn8Z0Zw/cJJ7n1uGsk81YqJ
h3J2AKUFiEetxq17b/0Lst+84hOP0aztzAIXNazo9Vteutp8bfUlTRrkyZ2fva0bE15JFivIdwYV
qRrnSoW1hgb70Q3wyeJb8wZXoJhme9yu1bfALd3w4ZFc1U4auwOorLaayqISxHJlDe5WUoxd2foh
wmeG1g9NrudD44SPtvdXPTY7n9b7sqLd6TRu5FVRTmCzmozEgWkacVE7l0pSWDKugmnt1jU0uU2U
8x/WV1j0oIVvX0a4GB1mxUrqCb61u97VD90NYFA/M1Al+rTfD4dNdJ7wsFga5MK0qxVbxbwCo1tV
0p2/H5+C++JtnEHHRQEq+g/Hnw3Qo4Kru8YqxJc7f0ANwK7YfS/KcXk+t2BX3XpxCj8TwYtAQ/sF
X4pzqBjqeIhGpDSGAQzZcAaa9Fsqn+yY/rbtvozw82ujFZrxPMNIWz75AKRFmz3CDTf4ysaAN9wU
ZziBpAqygsrZ6K78ra/BIvabFxrmutDr/wRoXH6NbDJxLg3Ak7fKWR7drn/vzR1JjtPwshHWQm80
VHzRd8Dkwucza3GN60hsBpOPvdM54+8WKSKj5g4pn6qPUPtzyvvRaTbqdcLj1V7Y5LaSlattbwSI
tXGnfSSnwbPceV+c05vq2DrBTj9utXVZZH1fzi8nuchL9bY2MGqAPuo+eMieo3NyHL3SkTdyhDDl
f/n1CXdfrKVeRqEx1DDT78wdwErNToc7/fv6J9uywu3UOA8nhVRs9X7PbnDvnyEGIbnkuG5lY8k+
D5yFL1ag+m06wEp89veFE742bu9BvGzjLP5sOK58Gv6e0ylaG8Qj7Gj3Co7+9lR7KEi+pfvhft2h
jUD/nMtbOASFrgw82jBkyIfZd4P66KvP6yZEKZtR4mH8i6C2iVvG5bbtiraX2xmIaiV9L6UrFH3d
ovcm48E3d5a9T9QPU94V5gYORPASg1UCUmy2f6HSfGlVDzvfAEIO125oJqtRi3mgQ4Xqc7G1b1lk
cd/qopLPRZ6SdmmjZqjkN0bnFaSivgWuFvAfjJjcUTygejHaJ2HgZcjcYE5+ra+u0E1wH2DMHr1l
g8+7qdk3LRAvsI7bbyJ9jOODFF6HWzdvQZzAwJcZ7g7ThqSNahtmSHAO4nMfHnR/t+6J4Iy6MME9
aWdVsqogyYDfhTDY0GBWMHhat7DlBPsFi2CXaqiqEbZWaIvQwv4IezDDl1twNMG1HZwKqFKjTo3e
+OdrYmEFPOmJBDJ/IE8DjZYR6uEhJroJzfMbVFxhD1p/UFkri+exe/a3MP2CDHVhncXLwnoikT6W
ZERj1sf7xjYf5b46MbL2gBjA24MGbczQb2r260srOJovzHKXzSiNA5Q94fRMHhr/nOrXo/JO6h9k
/ucbGSq2Jvi5Nc1WAXPgkknWDJDjkM0YiDo5pElX3WSGRFM53Egf39eRIXEgYYHWHKq13wosbVe1
+WQkAFI0VOuuy/FxqCZnIEcZKsbQ3/z3CUbGrApbMraxjHGXyw83lpj7KkszcQAnlJTnJHyQmvf1
j/Q9/i9M8HgDvTNy2y9gosSAXK29kc5wm8ldNyK4xzArNlGhn0JMAOIvHfEVu0VtyoK6p4JJIat0
sg+blqeGYL6Ymj+ka+MxcbcQVN+Tx6VRLuwnSBkOwwijlTl4Rty4w9YVWvCYhAkLJDMocAMayXeG
KgjvhhGAIk7lgYhrh/b8Lobkg31Oj41BCyc/ECge7UvnHqTjkOe1z1ujUN9z/eUv4JJwpklGLkf4
BWZPS+moq15PQAPcv6x/QYEZAChZkw1z02xXX35AbK+st7sIDnbPun0i486UnzplYyMLUMpgfESE
2BgOBjPf57N5kankRrWrLM1QCqDZQ/Ki9DTwYsVBPZ1GV9Hed1Nwdznxde+Bc+NxE+v9mYcvz+1L
+9yGq9JZbWyGoe+u5h1mHXbau3Iz7VSaPlvXf8z9zz/ryyp4K18Y5C/CnTzXWWzBoP9DB2+07CQv
/Umhtqdfd2BM/Yjp5iD697TMKFEwPQfmaNZ04s7UWJ6kWh8RMbUrPcZ31U3/iBlO42yA/pXOe/uH
4oC6D7rf+ua1XxRFmHuEZAjgjGixcWlAlyZDSfwAUZT6YI2o/IdU7m6GWWqOiuxLh/XFFTm6tMZ+
zSKYElOPZ4lIiZNHVUK18ueYp09q8G7N6mFqP9aNCfIo5MAwY4QDAuKV31Y1LkO/qvAh7SIALebP
EVOqRvm4bkSQ0TA5hUwDYQiIcfLNScwvt4XJSJ5HoMp1iiu0eY8roLURlYLPhI+D2wqmpkAmTdjP
WCycVbdJoX5SpA7qS6KCfxlIPn0qr3J1q7X+7aIMEDHYWCBXA64e6ENwF+XQB8VQx/Q7Br/ad6lX
GleZvS/ALGs+J0gAyn0YvtnBBubiW2TAKhAwUAkGn5WOS9mlg3B5iLIaFBukvgpCsEO1tIlOzYhJ
0n6jXfdtLZkpjKkCR4ihB8vmglDNk3SuCpgyVPmYEf/cpQlml6uPzm7v16NDZEpFeMg4iSyCssGl
V1peNIPeszqq0cu0Ucru2gqn9lw2FfSOginardv7FvJwTSU2NDUwZAH8FmdvUK1G8RkBUq0aHp56
IHOKKRLHuhXRt8JLkdXBQBoAnftLr2w7mRA9KO6BU850EzMw6Zzm95GSAnAEdfkpz9/+i0VcUwhw
QNo3ib/KrPu0ZvSDVq//Tadxr0JYbg7qhsZWsmuMrbE0sYdf9rjt1owNdnUIe2UWfchhC9Wh8WpE
oamRqnuj/ufRRPbZ9C9zXBKe8sKs0gQLauUgPZGeMCu6K7bG94WxgWEOG5Vg0C3xw4l5MdkYIoUP
Y6IeK3Lf9rqH3L8RG8KIX1jhVi7IujqJJbgyhupOrv23DgLqZP4dRPUG8ETkD4FODg4u4Oe+sR+T
eYrjOZ5wcvUP6WCj9SnRcIvx6Fu9Cl+GAAfJ/mOB5phLSxoAd7WP6R6MgCluKL/K0avfxDT3m/sq
gnjFRr4QmsN1yyLg4cBkLrd/pzGUgUABvqiZyyszOafkTz1UnvG3HIJjvzUZw77FxdWKOWeChw8z
sZhm4J0DJ1v3f0j7rh65cS7KXyRAiQqvCpU7urvd9ovQ7raVExWpX7+HXuw3VSyhiJkFZubFGN8i
RV7ecO45ajcCVZq77qdSYCK6SiX52dpxMDlvuA5RSLhd4WTjEkGOsoOvBS3kXh2qYJjYz0mP0AUk
kgrP2nmAvqyNxieCKfz/l14p1VqNVTaAlJm9c4FrLtRdpxfebUd0nTZhz86t8AWfPcSWmZaVy1nl
+8Isv5SFWIdoNugjJsnYq6YsNtBZVrPNp6x4Tgu7O2YN4JpeRTP3QXen8ZtVhvoko2tb+5I8zgFO
CgPdV1W0oWiWquB4Mc2NHg2QGM3t6+2Fr35I4IWgfYVnDPMfl+vWY1K5jHILiNzSw6iWWradDa1N
vKwh0UefjNLO6lUbGXvN2SQwKG5YKmKRS5uxOzpT0cFjWYNxn9Ln2rGhNFFP24LEG30pfswLAYnb
Q2bJygprqz23LKRwUQ9+x47A/6dF+T6p35fceGoms/Ib9LJvb+zasSUmKDv4Q8rRppeLtNuximLk
G37ekhzKIOYfty8P4KuS0c+unRFMpePT2SpU6sXhobQ3wATOi9XlwH7ULTSyDem8+Oq+AT2HoApX
EDt4uZhsmMup6mGjspkHZl1QnGe4+jrGJCXx4nXtHYcDMjeoxEAsDRVJwRTQ0pDcWtDJsvre0Q69
a8TFHR6fZvYwA+danMSyczxr0vN7E9iAZz3Rh6Mz0ERSSbz+gGAAggfFFABwqIi9LtdsLGldNnEO
ur1SfWBGfZhj8pAqkghozQriSIx/qND3gcTQpRUAnzmgDaR+pGAh7dm+pV2gVem/bmkI/k14gdyU
kSix4EUVzEkW0xbFcmvxY5KA+j+oW8M3k20nCyjXnj2oEiNmxXiuqf9tTZw5VQ3EU/aCQXm/of0+
tYz9kg6nqJh3DG96RIdDbtLg9rWTmRRu+FhbLKpimMTgiNebljc7nz2KGXEUDva2Sv/Dw45SKMEI
BzAxOLGXn29kbDRjBQ97X6XbwVbfK7U51E0cZLZ+1zOM6JcyHuS1uwgBIl4eguCRJZ6YpF1mkqHY
69vgVjcXFVpL1RH0lCgrE9mp4adPjCTw8PBAAgbx7+XydDvLISYIJ4a+G2BTk2fCa9vxJss/Z9tT
jPs2+mbrG9OWPMfXtwKvMU4MzozpugDsX9pNrFxdchNf0exsD2TFj8iTNxHoi28flrV04MyMWBLq
HBZjSA9mVBqHcf+mECAH603CFsjzSMKYtc8GJhh8L64cBQrWyyXFRNGgRMeTqzlC1TByvtx2sn2l
nxOMFuXb2yu7tobcFKcDbtTSMeggeFFiTFC0R0jjo8oeThYoxGrIyRB0QZ5vG7reQhhyANhHpR6v
umjIGCcyGG5b+VF3qqyfcxl7RbVD3l21sknB60NxaYqv+cybYDqsMWYTpjQG6ng3dGvEhLJ4SGZE
8JMjIV2rgS6Zc0fG3S9XGb1cVkhes8E1oOET8aDibl0uJHVGqs7xBDGEhgZWMe5Ku9gYSrm7/WlW
zGDOBl4JRUDEIWKvhmlw+Y2mVn7V2R/AzG7tCHFW3MSSky2xI9L7Q+WnhroLmPCsknlJo2w6ZQ4j
ItPAWzWDwQnuEOD6xFar4o5M6VoLu8ai0Ved2vFcq8aY2BD9+xgEIuCIui1UioALEtO1uKUIQAqQ
YqWo1JZO6NjQrbhz6jRw6E+rSTaO1voQubr9va6fLmQ5oINHiUWzAPAUjp6VdkkWpbCKIvULhqHe
9AaeVlVAQ44mGEF1tYzd8LbNFT/Ba5wWH37HdI94RkYjzooBkY4fAQQwGr8KNm0XvJcMLK23LXH/
dvmU4CD+Y0k8JVFax908w1LvvAJkCjcYKhEJl/kn0fG8hG0hSVFlBoXIqujrKMYAHGAiXevZEx6p
+2zaWPp3aJSHnfJuW/7tFa7uJaaWUBCGN7zy8INtDmTuEDBqFvNY8jTrLFABxJPBU9bOifM/O5bK
06szP0jrRm0iCwvLNCPI5++mu3CBMIW8l+53R5HRrl7nFyB1QXEJV4J7eVEJzV6SKYkp3EhrHXXW
oCskmxtZudmYPOBEHuh78WzpckFzW6CegO6o30CD02PqlIV5D0QxmHJlBEfXppBdIKLXMGoFVKb4
CpO0GRxXQXaR0/4VRTPAA/QsqCB2KYlDV/MY9HyA1Ub7B8b4Lzn7ShnRksLhAi6odR0MJ8PsD3SQ
oy75GY3T1+Lqb0lp+HpdPWqoed4+iWufDIVwSwX3MbyJ2ANGP71QCt2u/CJuPEIepfngNUkqXnqX
98nhJwGzELO0gap5TiP4qpl0lddE5GiXpN8oLHtIVOWh7ExyiPTppCnKwXHoXtHr17Zd7ho9jkFb
BV/TJY+VkZvI+cdDDTLaSEE6GavGKPE71yyP/KdiMgr4HHwP7Mnlh5jo6BAnT2qfKtam0cqdmnB+
KzVoRvBuzwlUUiJfnT/jhQSZFvPRPIljuD50HIyChjwKf6j+iT2QrolAfMAUUMVqh3i0vZg+Y6pk
e/ubrxtBLwqctSA7FU82Wrlt2bAY7g7nLerUrQWmMCkN/l/VacGNWxC0x+gGMM3X1YauMJdMd+F8
5g3ZKPe/5qD86DwKRvi287bsk35/Hn3noTqe8gfqFW/flJfk0Py0AyZZ78oFw64i/0GSYGPSWqxJ
DFlbaUaOBddzHlbDq83o4tn9vFtajrgeAggyP2sNtBRIJ7vdq5uNzIFbRwwn0mIg7G5BswjbZobR
mLn350Y7Fskiyb9W7jGW+I8Z/uKc+RBSURAVDDCT1mibFdZ9n8iU8lZeSVRbEB3ifJrQoRF8rwMx
5bxU8D0t+mxG92P1DmxyPz873btp7oZIEiteoxHRAzy3xx+3syX1rHcilma1v7RBTe9z5qXoKWjB
tBxM5acLlMr0qoySSHiluntZyxFWmY+N2za0AM/HTum3zpMa1r7+A/mQFZhBuR+3+efX7eu45naw
p3w4zEWjAeVVYaHulM/OXGOhD8lp3oz7zs997Wd9Mj8zT5W0PqXWhJMCjrQIVXJY6zd9oOysbbrV
jvS43BceCmf/WswWH9GAVgrA2RY0scUSxJQ5SYsQGOeSVZ7R/Ua6J9m9tQt2bkG/3D3bbsiglrBg
aF6x79+h9oSZRK/3LC3IT+Nh8T9QxP33/TpQ98BJ6zqnHEG949KqnmmLM1odrrX6opGDATK4QnKl
r8dRsHeAMOmaCkpYFOWEoxgRqkd0ngBY2mcPzt2L9aXv3fvloAKW5TteF/jIpBQZM8zafpq45fBY
ABrgtl+uLMpZUgMAgGsOYe6KWhyP6EnDgmudsr+L+8cMd2hnt5tVsZ3QZsQ9ewAb4BggVKx950Uf
vHxr39Un+mbt2qO7XyS37W+dTXyWztcn3DYCdq6qKbE+fftzhuHlAVpvuOgb4xtaC7+bEwS6AwxC
9zv9AZ3z78oBLAZ+8cECkBbuW5m/WfOq5z9HuI6WklmxauHn9F1Idva3zh+PVtCE+remDrrNHLqB
uWtP6UP+3QfP+u3Ls2ocbF6cMRxVZTFRji2ndtFNwe20jkOxLYE61aanPAmq6DedgrKWpMsr+Qj4
p4ALRVgNRJn4EBcjpaab941vgHnCHmZPn576+jF1Uq/IwFguo7JeOcsANnGIB2COBHn65SFT2Eha
FFBqP6/GxeudzzFGdGfoMvjWyuvLURAOOviIGlGFvLRTGVoTJanKM1aqHJZJBxnQSGQsCNdAPPQX
gOlAeRUbiCBVuJpZYsdWiVEn33p1ftqnPrA9qJQ8uqm3sQKMGwbLQYcQ6p2ziWVwiGsQnmBbuK9t
Rlk7tLCt+92f8o2ewHV+hAykg0PqNv7iG63XvKrfbx/QtY09X7FwWZ28xYEpYLUrjzP06GQMTisX
gOO/gduCs0MFR/hw+mBj9C7B36/QsFFRF88BJ3nRuhN4IfV4y2Rqk2vhxYVB4bVq8hyg24YbPFrb
/qSd7ONydEPldxeAEVjz1KOMWGZ1iRxYgmIDuOtFAFIxRWTqVZxNu54Pgztv0fTwLPePYf9CaoYJ
YHsLaIoEQrb63aAkgkk5V0UaI3y3aazaKUcmh6i339nxBGFE2aDD6onEsjQ+UIHiv5grmYOR1KDN
qf0YlWTFfCvSPSSje5Q3oK4wvurQUl4edeRQ6UcxbEcEV7JgcW2V579A+Jg5mce5rUzciWhRDqD9
1h/MlnzevgL8lb98rzDQDOQtyHvAsww53kvfspQK6V0TJ6ZPg9H9YRphNBwm8+eg+rcNXQfcDorA
f9tTuAsoaQqXITPBX8FURIYNZEDNWn9m44s7NmEMIromAzeCMd2pKoSvFOcAkNmP2+av3oa/1jH/
w5ktQfgkbGY69GRo5wrnVHffGLqNem1s3AwUrVR9p6kOqV7pEeIruthbbhPRG06QA/CmCGNTZmYk
UYwVzzl5mXX1oDAtmDXQauVWfLI08Hjm7kEFax2JvkpTRmxw7Q1gH6E/pgmApMPsk/A+GVGigeYH
5ay6O0Eqpu/2ztT5rcO8bNqhHYOhKzfaFEZQZiifbHIZGP86M+Y/wLTwDypq4KsXPjl106gbVFL5
U7bXIN/Sk9QzlT8JeFIsZVewvRndzTKph7UvjaI1gnZwOEIMXYhrl5TGbeIg9NMdMzvlPS29mfTN
nVu635Yhvbez6GOEn5QEHzySEj82IOywB6FBsLkJa9UMCkEcvYdPag0MilSg2GLQbQQVgRZLQver
O+touLAA6mpgpkK3V3B/UWNS1a7hc0fy6XbDFnWxoK/BbNzTvQ1K9Ns3Z+0r6ji+QH1yoyi0XbqI
oYjAs+UCGeBQ+m02Tc/RQVengnPYabdT9zi6qj9CNTTWZCPzK3t6YVn4lEptZe2kwHIXPU6oLPcV
hahvvEHVKZAskt9/4fPBFOBH6OqgnCOSWgDrgbZeCf/QL8bBTMGQ1tSnRIkDo6FhXppeiW5L7Twv
VgIuaWvb4XG7/RNWF4u2CxhwISNw1YyrlrTVkwqLXZSfPbnrlM5r+ucuk5HfrNwPSPfw2hl6WOAA
E07P4JQoyhGstNKGA3XGEK7at1rtU6n6HSj79kUkFd9bPbGAdoHGEtgdPDaXR8hsbLtyFNjM0z2p
dyk5aPGWFjtTDStnlyxBaX8nyqlyN3r2qlQMxZcdsR8GRfKZV9eOHjFmulSuOyF4RDSI50RBecLP
kqDMt6bxYpM7h0Z+nhzdgmz+wxf9x5rIOTnOrE2zFv6/qke/V7+3XRLMM4YBZS5vbXuBVML+GuiL
oKtwub1RAdnvYViQ7aq93ygp+KmH50prjomRP4PT+On2uq6LPHBAcD6Y6eIceUCvXtrr1Bn0u6aG
BpPLvFhrvKbb5IOKeYu7CvOOTRilz1H1hsTLV9OX28avoiLBtvCQ5+OkqbRE7KdVsb9E2UlL+u1t
E/wGiL4AkF+UNFFRuga2jF3TJE7k1H6hoOUKAkCisqOmpvvbZtbeZ45yhyYiOp6IZIXTSAaTjGbP
0w/q1ts0TkxvMcv4qYRedoAEr9gmA0RkbAvGjRgjeiaYIWLG26/kVcFjsx/rUja3t3JF/uZ/oLlB
v8gUp7QrRV3KhFcMBkUDbdyWnIbJDHQKksC0klyQlXOLQwRiBfwHB0l0C0XTmSBzQIRb591g+bGZ
RycnyZcqcPWihSYUNfIjUaJMhvz8+xqLnxi4Ps7/CcDBFZ10yRAZZQNOMAV/21hgDAt0Gy35Go3+
aKoYFs/xypgfbmoBMUnBtEZ9Tat2KQBAjrXLSQ92y9rLrPQYOUACggp4bqRJ8dpRJ0BTYnIdPBeA
cF5es7Ebspi5OOrVCAr97DDk71nk2UYQdfFrZjZ7M33XOsPTrelFL4tNloEgHcSut4/p2m3gYCHg
Njg0UHwvcOq0NF8QbaSG0vupqc07SgDoMToqKR6vWwIZJRjN0H29QunZXVuA8gDe2dR3jpbsQH4c
WoUtud5rDy2avKg4APmCdEC4drNqKBmhZeM7iQ7PtUvzr7SuN6ZMiX7VTYIpCvTr6Pi5MHf5/SqW
kqzP2sav2wh6HijhlBuiQollHJTxdXSY/V0bNG1XJnZz6uxOOzkW1Y5m1Yx+q7mxzG1fwZ3hOtE9
x8sHwQ3eg7z8PeBkRTM/GkBGR70xPUX116D80fvQNt+Jvm2rbSFzJtftWcEk/xZnddg0G+rRzmGS
+VpAvyOTfv4F/hRkeaA6SsDk/3hIfiuPg28HpaTDs/aZz1fLnc+ZaZY0tHOzsfGz6gco3QpA9Sl7
mAxZlXPFiV3sKneoZ3aiMlLrboAdTHFslFbBsMPsK3O3H2pgFJTkP4Qw58sSTu9kJOmcTtjRon9f
6OwtzbcpfVYVSH7UIDOQeGh0bfHzRU+JvMZAdYeXckUfvWRlZlcGghj03+3BL+k8023Xdk4X4rpa
B9rrrRHGYDoG/rOnb2pD9UeFuMw49HY5QqW+0eaNlRs09wZms3hjLow96axWbd9YDKN4hOdrt81U
mfYOU83zR67NtYXhw9gIkyWGC46dOD92rduDVJomJvVaa6yTcCYKPRRqzcX1cGWMSo8UgM9V7cvt
1W6nd1MO4EsJer9gTLLK9rs5cu6J0mbEA0aoeTRiU31pda14J2rpqJi3dxakUZ0aQz0zxaCbl9R9
tsewooHEAODIQENbAb/BGe5HOzIIZkCU+EOjENvCKCD9ZrTG1ARsaKdwgE7jT4ziws+YamrVQV/G
ibUhSasfYpCClF7fTJCnAZMBAeK5hDRzgzu/QAuiMIO8W9QdVN4hkNcXg754bjNDdD2bqxZuUWUj
KOATd/BbIPu/ag0DeWyw3T953GiYOHTTLVDCDBqOgFofQAJcB3bPRuxbjU324i5jWdDaaDyoeW9F
Poiwy99tw4Y7a3HrztfyLBo2aTQkg0dpRv6UbtR/aGnPHD+PO/o5dFr1rU5BN+iRljkBuJ/dPwUm
jJ1nu7bje6rNaubHrKgNbzKXk9kvbThicGuPhwbv2eRCZBpk4jP0GPt92Q8ZytpTtR9Yq4NYYXY+
2rmZwM9WJdDtox1OmEJnozoQwozyriK1E+rKmMYBLYbqaNRjdKfqjUJ3rNLsOMh1VbkrB5xd0Hfr
9btOAcb2Ig7N8Clb2jaYbOLWT82cJUeQ+hmmj/5zu3jV3GJu2B7rjoRzngD2lkzdvUIW7ZtJ53Tx
2nYE659u1Lr22JCxasJh0ob4TumpcZonvQsNZBm/Rpe1W9eyKuI1OBml5E1efVoAewC7AvfmYNq9
dDqU9jg9ZYOnUrVAVr9N2jt9+pGn92iaV9nOqP/QJWDGyXKk3LcrDgFpI4powCViWkCsr9QjV+zL
EZX0KTl143hP4q9cLz3ommx1mGPTuKn16QjudkAFIFplSokYV34CKonAlwDNj3/Ehohbuz1rXDSW
km6ft2GbgVe+eVaGryh+c5JT3XzTnJAaL40piVCuZ/eBYD63LGQfqaLrFZTMETe2WaCgfbn0yYlY
2QO1auh1QI5xekbVb6vEY5Bn35gBPoNC8gKsPDggquYqnqjbXlOSaEpBOq1XUFbEuLl1D8IQP+12
LHqJjFRyztaSARS0VNSIOcZfrDQ1bIInb+MGoGoTJczWrA+aOg+Fly4tKT04NnSFYi2vvGWwoBlw
O/JcWSiCTiAYQbkHpjdx4M5hzE67vuG44XBcjl1EodoQJhT3UftPpv7vWB/q4CL81IiQKCwFBYUp
fa9VsAKlr8xKgCfDhIjk8/EHWnhQsar/mRLxp1aaI7vSAOwG1F+n95PVBvpiQTUHT7rzUXZBLxve
W/MWFyaFfD0dKgwGopfg284ctM0rVI4ANCtDU8kfbYN6dQLtLlRwZ6/Q1W3huhjN1/99OMYHOHTc
WRRJr8qyKL+PNFuww0XK3lNoh7sKvesVde90luRjrkR+F6aEiKxQRt1QLJhq53bntASiF/BWM9Qs
DMmI8Mr9AGUJZ4SEsi4fSLt0w8bMXOowAOizsQqjkjQQvai/KfMUZnYZAvwYznMt8UErWRLawIAK
Ij9Ha1+02RusS5cJd9Ikmd+pAwK/aF+k2r//XgYGhTH8zDnbcPsvl9ajN+I0SYPwWYNAM9lloEdW
9BdbVrtaS8Wh04vcEv4FgbRYcGDW3BhNnDZ+BQ/y3s65je4AWyri92MBGYnJivErkizHMIw1mRHg
IggKAV4dxtYr4jg/VbFmH5NudHdJbCVhFGGyIEknJdTMYkQVtbMgxZr3U/04F5bTejodE9lY+t/k
VLjWFy+DkKznhsXqqeFggPariJ4QAga965fZw9j6xbivFk8zvksH29aK8/hIGNvjsuE4gryGcJZ9
uGNaEXWgUAkH1rtPFlCHVmGx/EwMEMMnPyeIGhQBuP0kTmztEJ6bFU5H3lWlTjOYHQjUMcoXg7Ft
MUiM8N8ubClAUADxgAYCwDExX+0Lo2Ojivx5RL8uNpKHPB4kF1hmQshPtZrilY1hoixzPpyUPOn9
v5Y/RRcK1QZM1GKsgXfiLj8RbSG2UeAd8x21ea465SOOik0ZNZL0fu1dOTcjhCYgaqJW78BMgzHH
4qHuoRaQ3mWuV7ihMX4vre2/f53Bi4D4Cy0hrgl8uayyRRelJHi1epYEdd0/ZIsd9rN50DG2YZdM
komuBQOY3wQDL5BjaNQI5rLFaq1BQ5odoeukLUVIWivQG/AZG8kdWLBuL27NsZ9bE85FO86zkjFY
o8rDMnWern91+V1PNgk61ZXMB659OuDXwTHLBYGu5IDMPNUx3LDAmvXbtEPX3s7TnyJ7cScIow5f
mDWTvJBrm8kB4Khxg5MJpfrLb2caM/qHcd76aTqHpAYD9lKYgGfmmc8Sm/mDNfy6vaErDgMhCBcI
Qm8UaYvw+cpkrt0aYxR+XceeNlsPcUy2OpJYycrWLvT5iyx8ODvGrP6Y4UUuBk6KABFL49u/XwkA
56B9QlCK5jb/mGceN2rc1IQ0NYZESARce+HlMwXXp2Toe+0AnlkRo8QqyYZxmYbKXwYX1RPlLc3d
+7SyfAUjenZsbsdYkVzotVN4blI4FHXfaNaSjxifS75bxaMT/dHnfdqFS/GYlN+s8fftfeRfQvTu
5+YEf5X1qa6m3FwS3Tnzzq3Dhb5Beu22ldXz8M/XsoVnOSXoHxt8H6mNXtWUoYWSJ4YkVlq7TudL
4T/i7EjU6PRpkwsjZt97+rzThi9qPpH00yLh7eWsbhrQ3Hycx0FWJCxnyIbe1mpsGmTmkfv3gZHu
LHDHRW+37awevzM7woqyzh0AP8CKDH7chvzTaVR/0rJNXrg/SGQeADWTPMUyk4KHsKsJ3G0LTJYY
8aZRkCTPHYt9ADly8pmMMljD+k5CPQWK4bqDPublN2Nx52AyiYfuMXhDx/tmylAUfyK5rH+yejgA
fsFsksE1n4RrtUQj01WwVvhdAS3ZO6XYUNCWVm7YosD1H77amSnhSlWoEdqzAVNMOam57ukl9HuL
Q4xiTZ6fiAxJsHq3zswJh9FIjUR1Kd9Ctd3kSXSMp2l3e0XXKHUET6hz/G/3hINYpm6ZmgPfPfaz
sp6Z5tfJ7Dns0GcHumzyybci6EzvQMmvEOZb6evkPlv9Iyhbwbb8Ivk1fAOvfNbZrxHOaKYPda2a
+DV09Ad6RP/WAzefN0IIrbGOLgoUurppu2NShYNMi3otwwB9umGg0W8jJRMBdIrV5rHTMUy4O/qP
HPMIejvdKwMydy3fMrf2lgrCJPRn5RYpKheyKe51+6gFgekQWfwVv9eILviUKhgKGDQL+ohQR1NA
aDy8qha4Oktjp0BqZiyjD9Oi76Yq8Q58Z4WdR93ARiUKJCWgLxCuaxKPqdO6iFjUbEHvqM2Rb2t6
7s29KdM6WvEM0HqAWzCglglaUsFUWsSjm6i09TWj2Sa0Cqtx3M+pveuHToLkWrlBHDkOpwAOIk7J
demEhmkCb3cHUw6ArKU9bxO7C26f2bWNQwENGDBQ9oGUR3A/UQJVY8uoWj/r0eYe4+7LTpQBJSf7
921Da6ko2qlgurbRUQfLuxAYtWgeNQ3YxPwF75OpDsexUEN3hFCOChBwjxkrvT1oebPRwDkhsc1X
IR4PTNKC3RE0YFAEEjZSG+sB+PWlBVaWhX20hHVfAHI4bqyW3k1WsnfjzisVQB1Lsq1Ykkl2ecXJ
84/4F0+FqUcRWESHqkfvR239ZrJQRZsZelvTeB/PNAnNTCk91R60ULLo608LUB7mngAOAEwFw/qX
pyfC8A6LB3zagpSBVc8o7yl+vGTQMcy+s8x6Ges3ohRBHj3hVn8ytTnOuUddI2jlvGXXrvHyxwhv
TzclkRPxc+a6T8qyhE0PZG8a5KxxMBrxvRrq44havbsoYTHdzTP7uL0b15uB8sc/X0AEW6Gjjis6
gg4hSQIELz9VPABVgdHT22bWnAOGTJDHo/mByjSPYs5CvRKpvGJHOs+c3K06zZ+tRnZkoTvMVWxu
m1pzuCDaNHj9A5LnABBc2uJE+yZYi1q/nnS/qlzPHM0grqwAnbggB+25M7RBOb7laFeOY7z9/zQv
LNWZS0zYtzDfDbMdlmWNdCedNlNjtqckVZivjsbDHCvMa7P4F5h3T5FDf0l+hLpysQEM4nIRGF8E
h4iwBwVdbHcirY+M6NEi2eRNdN64UfuhMf2QRcZ2QGgzJG7swZlKkrC1j40wm2MlMOODKtul8cqh
zKEuiNJM07qbuvm5iZdnJVbf28X9cXuha8f3zNRf53p2rhiuSV7hiUMK0aCkyyqwzo1WgmlYM5L4
KnNtS1G1AbQI+wos6OWqdEy+Goh+8ZS6dmi0zY/JlE0V/IUmif6Yz2ViPgrAASK+OiWQ3gvL9cZ3
nX1rBmp7XNjXkO+KAgII3XvSW0crfmXNPpq/tdpXhhkf8G4ozaZcdna1NZlP4EJiyOxuQLV/e6uv
vyqEQFA+1wA0AtOZCIvvZhKb9YiCs4bOi7Z4Qxn7TP/M3Of/YMdChgGcLcfzCkd3dsHKjjYh4D8F
2uQsAup+8Aqgi5HF/wdLWBL6EAAbARV++UUTpaHRlBZA2XC18uUZgB4WPcylxMVeHxwk0uj4gkWZ
T6OJZtyZmJMT5aj4TYXlt0qP1nMEUvF/vxjcBKDz8aIBhSgcz25QSEcT1DHHZi6OrlopdzXYhgN9
St5iNnUSdpbriwdOPYiA8wYjcNfiSdUiwA2WCBVgakeIJoctGWzfqmWgs7W9g7Iwn4PAqBQEBIVP
1PRGXlSols72roy+9OL99q5xZ3x54bAMFJixFuSyYNe+/PvtPBmZVaJgWRJA1r2oRHc2OQIB6WXm
3hx+37a2vpp/rPE/P/NWmhalRoFhdj+dwJyjYpilsIPbJrhvvVoQes7QWSCAOIi3tHUNFi/1DB0q
cHNy7lit/uHOz7b+pi8D0AbDrxTsWJLX/bbRK0YbA0QpFumnxp+UXTdsErJlQAXN5Ta1Un8A7RsK
mLeXuXL8EDdhftQybKAqxCfGmZPMHWcDVfsOSpLLRlnUAGQkt43wKyPsJVjRePIImXsd9frLz1U3
WpoqZkz9mpmpPyo9FrKoj60dfxJreMjb3JZUxK5VMjhhssk5Rzn6Ee3KS5OaSytnsnvqVyf954I5
zjT8/JEFkF8Kcz/Z0FD3kCPvXiePeE+yIvBK1UDHweEtMWQ8nE330rrpKAnRJ4B2O+Z11Ivvq8cF
ZgMSxncAir0ZhYdc67582eWeIgvb9OvdBqobxTlUiHEjRb8fIwNQjLqjvn7XnAzPOTj73P9ev9d7
UAeGt7/sSmsf7VkDMCBE8Ei8RIzwbESDmfbYZwWz3csOHcft7Jf7JUSlfZdJfKXUmnDvk8KOF8vF
0kAZfYgP4MN+KII09ayHH+axkiVVKxnl5eKEQ2S7RatpIxbHnihYcrzWg5ZWEdjbTKrwuILsubTF
o4Yzl2ZpGSAbA2xNhyH8NR/zLfRV37mYpLKZH2QxyN/umHAlL76bcEI1cwC+hy+tfx9C9mEfRw/0
Q8ibvcaLv/Vb+vokA8SugHEvlygE9JVpOJNWw6bzVO6SgLPlMD85ud7GKL026ENzM29/JKG6qbZv
knPK35+r9XL+Kc5gyyHtl9s7Fa7SMQrb2qf7lX9sojvd771hAwe/HOq9rOz/94bfsiecVJIOag5i
bOqbd8i+HyYfFI3Y69aPt0vs6Q/ozvvFneNXEle78oIQPlDw/9YpHNl+Ym6ptLA7+M3Gybxfz2QL
PNF/XJ9BUNPBOO2Vhys0vUk0FwxR3UHfDr/LOyNIAsUrfden4fiR7j+Sw3BkUkw737frff3HrnCG
3Mow0EOBPi59zz+QYsdedKK/aKj5c4he2OvTIHkgVw0C5Qb9E6DodRF/THqDVDo/OJOynIDmP/ZV
K3GixqrHPrMhHJZxAclDleK5YL7pu6cufND2zH94fo+CaMP1gu17fX+Xvv4GRODHFACMsNkmxzQw
792XV0eyYH5CrnYYBHeAUyMsdcUy2pSS1Ml0HTelfmnYc1Ftmez0rGRAKMYh6gCCE5OAYmy1gIYM
AlYEUsfmHMwAimCgE6O4sZTybNUQxsRQSUVthoj1TaXOtDqvTOqXic8O6W7x9B+mR54ArasnUMy0
J9Wzg+VRPm1+XTfAe2gCJ4B2OkZJROxIYoJOomMqBT3Y6OyaxxhhR2g9KNtU3dx2batrPLPE//zs
4cBQR6qVMywB4Wz6mJL1KldyJFZNYJwZ5UUQ1YPCTTAxFGM8Ffhe7fiaqIUXGbs23TuyyGXVDFAB
SIP4dIwYS9AKZWQ0qyiULk5W9ay3uyX1WbW7vV+rzxCnTAFyDgq+uFqXq8md0uwi28LT9zkHk29z
Sp4QpBF75wSFxCXsD4l3P3n1Lrqz97okhFm7XcgrodfEOQMxZ3tp3MVYyNzaOJG2M6BJ5OyG3t2k
kyn5YuuL/MeOwc/n2akoF61shxl22EEvg9HwG91TfG0LH/k8bd1wIV6ihFhliCGkzHdZqAdSyfEV
bB1uAWjbeCINDK8oyTJUaQL1bxwc6677cJ5jlIlPKQSF2ae9obvkw1g84ycN4xd1B9DQZ7qBRurt
r716ppBxcKg2eq1i/z2PzVJPGH5Bueyn+cmOWg9NcUyQSzI3mR3BhbMStAZ1AjtRaWySofNwwl4x
AFB5NZM0bdaeeO3/kHYdS3LrSvaLGAF6cktTvtqr3Yah7pboQQfar59DTcwTC40pxr1PCy2kiEpm
IgEk0pyzUIm74uNUVxOrhSiQqp0NOdj0ug3kegAOyN1zbXxmdbkBCt91Owrj06VUbtdIjKpTV0Pq
1BUeZmls5dcoYxzBTZvCMbU95mFQYWBMcS1ljzGE6+IFtzB6XWygx80g7Jg/unTnGjE/TWgAR0Lt
Og8AAhj88wVEVRMAiqBfQuaH72zIURTCu0nCg1EGDjka6823JHuMJ++6IiI7Ig2Dvvn5YkB3Ibd6
wP3EVHwbN+Cjc+RNeavtg41+Jl/M73y0mZ6VVWgBwVV0IZFbOVMZW7uhkNj4mQcvuevv7MZpYcMd
+pOuqydap6V23LOiUzBrV8yy4oo5qen2SGpdlyA4QC+04QJApWsmTDJBQmnv9SZzpMajbG2RZnfi
YqALIdwpnZeD0dZ21ICS3LiPvNbHsEXm997juDW/rusjemSCBAb9/YArnf2Cu1wnwJKRukgw9fSJ
VZEcjPfgIhqcemucp7cVYYpIMYR2uMrxYv/WvD3ERlWGetYAHs6+Jf50DDa2iybG5GfiJFsEEdfl
Cd1hIY5zvUot1R6zug06kFWvSTpXttaWal7vb0u1EMF5XBpodFKVvHFNDFXda9sIY9HocHHkreW1
tsN89X5+kpROcYp/60/X9ROM0APAYiGd80aA11fGRCG9dYs5tXTz0W0IQMssjzwWX7Ub/boucNbm
mracY0pDS4aqhEF7+y7OfIliFMxJ0gDEzitt/iJJM+jKDIaKFmi+sVsdBpz2mCx1x/xYM9S0UbT9
AvA7C1bise+4b+hMXkriTkRFUqoJYFoNgoREcvqDsdX927tbAliH3eCE28w5KA5pHRCXrFVTBSXO
S9mcg051bSpsHjks7jsHfWxucJtuO/93azprWIgiR12qyTkqmmeUrI/KxtXe6Sm6BdbJWbpfg0Nb
WzXOH1mbR3FdQB8bt1gP4uMcFTavYYCVHVYOYlFwh3UDsDbR5uci36fCTKbEclrNCk2bxmUhclWa
k/rDvt69Aazm1T4rT9HDeMSYyCH9SMeVw0WUw7r4AE7ZqKIArujxAVbQA0v6tSpuwME9Fp/66AEH
hPWfmvY5NTeoYKo6mDKU59ZaM4J4Vf8agduQdT61g01mI5yT/XhvAG3W2g5HY0++AKfr1H606Ryw
QGzkQ+3EGzDvuNF2uLWdZ3O/BrglOm0XC2JwMX+V1y0ZR3zLZDOnM+61YgX3TpTVQs8nAYb4zAYB
LDMcT4tXRVrH1RSTGiieSEsghNnmTnsTIYYJI2RFtV3stbvpjmzX9o4o8XshmFtqKmEsshkgeMrc
aU/w1iUAwrXdaj7jwW0fba+fs/O+58/ZpaLcskqkoGmdQx6TFadH5aIOHEWu8bT2rwuaf+iKIL7P
2pLGpk0trBkZXVMG0NRRiw9zoRZFWl3bqNHndXnCG2uhGV9vRANWknQFNHsPDyj5/MINgl07uQh6
PQKAZGvtnFjTcA5JFj5TFJLchQY0bJMdLb1aQ91nk+uuLDll/ttcEyeKD5f6ceEUoJpTXWezpwDv
jaAf8SNkdys2FEXUSxnzRlyopA9V3uoyZCQn4ra/gqfsKL0njnGj/ovy3NLveQiPhqmNxmQYjwEF
aHjO5ZusW/HA71jF8/37d1Ob3B2YGRoL/9dim2gfucqBevkW/SwMHpHum03t9DvlRXu4bsQ/2Zzv
nj9PUaN7BTiF3ELpIIRlhgnV7EfjYB7VFxvZ48a5A886HJJsSvcFJ6ebIbVLdsST3/5Fugl6//0A
bhX7KkljGmMV5bmV9dSGfqRuh2TFvMJDGSVAogESGJlAzrozz640IRfoDgnBtHbu2Gt0UMInJQ7k
uR0fI9J4Qly6Y2QPoDS3oIixRV3MTb6iyJFv4jvJy/xs2+9D7/rSiaOmhUDOcm1iJUFkQ6COAAMD
987Lm+I0j+Ou2K3NYIvdZCFr3u+LvdZUSOXVAWQVPgl8w2/91CEuOBD3DD2GjuHkkXMX3H2WD6HP
ULxKT6pL1uJEwSJi7gtd+qgDAObsT7Zt8REzxUdWKWPlGiheOyi7zvBYa+i5glDCmtlf5nFzZCL4
ZJlmphNLbA0lIvA2SMa2Tl/RKDt1uVO2txFdWUSRSugMQkHeQr/stzaXKtOMqY7QhWVkZHo0WPVj
xJL+82wnWmn+CuGu7ZZ1gOLP0MDWx7UDRMADMzQ8V4zddYcUWA5jXWhuQcfE3PzL3dbgLZET2kW4
pZHs21SdCfyi1C5B8lbcVrVtPQRaVT3FWaWvCBbcbWisQhyExgZ0N+icc7IuClpLyms3JvvQ8lv7
rkYEmJyr9L1hmHm4v66nILq/EMedJVoI9U0N4uoRG4H4qVT6SVUjBecBC9O9LkzgIECiNNCXBLph
NIdwuoWaXbb5XOGbqn2Xp26WrXENC4KsCwmcOmaW6WXEBqhTyiA3TN0medDyc9EMK74usttSFS5s
jXocm2kCQQa5b/rCoWHpT9VRLgCCk/2LTPCFVpzPl4BzGQqCCmU7SdVtHqWD30pVeF9O9j2hTFnR
bV4G7hrFBps7gcGwPl8yl+fjmLdaCZKy2u3se5rv6/hrNYcuMt88PAkaShxM6Mq8FNFV6ZCPyoRa
L8Dsdadvd33q5eNjt8ahKApF5mrBfyRxthuAGJxNJSSN22Cb/5427PgxoW5h+vqD9hjelVstRGLs
uqOLTo+lUM6CgRKY89mLtoRkB6DVhNyZnaeBNid6iLqVF5RoU/2VhRzcpSmttktoVEAWGx7j/mCt
lZJFb2L0Ks9RAJokQZTNJcpDak6BnKrYtbeF5RI/P/fbAbEcGC8N3I09YnzbQ4xfrdQHRG64lMtF
+WMYDciZQm4c1hg2eEmCzCNrhAeiwAPaoTKNXhiQdPOzrz0D6SvycTgxQi8YvKzJvdBwGvKssFeW
+dZwouX9ZP++7iBi3f4jlX+j5RhKVZpZN6v4KjP9RakV32ro638nhVu5vsjsMu+hG56b27REEJ4V
4Etbg38ReTu4IubeaHRGY1zm0gNBVYZpMQ3KmOR3ke36/GEqUgfYXBMK4uTjuk7CDb2Uxh3xSqQB
bjyGNEw0GO9jm+rH1MyA45jrweTqGEoCzNVU3zE51F2dNsXJHMD9jAmexidSFrsDEDT2UZIbXl8z
y2dp+XX9E0WVUnSKWzb4qxBDoLp9aZC4UOmYGyN2TKr4HXtp8fhuI8VLEnvTV5+KCf69rgWxFQay
SHdm6qg5fYWMV/s2WXdZBE43WTuganSrk8Ar7dq5/oFCGy4/kNtaQ12YKInhA43zsEnu+m24A6TG
VmNusNMe8z09ALg12aIp9bpg0Vm1lMs9K/rIVKogQU2gSF+Yds7XkjoiT1z+/ix/EVQXWqKlmoaz
UMGRoaJnkHWeGR2S5A68wHa+UjUVbeKlNM7vAdAnJQoGZdxqfB/rOW/+rNvP1y02ezN/Fy9lcN5u
tNbUVyUshiHbJH1Skb9JPWV8uC5FVDFCp70hIy+P0T1UHy4NFwJ5bcgzqDIpz31oAgtsX8vMKZBR
1LdGc9DQTlCtJT1Eui2FcqvV2GplBTq8sO9+ZOmTnuG1fDbWXiXC+wv3FugJQQ41N15f6gbUwzwe
JxknvIeNN3m3zTY2fayWX54DH/BuNri3H9bKliLnMBHGzzgpeArxt2Zstl0O7DgoV6Z+XKEC13TP
EzVWaioij1+K4XaylVsBSSv4ByCjp8LDnna6aXIrc3TAPOFo6kq0IfaUhV6cpwAgrunJH4ccQc2X
YoILU1J4KZ1yNfH6GQEzA6xNAZQ8u+pWwqo1m3IOo0SBGqoENg3Ifdy+pe22HlY4D0SB6dKenLNI
illMJIWzxEP20FmKM1p025j1Ux11PjqJVpZPpBEayudBMEQgaCa59E01zjTW22gc0vK7Pr3JzCdC
1va2SKWljNmFFoeiili76ShkmIo7HDGv+iC5sW/sgQ4w3bf77pBvsu3wJn8F/0Y5DFUDYllHWxKv
XGdloZXmuKn1qdkEXRo7RQPO5yBYSQmIEtBAjvy717hDEl0WYD7MsGjqo6cdgO7wqtpe8NhsJnfc
o0i7adZQgEUXGYgH5zlVoC18m3JGdVGPmwASjUz6NSb9BwXC6cqZLFq3pQxOq2KSSWpL2Npk2zwA
LdvvjjKqQNTRdsEJw/oe8cgR7WQr/iJySTzO0UsGKDY053HBSx8GHcBhETTGlfUSY+ZeLoyzFelr
6s0HBX+zLeVwJ5cMwNOqziAnyuMfTfUjbu29MWZeo4yuOr4Mk7RVuvaxiXs/BFxRyWLXGrMf140s
yrYsP4I7zTQzl+OezC46qrdtEAEMvPGTTDtJRnhA95evAym+gPjrYtdszB1kXaroA0hVkGapVQcZ
eaeUMY5q7K9LWVNu/orlxgezKeb+IaXOXAtqDD/UeKOqGKT7maXHAIPT1+UJ7/OF53AOSwojrSKA
L7q15keBh1FPar+QtVhFKAUQfnDNGUmNb26hWUTycU7xUPVEhq0een17VuXX67qIo4aFGG6JxgnT
lvksRjtPr2brqB9Itks38YG9GHt2Xz4YAH36tfaUEj5HTTQWz03wCjLw3IUQh2Yz89hj9xXPtaY4
8aH+bRoe+MYAF4NBkaH7Oa6RGgkPmoVM7oIIWaOaYwmZQLVOk9+D3jr9+GInoMRdQxYXhSvokwXk
BSYuMQrHqQdUThMlUGx63TrX9NxG51q7ZeWzOt1jEPz6EoocZSmLU6tVpGlsC8jSssiJDL8MPA34
5VK/ss3WdJq34WKbxbIWFwYgvN2ozfxisABJ/RUbyiahoFSlqosY3v+vNOOBAQCV2VZ1OFuxvC3C
X2b3I54SxyYrBhT5xTykgDFcoJvhfr1UDOxPpJdM9GfqZupY2Y3RHybAwwTsqJTb6xqJDsSlKG6t
Bi0bCowP4UBM9kHxk5h7Pfz134nglokWGPJHJggBuTy4CkpZ5WeFNNZ1IUKf+2syPq9jN1qaB/Ls
c3Gr+QkBfI3cANo3RivorWwHaxR08yl0eYmiyopcIrq/MZCNhMPlEgEGBTSbJZpYS5YSLyhieTf2
AJm/rpUg6Ec3oYEBQPwaxr/5/vZCaieTtaiYSWXlxbZPksov0IcJ0N2xezbi7YDRHGV3XapwX2E2
AKlvE+QOfGbOYKWFIek5Nh6U5ylJwI1jDF7dj0eSUWds1BdgU7rXZQrXb4Z6QWD3p7Z6aU9bi+Sw
7mHPvKi9dL4kGeADvUx7/DdygJOjon9rnh+7lBMWcq2B2rp2bdrvM+CegTLHlkK3XKNyn3/o0kEw
HIsWZEyOAHLi29AIxgCSpplgxKr72ZSYPVcdtdiC1b2rPZX68hovlvDMWMibDbw4DPOShr0yQJ4y
7TAPoypeyN5M+UzLFSALUY8fJolQg0GRAm3cfK9YrcQ9bi2YsD/bN8Cvkl/SXbmLz+BP+IGuF8kJ
9+Fd4Ae/7HaXfqxV+oUX9VI8d2KpTdQQexYPaPgbwIdXiUM/0LSxjb1mB87cf+ovKBHLYLaeObGw
Cefzc2FWJZfkjMXo6C1kvEb9np0DgOEr+38hRQWs64wgh+coF/rnWqor44RW3irZDfoJcBb14Elr
KS1B/R2T2+hewKsXJHzAz7xUZuzlacg7FX2gGLeNfQV/N2hyU2+Ug71Bz1+xBQMQ2STglT6Ye8yk
NS4m09bKC989FV+B8q4NIluUeHn4TkxbJ7nc4rez2gNdG6ih8nITFXdlveKp3++2S0HcluitMMLs
DtQd1E8A8+VISTYf1xfuz8debvNLGdxVbXTEYlIKZcg9O6EAv7c26raDWWOX7dpNuI3c0k+3FN0M
kpf4+p5sLV87r70dBVEz5ilAC4yyIWpuuJgul1Ybp6Ang9W44XP9afhy60y3xhYcOb9Mn+6SF/0s
H9aGVwTNKpdCua0Y6/YQK7NQ9jm6JTiep119Ai0nGo2k9/pmXLmXROu51JFzX9kCTpHUQVwynhr5
t9F9Fmt8CGt25CO8tlSUqpkg47ncW2fTye8lR8bM7enFPsSP7Cyf76970IpSOrf1B7tNmTILVMZ9
ou9VsgVR3HUR36+ii2X6Q8uzOMPGHBFDkEGE+ai+IDT2Sid+oltzJSsvqL5cyuHe9ANBz0s7zuuz
B3OofOpSV95kG+0Je8Ev9uMGGA2WT/+0gQfxZm3YVfket1zK52Ky0AgDrZndsfcDzKJrN2yTvOU+
Xo7H4aHbzR1FJvYi2cf7m9/DnXKreJMffwRw1LVJ41VbzMu+sHlBaKIGDN8SPrc+5qlPyYbGDt3Y
fnpKPprX8lnaJjeP0bl3k+3au1LQ23tpCe7ks/VR19N5JcaD4QdbK3Ps4+jLO9n5dVIc6zN9k+6t
3dp0kjAmnrkOIXwGauLOoFKqRsJkC/nOGMwPDLMGYbGScRTtFgAT/UcEd+KEakKGCUBamODudmUZ
7mLslqql/zgZjZsJLNaoIwKaFuM8l6tnqhljBUM0WvT6zzTKkSsCouIZQ4EPfc+sDdWVlYtE4LuA
bEHwC3osgH3wcWlKMi1AwNgAm6z39al/BnLobpqI5dggmyrr9EFaQ7kT3MMoOwHkCeOzgBbhgbuj
UJKmrIXIuIndHrjgoRK5krQPMpcl239+BAGoAVBPaL3TEHtcGlQbgTNaBfNTHbMMWXgz2ca260DJ
tY8i1WG1k6/1V31/UGAJ/0rkh2aDChCjbTc/bIvnsKj8oYrfQRN1moxuDeRTsHZ4qsOMmEAGKC9/
9yqtlcbB/F6SdeOYhuzByJFylyrjaeiDh5Z0XmGMP64bVLjFl0K5ndCQqqpzgjAYMCp3Xdl7Rm59
Wsnk2ub7aJrg1oo3Y42dX4zSvVE0N6Ac2RLzB8kCz9a6A9XNTZmGD9c/S7g/F6bg1rnCuGAQ5Pgq
mU2boK1vBgAgFVG1or3Q4ogg0fugznuGO2k0K25ba8AxkA/vBtMcDeDOIAkzyN007BpTWkkuCHYK
Hvvz2xT1FCQZuDuakXoiiQWtsvyNqXRjydV9Pv2mnXos9bVrTKjbQphyuVUq2whNtD2i1taA9oWm
u7TZExtA6seG7WUr8v7Fii3EcUddHdaxXtcw5RQETt+BbUZHS2681u6zphV3N7eSQaQuwB4ZmO1I
6s8o9iTyU05eOutoSl/XdRLu/YVOs5cuLt8ONMV2jNoh0PIUByGqV7GvcKD7DNXg/04Sd9E2Eq1j
Mr/yDfq7SNEcqDhp80RXBy+E+2qRbuJWCQC5mpkACMutVM1BQ8ENGzInatLddXXEq/Q3q8UZjsYa
aawWYozmBCDRjWq+dv2+ZFtDcivr7bow8SoBkxtzHCB85HeVPtDJDiR4HgPUrNTidWY0jlqZTkTX
kBqEeoFuDQBiFpmf2JcOURmDrAYG7nMFbOy18aBWL+aA8dziIaWyC9Lp65qJzgskwAHcAwxAzNTx
ZlQntGxFSBrQWnfS+qYGsHZR3o/da62tlHpFRgT2hApIUcAcfiOgpRoC7oQic1CEAI/t6hBRrZLE
W1rqd1mYsKfrms3blH/uzt1mJqiO0dfON1jNLeBazsLGVevEz5XwZgyHzXURAuOhNx/KAG4CxBj8
WhV6WFtTgqFwW7qPu3OiOrJZegbS+VbsXxclyCX9GdMmKPjIaAPgO1TqAndMUWKhoiRwk+nTLiUP
vDBOGY+bGGl9Uy1kh/QjikLTA9XX5kkwFP7dnoCCBVykhnjT0PlmlaSw8lFPU4w9Iqt20JMkejPB
yu3LrCcTGNTS9IkGUu+Ds7vYS7Gaf7LCMtxODYrHUh/IU1zm0004osUupRIDSlSsI4NkSaderbub
lsk9IHn0Ah5Rqmn1OVh585pmg+qC9698BXaLFbmDXEoAgi+GDyJJ+kNTWeZNndmBm1d5tMPE1/Ar
bo1cvRkCLdqH5hxBZRMxfqP8XzSemkXKvpwGQJCEU7afSGTm4KtKdcy/pVFy0ksUaRy0OenE0Tum
jN44jIaJllKN9k5qFDYG2MEYC6TJKdciP5FLEE41xERoOvYIhzOgwvt4wna/OwxoNk5kJlHs2klr
q27QT3Q/yupwTGQpPzVZ3j9Z6VQ+N1L1A+jadxDV7YaCmhiKI9PUOcy0C2AIgeQazBCKuom7Pntv
TWa5k1xmDy2KzruwsWXA1SgdaIUHlOHRLRrXpa8Zad9hiJoYW03PVN9ISLKXM6r4mYzkoAEqnAM2
jQSU97rZS3VXHfSus/Yg3lY6FHKGyGed1LLPNGjl8KBlmIDEV5cWmG+NuPArrTbVQx8NCiBOYHIH
OyHA0UhJBYiJOi0ddCyWj1odJwgrU1yh4GR9zssadF2SbW+GLkD/Z2UaGP3TGvI+jAkKqG1WjIan
2eGA8agkSDbApAaSbFV24WM7Ncx6zLKhHcGMRZUX2rN8V2pDKbvGlKebXpbHL2KGaBKvAcnu51La
/QBBgK14Mg2MYjuByDEFDZoevYACsLIOWljZT4iJ890IkHslcPIqUM+TbOi2Y4EL1NpRuWWnQSlN
ekArh6Z5I/7dpxXBvH9hozPNUSkoZp2C2iYgdeMSqSW1L7pNS6n2HOdhGoAAg9KDlBOyq2CuDUMU
/FVnpYaXWqqY1EnD4EnvVNnrBsLOrcqGDXoglUMT0WoXSMw+qX0WK5AapolnEhbuWNYnD7UVTHsA
HaACPA2x7BcBAwHuAJy3urS70Ql1vQ+9MjO7PThoJYpQaZC9alLl32rchYnTdDGim04ZAscIh+Ck
SlL2SMyi/2VPbeyP9pTej33BdmDlk39FErhpnSGxpmNKk8DLQ129rxoZjUI5Uu+OCm03etWlmDeT
wvo9zO1Yccy8DN+UJEFpsIxLq78LKM0PmGuSUC4kLLvX+sZ+ZEoV3uXoiH3rx2Y0NyRV7e3UKwHd
TabUnNCfb+KW1+PQz1lq3HclRs+83pIy+cRIVj7oAIo5KpKR/C50xG5OPwGyDfjVTe9bIcWwrpFa
Xf/IegpAvKRiB2MyR0/P88RPgQk1rpzWgrtHVhEsKOCrmBFXuEu8o1GjlWAsdCP1k4W9YzLv+nUg
uEsvBMxRxCJshOWUqrAgoGVVDOAqLb+hffCagS4Q8V1WrYgT5RoxToVWJoDszk3cXJhAkqjp6ypm
bmN6zZkcAnjTYfLHO3Nb7rArzyqatm5XU8WiOwdUFMDFMZGlASzEpZpqQatUnyLmMq97wfi3EzyG
+7fobGPc+7pBBdipoBP+K0rjRiSS3rLDYIKGJZApMdF4o3+kv4rzeAuaq3GjbfS7dEPew7doHTl1
joi5SOVCNPdmU0fwbLezlp0HLAgn32ZH84bu3n4EbnEk5krEJ2jsvtSUe7XJ3cQALz8bdWM78u6u
c+MzCF1c9SFzQtc8Zef8Yy3JKIqUltblHgUZJsgMis4OdPvc1tIxJXd170gGqtErO0+onSyDEQFo
AZjOI5yk3jZz3WoAjTLiLvKkCXzBQ+6Opu3ByXwE1T/06pcGzlsnQsTSOunhYwwLjxZnnQwfK041
m5Jf2eXHzOfEYps2hJRNmM4hb4bp4u4pp7mXmO/DoHpTG/4uqs8q1E9RgHcYA0Zws5buEUaNyw/g
9m0G1mSLDnO1rk8OCW29tqIebRSMLGqOFMg7TWO+kUVejr4US7VfVgwg2sBYDKQm7blPkGc5lUA6
j0kGBI1G/ZFGmhc10UalzXubvRRk6J26K3xmFKGXldFM9v50Xb7omFz2JHDqY5ZHHTAHCvGsutWD
9gOX1KGjB4rWm+uS5l/iV1rFQaUDpnCuvXInFRqcERGhh9Wl3WPdP0fJS2isZHpnZ7kigsfZiEZp
LKUeIgZ18Iyh8Zq1kbQVJfgnEw0mrTcUSGjrD6vbteaPf9FroAKoX8ejaXbLbwCuKppixzSV8SqL
I/S7twidqsaRZPmVKuWpi9j9hDHysurXum4E72oIBn6/BVRuRePxRVM1AxEMUXCJNDJw4j9I7iME
lqLJb7KngazMpcminY8jCFTF8/MQKICXO1/Kh1FSGIqtxjv1mOJkt/WLfIOgdF98AaNsXJEncnQN
/N042WULKHJcwEHbqm3U+dRL5aeqABPuh2QeEWxed3KRFMA3gxbZRjYTeZxLpdoIqQKiwj8Settg
WjLAQJ+KuOyfN4mqGCX8K4eLbvTSZn2cEmiDKXtSmLtmyk4F4v6MkpXCu2hTgYDUQgg771y+gWiQ
avDvRXAL3CSnzJpOoO/YXbeaaFcB1RqnwpxoQSri0mrg8tVwC8AVpNYMAZBDTa8a4sClCloorov6
8wjnzwh0NGFf/WFvsTnL4fVWSXpuz7AFwyvekUbuHxngGTR3Opab2DUeg43pmz/QRwHEIqc+0H9e
9QIt7t8P4Py+t+s0y8z5A7LGiYcDpb/SVTDD2WL/v5YAgb+0KMCXVIzvQYi0KxOn8s+5zz4aN9hm
G2NffAZPzV3/Ur8n7nXripoIoJyO4wvpD/RjcCsJ2pe2phJqlU3tvIOxJXfi90h2w/1jRRxlh2n1
1RYisap/RXILqobT1KcBVAXX0V7eha1n3HXMsQFPIr0ZO+0hOSg30h3ZrVXihYGUge4p5GttMPTy
hUVFL8dIZQEgprbDSfmB5GPixdtgh/6QLbBbKyd+rLf98fm6jYX7cSF1/v9FxDTKWVvZiYSlHe5S
ojuBsjKcNDvgd9/5qxYXEkwWWEvBfdm49YmCuO+Y/KbPAIAtHfnruibCK2BpwPk0XahCqdGksQYD
5rWT3rBXCgxaCc2/G31rH9g2fbkuT3jMLCzHOWcYhXHHRogL0VAK5BtHq3on65+uSxHM0QBMZiGG
c0gkHUpT7iCGefmNDkyUyn8FVgjZB49k87PZxStqCftKlwK5E0UzhrjrTAhUP9F0np8n4iq90742
T+HkqWvqzUcH7x7zADtqo2gb/EYsoekFGBEquAemTNhrs1Xe0JZ0tm71g77mH6LbFMPQsOZcRkfB
7tI/mqSp7CkPmYtE5YP62HnoWGWn5NXaRw+a5rdHa8N+Jlt75Y4QbuylXM4vwaaspiFqv0D+TP3o
mXrx4CBTA5IZw9Nd5UZ7Bx4i2UbnNSYGoe9gtnrmkcNfyCVcamzEcRUVqTFjcpFq19AUZQ6djaMn
RYm0j4oe6k8Vinulquc4Vy0teZwq0vwoelP2glwedoU60XNZl+RfPRxB22LhDxoPEZtefpxay71J
WiQA7E+MWtsv0aP8kJ/T0KG7AdOnbiq50ZkcC2/1RT5vmW8+t5DMPcg7vApDRlMgt0To4njI2Ult
n4f2Jk9OQ7XWsK+JhC3WgNu/bLJqCgYbnH+0wwj0sC+kfrNyRgg3EVqT5wSYid5ibstWJInV3jIR
v00aUsfqo1y99Uq0S/POLSm6YfJfZUnuOz1aeXCLlfuPYJsPDPAtTTzCwYJE3vRmtKFytl1RTrht
/yrH009GBhLGYwbl+kN5kr8aZBAQDpAfFvgRfp2k8/Qz+00cda2wL7q3UHf5P5vanJOwqYjk0tAB
MEfJMyuVXRg028lEz6YJcJK0Cl2rMu6aUnu7rq/oWlnK5fIpmVqjU43ApLl0V2UflXQwyx/XRQgt
qhEFUaMly+q3x0s1DpYZwKKAGDKR/NZvDcx2kNfrUoS+sZDCOX4LKqi0GOd1i7+sct+ujacIo0PU
vUFqhQ5s1G45r6dJ1ZMYVMUu6CE3kVtV4M8gd5VnfFYbe9/uhrXarVAjPKXxfplnTP8kfxYBxmRQ
PDcK3Iyd8iz1p3SN4kG49AYBAgkwm2XwH1+eiDXmesxBgUJtXaBZfnDG6r6biHN9XcRSTJOAxw9t
5SZntr6PcOL30GJsHorer8a7Ol15HQtFoGSK9xcyNIR3sFC2WMd6XOoVmGGQc7gBvgRoCZt/48cL
MZyHWVOO350jlSrZ61qKKeadZjyTfOWJJdwuCzGcweyMoK4zxw3juMvLU2ruW8lL1x4788d+u5T+
SuHz4b0d0ykLIUUx3QmAk/U7uO5seW8NvjyuuIA4MMDzWJ75tUH1PS/gwpOlTO+0vkJ6uP1ptX7V
+cPBoo66zQ6xZ/kgiLA6D+zK6srZJt6yC7mzqRdyZVonsgHWRbc99FvzVnrAu/VctC47A3raZW/t
7rqvC5fu703P1zPADm0MaoMYI5FP8QTomSTdJ/UXANVWei2Ej49lNMPdhDpqgxbuYSzf6LagZDKO
evkijy8R3ae0cEixZ8l9XjoNIHSv6yjcbHN+aMZoRsaXW0u8OpI8CaBjbGNQW5Od3v7oov11IcKj
byGEW7jUqFlrJ1BP0gNHHh6Q1r8uYA5Fefefu3DA4EHmwTIuGkzLLs+tEDHZhE5TNkbuFGbnYrDd
sGy21KxXcrsix1iK4273kKkYZCshrk0CJ9PCTVv/oYVdG4wW9WLikv2rF3emK/WQhLECww0bdZ8U
gBvXHZAhHQHaXR/Rhqa/t0cJcJr0fri7btFV0fOaLjZbOdgZ8pQQrW31T5SzC+CspL7ta7c1CHPv
NSBMhGDwC3y6FjutLSbnksSqmdrmsK5t/cyjAxA0xgwV+l2bbK7rKPL9pXU5t7TbXu8ZgyAdjXyg
6SyirQIIjetChMVYW54RLucmhO/z303eWmy+MSvqh1KBbo1jmL3U2h6Eu21yJNGDpDlgmIu1U6I8
pdQNopUkisigyy/gbjoSAKWpn3NDLL/NxkeU3Bw0XKBh3LGTeEVdkU3RdILjZE6nf6d4JWk+WQMu
oni8VaSvKt+oay3fayI4z5TqplOkWcRYyPc0QVrBCDYMPK8rCyeqhi1V4fww7WhethRymL21s5+t
5APSLSx+qzrwvagXjW5u3w7dyqUjuMnhJuDKVIAwNBdhL/fdNIBDyyKQKteVI8sfXdvM+Lma/DgE
aBdrV/aA4Ci7EMcdZV0RZxkanBAGh/VdRamnsWTTYZQUoeSKQQW3wIUo7jCbEJtavTHHdV3u1yw9
hM0auP2aNpxr1J1kqiODiC6/neSXUX60pkf6LwJUKGIYqoX0MpaKC+mqXrONYi7JD/0jqtZ6vP8f
0q6zx06e2/4iJIppXymnTe+Z+YJS6WDAmPLr7yL3fROOh3us57mKIkUzUha2t7ftXdaqmGRZtuJo
awyxy0BTWFQxinN5cooAfcSBG5ceOi/fmV17etyEDKpDczpCY216kBj+9kL9GZ/IFzPp+uiaA7BV
8iWj4ZCfCnqo09e5CbvkJTYPzHiamuNAA6I+GJbEg2x4q7ORCxaZGwkhzYjZLWPiJ+oPSOx4eQIJ
x1p9ramM2FyGJhqlWyRFvtzxQMurGT8Jz3yn4p5aXqHsUDKvy5cLtxREWFA8sVCyEbTjnm9tI6M6
dyKMzJxQsNIo1yoSZgOL75ssQfIseq8rVEUy7RE5hDuHpJ6Tf7n8CRuu8+wLhJOgLh3F1XKMNhuR
ynegtIparFaDqEAjZQP6HFYCURp4xkHUCmoQxOjOR6sUuQtKnAynznBlaDgPnKC1n8CKw1gcthnq
524yWzLFn1dzwUTaGGW3C9eKgEnYpPfFBEy1/bYUZg7mm4VKaad/M6U0tJvj03Qd7f4O3vPieztO
UNvXtSjWsNTnePRRKGoWNyPIuJ28gNbZLgWvgqZJBvh5ARf2ORfVZAjJQs5CMCHupjHlDNI+9VxB
Xjy7Slga0m6SPFo3YfAeANs2BB3Bfn++dnEPqToexQvMoQUjnKXc6OzXZVv87GUwlBWG4KsriioU
QwdGbNNmp7WMHyF/I9Oe/nwinKMsI11dY6NpMvpGAwofWo/mDTpRcn/Qg3aMJcfbhsteoBZadg09
PTi6z6FSq6KZogAKRMvhPIADuWAI84G6r6uPZsMsrwKXdNI6AaoNZdGl5cw59y3n4Ms8rMY5a27e
N0OCIK5yjW0QGFP+BbGVl0wpPrQI26+AaDOThR22xwx3hmggqjRgmeewZt6rDbWw4Wh7iAwv1/bc
3REd7zBU+aLeQENJqaw1ZtM4F4IItFEubBvCHkBjglLpi+6aazzi5t6Wk2fJpK83MSwVXCXg8UfK
WtgAY9nM/1u/X1jxVaODt4yiK/Tn5R2wUe+FRVuhCFsgY05bsAGzl9ao157Qy1Hnj0003nXE8bWo
5YixtgHhQzC05jPU6mXkVJv+cvUBgslGFAmvukzho/Ppi4VHyDin3xWDHtS+8VpWS472zc24ghOM
FFkiPnB0o6IXdc/4azq+sfSVy8I2G8Why7T+7lxB+wPqes6NMiqTUqt7lLHNff4Dna4/Sn0KF8Yj
o4uvOfnOG6gs9Xjp9UZ6IlD5dJa2yqrpBs+1ksyj4w/qaDcpNOMJqySPsc/3+7OPc4RQT2VbLI0j
TPkwe016NTv7HkQxyBSg5D9o/7k0zIIGGSbUV9pokRXsWHdZF8XLVFTO5NFKC1qlPpKqknTob3qf
FYxgyCPRBrRIASbjb4ze9XMWTGTnFA7eaAe0jtqZTOtze4P+HZhguRPToibhQFTLGX1eceE5k+bX
bGwkNisDEmw2TixKtG6ZQfslN28h5udRtA5d9gSb84ccNsSuwaz5iRgJzPI01ZaCsKhI0WfwNmRo
vcmCLvo6p3scHV5n0eAy5OZeRIjdgSCGAd1d4apU0L63okVQLzV3TuPsh25P3Jup13aXcTbnD4ol
i3L5kjQQFirHlQzc4cAxu8mfyTGZNXQz5uFllE1HtkIRVql00OCSQSXTb0x6XXUIGMVMeUfvDcS8
9f6hjjPZU1OGKJxCtRHpfFxEFq0+2tX9e2NCwU7FU7CPTzoCxZfHt+k1VuMTLu6OTjILxcC4xjRg
En/J2pM5JA9zOwR1nXmGk+4v48lGJ7jQqpx5lrbAK7pxV9rGPbU6jzhFmLLsdqz1f67yAT/1d3yi
V3SYXth2CivhGhjLx+e2+9XYP0bl8fKwtk/cFY5g9SCVTTNaAYe5+keXZ4nXZpVypcXDtV6WUHeE
QEGILtvaVylkEZnOfymM5pK9t7hD8bKGQDWu1hbo5D/1Z2g0ro0UlbQ+uqj2o1W9a878cHmkWwu4
hhA2hBsjKNaDccbHC8zryFWHtZuVey1/jdSvl6G2PcmfHe7o58dtl8LzasvatcpOdwJq6z46w7wR
RfyXgbbGhDZ59CQjVwL6DOEwgzhAqbvoSPQTCqL53Zg/aDT3rPYtkcmNbm63FdKygKvbNDgS3Woe
geTqr0yFVewq8B5VrQcZPi8eZBm1zRlEgS6oTUwHTbCCjyQKXgopX6yyAVKqBWUFNY5Zv7GKQZJc
lUEJdpGh10+lBqBQF/bk6MN7Zk5+NVjHFl10l5dr0/OvRrUs52oSu0ypKn15q5IY+QLXaryx/0ac
TjKi7T29whF8Y0biChFuaKZWcWjMQQXmOD2hQQXbaIpntF+W7H52ULokMUfZVAo+MreTsa9bTOXS
Os90t/aKFh0qQx0MlSlzkBtpBHhInNYWdHwWTWYBrSlrinw50Mxs/Fmgi1LV4ztE2o+sTL9EqEny
ID/yKwMzZe5COtZRPfSJB1mD1j+reCNgEri8ugue6MNW3yP2NyDSWtGh/z3raAQGp7VDuFeAlNWs
d2gVKtyQdsO/mHGQZJhgrQTNHJqGzi1KqQvTGKsWK62CiVCt7JDUUzDTNsABKQmBbD5t12CCWRVc
qVF9Cg9aNlcGv1ItMIBeD2VQ2y+p5RUoOUtld7INBkS0BawGKCwyXp3MVn4LxWqnKr0rGSaSBix7
yg3P6kF2exOrhzwLuxacrTeTc9CGU8Ie7TRsrSuEhv7FDl59jlhVoCiTkRgFpqAz448h735Yer6n
YyRJp2759fVZJSyr5TLHZhpMqUWzR1I+oMN6R+0rE02wXS3B2nJKayxhVVmXRGWxSKli6/rqGMQg
1piI5Dm0DQI6IhT7gKJTZBrIR9dJO+SpoLkGrWMEd8s4ukLvueSM3zqlUPDzB0YYS5sWddTMaGZH
keXYPiO18qWrbuuC7Sx19BLIdUvsYdPVrhEF+5wNUqFKAYh9NfpJfXB/YnDG7US9U6r4M4oXeLW7
7Gc2jQN8oChrB8sBAmzne57hHsr6RdQXObHrrAfxoI3GfXbras9MJme+UdmC/bcCE859WsRVDBkA
PIooNIeGFNYIfhIKyhy64zH053hItNfafWhahEhee80rZO+l7TlefYNwGYhRyAOaGQzYsjw3+hjJ
Y5LjCAuJAp9PwwhxTIfcdfb75XmW4go3A2rbyBJ3wG3n3CsKX+UPdes1+o42uadAAY9a1AOlt4az
9DL05nZZjVjY/1UJ1Z1qAjLtQcnATyAF3nPZi2ZZOvG8Aj0Ybtu4aoDWRLj5oxVPrZW4Bx3irELr
3MSrifVfLg9ko0JpsZ+/IMJVGP00IIEYGegQ3LsIpAr6m+vuW+W6JLc8rfzmDYwUHbt16u/MlUzi
pjNYQQv7RGlyonCEe3xQzPk9GDHm9FlJEGcGo7PlHijKAyXeYOsGgNABmmtQRgn1R8EZmLTK1HgG
okKfJ2heuZ6d7iKwDhRG4/XgIZAWfW+lXFaI4nkE8ZaimyogcnvP9NCq76d89iKOhuCEgdsB8u3U
UwtZc82mfS61Uai0Rm2ReD03NDdGxw1gXfUVWsBhqlqeEcsS/9vOZwUjbEDwV+WDVXNQtijfWQ+2
jWu4cM+JGh/i2J5peEifWW2gZqGefMTN6Jm1LTkdt660v6vA/jNSYSeORoJqgASfYDdloCbmLieP
Exnv215ydG1PqYsMDwEXz6eAV9Y6eWWOINGrletufMijmyo+Xt6MmxseAP+BEInb475q6r4HRFNN
YHahwVD8m9ggOiv/QAg+pdSiQSmWUZioUG3zOoinqyT5eXkc2xdR9GPrAIJGhphoVGOtABklUIo8
ece/91rrHFobqq7RfFOZxn6wHipdw500qSWFiZvLZKId0gAFFIQ5hAE2tE5KkNaCdc9IvcGYEDZ5
GnVN4kg2XddqgMKpO7clSGk4XiiF9kpHdJYX3BvS/thH78bw0TXz4fKMbjquFd4y6tXDtEk0MxsW
BkfTnffGPKLqSw1prXtQsr2LG2u/ZD/SQgsuw8qGKezvcuSjoS6wuqu8KtE3XjSJB96dXW18aCiJ
GXQqexpvrh9YMXENhWYh2LzOR9onpHTZjJlN9WmHso4XbaY3qUb3jjPfZtpLqk2HMcZn2FMKliRk
5j1XeYNIEbTNon1tyXpNNvcklKtV9A24LthWz7+HjOnUZ+bCCdiM+0LvH8dElrnbvC/+gYDW8zkE
p3h7zwkgDGiemLd4p2X53oHInkxXbNNXroCEvaH0pl2640KnaEV+iubqnqEVPp8PVSKLbm8v43+n
DSnJ8zHpTlH/LxkgZwduPTjDG0PH4GXr/D/czF8QwVYqi83qxDAeu4wRhjW8oUOnCmq6I5SLVCED
HUeMl34nSwpKgYXtDxqyniYagLnKwiiKvRk6fuTAs8Zv0cVgHYzmtrH/zQG0Wj3BBzi8zp1MAWil
BzYKMKN4b3dcMqeb62YiULkEK1EQIIAYVVGOzrL9qtw5jCmEiSHJDWI/ydVv0+RXMIJjaXQLVH0W
YFxcTHr6rQVvVrwI+2a7KBolYJtmvwITrgiaiwI0KIsvEpmQ7ABPFCf+FH/talnfuAxocacrL23F
KICcu8V3VffZsNcwKBv5xFSSj5WtkeCSTIoDIM9gCKqNUE9cPiXqtCub7uny9tqG+XuSClu4ymkb
Iy+x0JSaB81Nnqcm3WeVK4k8bJ4xqwNb2MR9ahdx74Bn00AoZU72JKpCMz0wvNCbOJhlAQHZqISt
67TRQPoacHF9m+g+6tu8LJXxS8jGJOwiJFAS1/rNyYvwaNCi9CPz0rn8moIAImRqjgRHA3270Cjm
/vnyqm0/inGIoMfYwjNHrG8hvZKwYVGPaVlotldzH7IE5Gn1La1PLgM7kNejmCCWCq9tHpR/cX+z
wK+Mv4rnZuL5clBqYCNBqUI0yu4Gm4+pFYRwfk1cYUWxkKo7Ffj+MApqHyy4QD3z8zEHIdPOmnZg
+pT4RNnIhI1gVxVVCw6TMRX7ONL+dW5lTZ+bVrkambAJTCvtO7XDorn1TVtWqK55tmGdl01j8xK5
AhFMHyTvjjJNGAfi4B5Rjh38U6uDJRALZo2PKG+elcNlSNnUCRuhGNSy6nVAVlGEMHRxiurq4zLE
ptNdjUo4SiwjQhrWgTeEkKNXtTdVVO976ybtZX0C20AGQZeBYRrowjz37pmVDBExFEhB2cO9VkIK
Sq/QOzaiC8Mhb5cHtXk+Wn+xhKVqm65glgt7KM0rhA1GDUJJLDASX4Xc52Wobav4CyUsUYfafVIt
6l2a0V8b8eRn5HEsIdCg9vE33hZHUISEA410ya7aNvm/uMK6ETUfeZZjOnX4+D4PRyj9xOMgyYls
euLVRApnv5G7Q2Qso4P2JCseKUlRtVb7zNzR1g3jZHd5MmU2snzOygnOPe9drcSgijjkyClxuje6
DwIS0v8fjnAF0IqBo/sOw9JRaTMur7ImRR4rf+rrTOZ1F6/6KQz5Zwo18XlSOUoZpQ6w3OQlHcCi
4Blo+Ul6fx7QSpY/ze4vkO/WhEl8x0Y/F0KTK2DB3Y+KVYB3FcBp5yCG9KuL3HjnjKrHcCFpcmVf
0icOHlKXO8GAxyDl0U7nKUS1E0/n9iPUTe9BUCtLEl82KU182lTMJh0vsMYse2H8ynQeWA159+LV
sj7yVtZbsL09ob4OSQxIp4llnYY2UdoWOPPaQvVS6vMaZBpG51Xacay+Tii+cmWkfptGbKu/qb7A
UyJWBY95pOtpC6eNyKVnJ2HH3jvjZyOjm9sOPa9wBA+g9FOWdRGGZjdHWh3LFD3g34v2UPKHSdtr
Os7aH23/0hQPE4mCyxtocxFX2IJfIE6jM2s5043mUFipF+WvHdLgvbPr40DtB4mTlU2p4Bcs2mmZ
xgAXlz+b9JaActi5q2QNDJun7WpQglfo3MwqqAEUns9H0+x/aL0uua1fHghKgc4dXKFmLq1SQKQN
FMvg1xQEeZX7otldXp/N0wEcByA+h/KMKwqjOS7XWVaiMl0f6xuFGDdWqb5arf14GWb7trzCEWyQ
JTTvIwM+xhjekB3UjDCDPLHmMTMO1TZQ+oMVeUkv4yTYtv0VrmB/+qR0XT8Dt0WV2kKOHc0GWJbz
IKpGr8rbMHG/dlXynWaQampsr+q7a9tGvfXl8W8u5+ozBLs0orkyBrb4sqI/UUKvOtTJlePoQbdW
ArV5pVlBCcZZuiYd8Ppq/b78YcJw0E8zE7rrhjfw2h3+X8MSW9HyLo8qcAxiu7W7GPzowHIn9IZJ
rp6bTsTBIaWBtXiJN59vBkJGK7MHGGkz7Un3E+VCtC6DFP117KVVO4nL2jwJVmjCWrm9nTMoNeDZ
P3zo7YvFr3T3dYBceGVfVXQHhnHJHpQBCiuWd5FC6noZXpV5seVXyo3W6l5b35ZGaFqhIQvUbPqv
vyMU2XXMJEGxsY42CaQUvAmRhlkq2rBdr7LCEC4VUYeao2rEoNRCfXDTwfW6ogZJaKmDHLkYb8Eu
cIcuqe+tMaAInMwvHUjQlSWl1aZ3aaslftsWWVgXBggWObJdw4QWmQzqHZIjw9iyLoSdUTmFSjET
3KLn1qXPeapy8GL7rpfsomfrPnvrAjtMQ0Sv9jHzyEMWoDHHb4/mYxMoH1CzO+6hpuahbN7vDhiU
GzjQnzsY7+1OfVCuUpkX21ovGx0tYLXU0d8l0nUW1jTn4GJA7m28jdLRn6xK4jS2jgEQt0B01EFf
seMIb662KlmhTmg9qCIPvK6eUu4jaS3j52EYrkNcJBsIcpnYyOcTXaBrjQ4mSiYGd74ecxtCKP3+
skP6vJUAYUHSFOQjGjyFsJbDqI8d4S3ewY6GHg+Eg2oae4lDd0pRf6vVGoRSzpFaqsQRfna6wIWe
rokZRFeQuEKuC204o2uAq13rKVKXqLlDSDwrDlQdJGv1+Sw5xxL8U9lnY2lzTCO1Gygt9EWJqjr1
mRVN+9i5iiGJgm7BQVZmeYnDKeDP+ao5verOEcPQ4upX2kLDNdG9Wo3vWMMlKUUZkmAfIBmGhraC
gTHkTOuJ+2R4Mpxw6u4vG8lGWuF8BgWHm6pJp/Q1gBIU1CCdh+zMMCnXTpr+zJPiZrJRIwpK8ipU
KwgvNPbQ/rr8BZ+3G3Jcqgr5CXTAmobocuoJShQFwwdoDY890HXXYTQN3yKlkzUxf3ZuC9Kf1fv9
9ls9lMnY1BkjWD2XRG9VwbnvNmjcZqhLHc3cIyqoBFoTEgqXB7i1H9awgo1mNa0jQwNs09rgSw9T
OyDofU3gXmK+u4y15VbWWMJqViiIMrPFbCC/5RW41qVUsru3l+vPJIohV7AUKl0GHD91bi2UkwzD
VZt/uzyKTeNHlw/6v0EDRkTWwj52maEvHsRgSVBXQWveUOJ4tiYZyzYOrlFgHQGPhLidGz5BNYMy
OOG69nn/a8kIETMcI4mJy3CEzdzWoMgwbMyZphc7VHhfq2b0mhXOCc7/nz+kYeTa3zEJp1dcNlMH
Ir8lax99s2JcFmKGgh88572hlj1lZANbzHG1oybU/KAdEANTXAjUQKPFykOqP0eJzM9vnWXrUQln
Wa1PedETAOUIfdr9GEKgz1Pd1xnFFl2a35ctriBdI6nzkaEuw18NT7XSxARRIHZudhoKNaDWdZPl
HjroRqP0DKhms3J32fQ3ncVq+ZbfryET8HUWHJCE6wGF+lWq9U951QSqqfisluUAZAso+Ka0bzko
eQBXmJNnREeLPzRoQDNkNACbODgwbVCRQsRRvBPgvlpp09RD2M6tr5LI9k1UcihLW0rVSO6wmzO4
ghKGVFq5y02OTa3hBud8tcZDmo8+GSs8e2Wh120sJLxU6Kmj7Ehwt73uDLSs4KhMo3fAPf7VTopT
o+uQnoDjbckocVgboQPsblyp/gMoPjJNG2JUXIV/1zX1qFJystLuqotV9NN9YUlzZ5mWpyUw01LF
NimOl41z0/cbaNxHClZz0b9/bpzNiErqosEqFgpFz4QBwbBvkSkLk23aygpFWEC8iuoeQtZ4cy4i
lT0/qkm263P0jZiyMvfN2w+qXKHCa4P5HJfu8xE5HR3auASWwkKdF0Gup7ioBjokplriOXEwxoZH
ZBWam/NoovcaNUeIMxHBbPTeaspiGJbigGg3WgN4uo0ssBQmCZxt+q+/OKKY+pQoQ1QqHOWDuesX
xkdXhQM6tLizzyLum+130yXhZRNZFuc8cA8DXUEKN+TR0StTMQBZYMHcJMC9ipd+13xkWuWpsnCu
DE04WGeHLqqMmEgyeDpklJRHy71JyFMCDjFZp4tsMoWDdbAqC2X9wLJ4gx7BYKp2bMal8RWUww00
yHIpJ5oMUThdc6qA9Q4XbmSPsh0zeZC5cTjMWhBjZ0dj+VKk453V0x+Xl3DzDrlaQmFPaJWWcqcG
bNwW6OopgoRIq6g2Fw5XfqKjjRskLcJk6hWCEHY64RapXCf8tW2+sO7KiANNP4C/r60OJdnNc+FF
2YOjQvEBkrjmld0fDeq3cSo5MTa34+pjhHlu07LjU4EBc+ux7KeQ5hCosiUgm7O6AhFmtTCGzBwa
jDjPT0Y7ghL2nzfaYevZugPFPhc98iL1uo2lKhif4cswhRr/0ZEIzV8eGJS9ywayOV8roMWBr+4o
OTEimjUAGijzalBBxcarZkl812cQgnoS1QCDMrhFVfFu3ha4K9vu4kjI4Cvoc6h7sqtd7R8vyzmM
4EEUO42N3MDaO7rO0dKsRuGUsiK4PGOfj7RzFMHcFdPWQdaLwTizHpTZa4sUWhN9G0xJcHgbB6w6
4CLCLUGsgXZGamaFhbsPYdYeFeWH1rWph2g7ip91Lpm6z+4Jg0J7obkwy8OyBVevLzKfIxkRXIcZ
JNOTAU4wO0hQJQihVrwRsWslhvd5D50jCotVJoaVx4WK88yab/HG8ZgbP1xeqU2z+y02ZKkEauOC
bXN7rO12wqAUo/hWVQN5y4kd7aPclZECfb47EhDyo1HC0Bw4QpGjqqDKPGoTaf0sr0/gkefo0yKd
7jXvukwmakMdAVgmJMsQ0gUVkLiZ+q7Wc6e0cG2cfO3LTn1CsuWh9umVFbho/w2GL7Hff5PqMP/u
bTm/DZzjCgum4WnmTJaJbKv37JyK6/m+C+c7vnvQ/AI/671q3+PHUBByvWc8vH3+1u2V0AnMsA3Z
IXuFCqqnBq5fX9cBC4c348fl5daXL7j0hcLOdOq67SHMgC+8S/bJM32zw8R3AjfEF1yB1C9g3nxy
PP2x8k7J3vC4KdlFn0/C8ylabH7lTGe0sfb90hyRaqcWclrWs5YdSXk/GTgpJMa9cd09BxMOoRTN
0LUyA0wvAo3cGCaoVlF04+x4i5akpzYKZypxSZtmvjI9YUNNA8+qNIXpmWhXMFAgNUOoF3dDHh2k
AqJbc2ksiTEI+9iWJZKCxqqDJqelWhkH4Igk8ehG3sQb0BzzoG+vyrfLxrPxGkNtxApPMO8qtQnN
bOBV+QsjXqHelvQDr7+lok6ZvHHcOb3fyfgdtvwuYraODcU3BPhd4RU20lFJ8mIpURnvogyq1K6H
yh8tcb2cHnRoNpDj5XFu+URoDBhLPN+wkbI4N1E37eZ8agDIoEfcftj16xhJ9uFmbnqFIYYVG1On
OmuRaESQ52mu5qDvv/I8/SBLVGnS7jVKrqhZBKoz7BsrDvP5DUUJkr24QTBO1PVXCEdaVqQJPgMj
HQbqU/NbE1UP5VjvNEjDpvrrPMR4ylwrSrpvOZguxkKSX9jaLGt8waDyWoPOWYVZQJlI2FDqzeRt
1q7N7N6WMVdvWdEaSnB8dcWR4l+qP1VEpVuK6lw7MPofRoeuaDRkH2z+b5zPGlHwdLVpZHa3lB/k
03PW7CFgGiOLqaDljPGXzo7DRPVb9Z9HxM+XVHB5Y4sLybygjvZLjWgokd25ZBMpODin1MyuW6r9
umqGWgqB8OPAva5Kr7lRh4YRvVZKBVYU8/HyrtxyduvpFNyA0kWUOvZSFWOg7XF8IjmDJLPt0+Rn
lh3Tfx6VWeYRMRJUd0OHT7xazqzJukKFacblr4GBw8L0KjcotZfLo9r2NX9hBCPRm4hr9rID2Jwd
IjB2EkZCVW8kr4uti/J6NIJVmCmL1W6pq1W7xwoN7LNt7CoKAjbrcHk8/4dL+TsgwTyMJlqU2YDU
JuANLFAfn75Zc6Dbe2PwZ3O3POFNf04CpIk9CfbirsTLDTL5mrOU1S1Ef+eO2xk7rZ4J6g5Alj38
LHMy7q18zo4gFXWQLS0j/qhQ0r3NnDQBb/v6RJCVButsKZP823Rs4JoFJytKmXV1MebVLccoLPRc
tKgrKNEan2TPaABDN2gIRTA7lWROf5dpfRr1Cks4rqLR5GneYdR22wcpKipKDrA5e2lyy2/d99KA
SDodrpiZ7xvdereh0qtCl5OPw7UKIiun3MH8j4X63UXlBVIce2NU9lkaPTZtdsW62i9c/ShZqk27
10C5gaw5BG7EZH1jTNAKYig6MLVr+Cx/QLUSSQ5zdouVou2HE3ceHx+10beG58E9Weqb3ct6zH5z
gn6eur9fIRgryaeeDjq+wr67s94nP9m3QXZEsZjqEZ/hAPaGQD3W/nfqJd4vJMDVXR4ouyJ0g/n9
8oxsurfVhAjuTWtm3sJoIAysWLmnDx94h6ZoXp8CcKlCiaYLRrQWSnbM5nMAGnl/lkGwU2jDgDFV
A2oboP5tB9Xenx/uLUo1fyR4CUBeGxOAmhevjf14Zx4Vuf6RzBAE6031Mq+LBF+Qt57RwBCQAaWj
ZJy/y0suLLRY9VQjhpkVoPDw1X1Xhv1B36eo5PnWBuU39O38mPw4pG+R4jkBqPpOPETBtz+8G4/f
QZG7q4+FPwR5ICswlzkJ4UqioC4yd3JsXEX9OVbHod1R5apGJkOVPYhlSMIp46IoJ0uWSk/Hjf3a
Div6XKtf0OEb1jSXXCqXBfs81X9dn3DUxIjiEnRuIhlV7Fj7pPR+Q8AlBpaQ0kwhn/umpa+Xt87m
M29h9v6vtxW2Ma7wij1bOHNMe5/BSvtQhTB6ZvlRG/D+wZ0QZJUt3vYNfgUqbFi3idKe2ZhTgz7Y
PVyqeVV0bwV4LDst3lUtQw8Y4uYPk+O17imfdpJBb9aurfauGI/qO2Y4fLFp2ud255lFM6GYzpoP
UQ492zpuxxeFO9qjlgzV4NtDwk5dnyadl5Vp/5NoGQELUTS531TiZldQ1HZvVFY6zIsrl0wP8xix
95rnzbXGu6jxuG12j7rp9rsJFGLJTh9yN6hdPG9ZCn5zj1Hq9l4CIbA4LJ2iOcWZyQ6oVjKuartB
aLZRtIdR7a0nhCBSRGxtmxyihDpvZTdEp7yNp9irh6gP4JQR9kZt4G1lu8U+U0Z331VdHXaRmftI
MUU3KIizA0SY22AqW/ZS1NNwiixU6Y96UyOM7jrVTYF6tLsaDKBfF/6Em7Kfae91tqNngVpz29pF
JqlORjLmOzOy1aAituuNUJhDnLcz3lOW9/c1nGMZuGNMkYyeq2BmZfKsZHxhVSide1bwyfYM0kKN
w5pn7cCoY4Jnjk3WdxUTeJU0cQW2b7tXY1S+UdXwGjcZDxDQio6mUtgDzLRhp95121dn5tMzxM+b
e2cck7tOjfOTw3Pt2Ki2FqIbRf2VNjrod+pWfedgljvyCkreHqr7yx2dbCz/PGns2CIjdYpziDBA
4iU2QIJWOS9c5ewmaSYQxjaNWv2IZlvZRSguj0C0bhoHzSkpBGDjoiWnPps0y9MT5lY7xLMI6oij
yITORJT3KJxWB33ynEzXHqexix9IpCeIUNIiuu1cS7/Haz0BLVnjlB92C31Dr85iCvpau1UcSBza
7kElFblXo5ydktJQblyLgZuGqk4GurJo+mV1FgHDfFax/eUt8zvs99k1/TntRPlFMiNcmKvYMfpN
+ogL4UcW3OenKPheeelev6uPafA2XNnHaZd4iow17feT/hK64O7LpKtdvpy1zv5bj8jaIXkCJ+H8
UHn6+xw6YfYAdTT72r6Lbu3l5JU1zG46ZtCOEQsqgKBIF/CnAtuaxKAs1lkNZsKpubHI7IRRP3wt
M+d73vbXdoVFM+vpeHniNwNHiN2gunQpAf0kDZc2hl3SETy8hdbtIqPL/dpxv+ZJQ3atwXG3sBTc
PFFUA5qeJvUUDdGkupZxbC/HwKcFWH2FeEywtnZUJL/AxN/cRsq4R3/mXO6bTEZIuHncroCEo4Gj
mFdBhg18aE2PmG+fc5BDR9emqrz3qePxWWZby/l9PjJTBVczqngttHNYvx9lq+fG3BixEpdQ5aqG
N05PqvtyeQE/z9z5/y+YzpxrtOSL4JjWHSj/NYD2xZ32vJQdqp8nDjigFsRY0FeNSt7zZxMIYzMQ
ISq4po2BNiSeqR+4enSGzitkXK6f753nUMKVSEmqgkQNBJWogZfGnKPx861x0uDyxMlQhMuQwi0W
ZwwojnoCzb3v5m8WxL7+DYiBFDYK2EHaLZjbjOZfC5khDEX/gRp6JMt8hurnyyCbJgASqP+CCC8F
ZKFtA/LkUPBiBag40sBC6Uieg5lR1l2/iQTisN/ZUJRECsPRaWLMmQb9NZugAD+6y8ZDpIbwjZcH
tHFrBNUyclFLsMDCHVEwtjGfUj2154U2jIAg3H7NCOpVjbkF3X/nzUXlT6W5H6J4Z3XKl8vgWxt2
jS1YnzMxA1cdPML1agYtW3s/u5qkK/ezu8fwTNT0IwIBbVlRvzlO5qSCvUCSNY5NDw0ZPCBdrAcZ
NBd9pTbtI2ujPNCd9q0iQy+JSmwZPsiFYDCobCK6uJO5rUf2nLp4WWccdUU17lTOdeQwSTn3lq0g
9YH3i4443SdNh75QUHIxQtjYikK9KFBgjLxZ7FP3n/fKYTb/AolM5M1Ug0vYApChdtrgaW3EnlDl
Oqh+r6N/QrLZtm1zBSdEsnhX1VNZ2xgXdN3Ro+IVmXpwRgMUjHYDMo0KlFtJYI93PZ07CfjnSASG
ipgnMtwa6DVtYV8YFYRhxtSB6gD6non7SGmyM/rmOsn1gGg/GDiNLm+GLa+PAn8DxQ8a/priZnCs
3EAuBE044AfX+l8xEulZXbyaNgK9ZHy7jLa19VCGg5YaxJ2QM1v2zeqs/B/mvmO7ciRJ9lf61B41
QATknOleQF59qUVucJhMZkDLgPz6Z8hX3XUJYi6mejbTvarDJB2hPDzczc0Mg5YdbWTwT/e5l+qq
29drHTWLA5pgHGhXM4AAnZnQRjGi6bRZJNLbmeoMQIVVkpnSd5nfXx/NL8jl/OqHIhMBBSpVdLB5
fR6OWBdRktScW8HW2PAXcqR2j2rgS3eKIRlpknd927njSTUfs6N6Hm6G82tlDRtjg3eLya01qN/S
7F5+Dvn8OSX4NMegwOdMi9j7EKkdnlZG/DXLq0AJ8c8Rz/ZnmKeUgJOMW9RVTv4x98Qbbmsb7ZTu
mlfBbnfFEc8zr8Uo0wMYqtYihyWfc2l/tl05kPqEirAvAz6fJGgdOfm5YOf6GoRqIZc+jVQH+Iro
C60iUYL2jrprobhHxRcBF1I8ZLbay7tQ9b0kVTcygKMmCUWnTD6Grsa7tuErh3PRFWmgF9cISBlV
qDF8XtHEl8ZS/iV3HDc7H6qGqaqbUdW4DZ6BfcLMdrhBcsmWgh/XF3rpCrk0PIs46lIq0bEPVboe
3VRNuMmE0uT9ytNkaTE1+DoJem3Q4JtzcYmFUcWqishW0LzR98TI09Xvyrhy3S8ki6YrmEyKdyBm
/tLuHzedLDeTkrPEblCSsPJBtMI42bRSvW1jvgmV4V4tXmMJ1D4sQ2uQtCNZsALvXxyrgSAR9Qgg
meba9oJAiCCMeGt3PLF01YlyZqaVU6yFiksXCISF/mlHm/Wv95lY61mMvEeURXc0jJxSKr6Nvmi3
QPoU5Y8hXGvKX4p1dByCqZiNW/MLgeCYJq3UF9AICQEsRgyXbipAt82o928ozY991wYWyQUfOHKy
Bqpe8vaQpIfqPV62EkqFnw9ISXIJhN41t2IC+Vcd1QtiMQHUUIckfL9+JMiSe720NXtPVFmsgm0D
vkfYNAOIhE39yLeyY1jkXOx7K7UTM7YkZ/R2+jm4e4ysR2avTfbS8l5+w7TNLi7QtGq6Bt273Kqa
zEkBsR5zt2sMU5H2ECQVhH/DDVyam/mfsgU7ZK7DnKiRB4GMlh6BYKaEysCKp1taR/TOyxN0UQKg
ZnavDMhPRNWQ415RvkfdTZt+jJ3V126/1tyzNIE6mC4nMWQgTMRZeBBKvcBigkVU9eei3kbRax2+
x8VrI777d9c3zELmBcKXMuCR0A+hE0zy82JFwL8PEB7EyaC52bTukN9UnSsFZwn6TpKrA7xTkGeS
Wit2lzbqpd3ZoejjmApiO62a7P7orVthU1eu/u1OeNLBlFw71dPKNllcPUUDlYoqGvj/bJuoY6IL
NWnw0k6wRZSDLJpUehOjx+CvM3xiSi8sTct7sf9RWs71cLKEZ6VpELMQ37rYQlJ6ZQqnpZlHdpd2
ZtuE9RpFewHsZCii30kbYBBM5KtvwcZa2+VN6VvKw3WTSxfEhcVfocDFyPwu+mMOwzoxuX+u8uc8
Fk0jXduVi4uFDA9UzcBfDAj35ykcay1v5byfVORVS9pID25uydTUz9I3dj9akVfeFMhlmWtF1qWQ
AjHyv+ySz3Z54gs81zvsyvo7a7ctOzLDvT6HCyVVbI8LG7MT14oJzWMBNlo3ISZ5Au2I3W/1bW37
9/mD1NmZRS3RVGz2llh78OtZ/5Yju/iC2dlLIk2gIKDmkNskN/EougXE8NTolo/6DUQOVyKoBfzB
5wHP7qRB0VDu6DFg8JB7uSO9C2cffaUWOwWhOXS2ZCd26CGNBwTZYMovzAPC9F18D550dy3f9t/M
/vTwQtM6mIRns89DjaljACcueoqbe763TS0VcqOudCqtGhQbjmzXB/ohbaENmHmRpz6q/0bqQ1f/
/ITZ9PejP1ShgvCniXYGcYi61Svv+iZbPKiAvcOto12YqjNnl9ayVIr5NMriR1P9NOQW1Jf3avvz
upnFY3phZubp4r4sArGEmQQMHu13sdv6+TEnYN8VV58Zy7YUqPjICJS1eVt8PMb9GPiwxfrIS5of
o6zuOXnjTAECBA1jamch/4P8QPzB1dDWIC0AeUx7rOSjEOmgeLjpWbziDxffPthJ//qoaR0uHKJc
p77fiiUuFao50Mt0hNQyhu0Q2lR9GcuNLp7oWvpz2h5f3L4OgWWoLGMy5sgYsTKGHN3gEDrXxds4
Ve9xnlcincUA5MLEbFg0iIV+KBEUkIwC/WR1kicC11Kw7SDsAnTMXd9Gi173wtxst9aNwYWghjmK
RFbXFlaQIL8qr9HuL+6gCzOz3dqphdQ3PiZOjaUNq908Em0knSyht4t2xektDgm5MXgZvBiMeS2N
4T0RAVA6FURKU0HHkcydfk22fHH7gZxZBF0KeOmRf/y8/dQMOsCIShFpSz8DatdIcFIoiPuWoLRm
GlkBqrRkc32xlrbfZbg9u5q1sUfpVsFiFSlq3hU9oVFsxUEueS8DDTtIogD8BWD352FJXTlSoUFg
I5fuSA+FfNTZ2yisLNHSJr+0MtsOhhEmKWmQPAlTr9PbjSAoZujve+B/Cv2GrRE5LZAeKaAD/nNU
s3AtK8tC81uMKkd1/CdaPNIXaou39BmVc4YCILOEp8EWN+RUutz1j+z++sItbUlsRMT5EJCciq2f
Z7WlitAHA8YLeIIZo2kwlC11TVVvcXdcGJl5DjaogfBrUv08tEXyHEIS4fowFpNek6AdoCqqBn2K
2Q0+xkkF5MQU9grnMr/J2GsFEvb+PZR/VO1ZjXZqcWSCF4srzn5x/i7sTkO/8PU+kcY4mJ7W9Yi+
zBrFR7SSSWuh77QL5t79cnSzVRKqFuhMZC/B93WS8w95OJAmNVXZZEVmxnXi5OpKQ8riabsY12zJ
+rwojayY9kW9M6LXsD2y+lVZc4gLVsBaSqA0BDJBhCWzVUOPvjhyAisFSLoioIuTLjdj/QzAw8q5
lhYW6pOp2UKxOCGdliHe7CXTuJdac9yEx9ETjvJNVZnpllnD3niVVipNC+5EglgGOk5RlwYXwGyA
BViDKOuQwePFUUcJBJI74JgyZQmlLeYASnz9GCwN8tLcbJCcdgAHxTBXkEMq3EnRRlpVvV0b0mwv
9irIAsspKVkpdx1QiEBDtscmsdssQyLNkdqfHPgMfS/qtxU4WLObOjzXzG7g2IKV2V2K2zG9IMtA
KU+G3unsW6QafB9jh6JvYbMTPTdY2fxNtu7QVXDgm+CucVPB9DfxIUMpYxc81n+9PRE54IsPmB0T
yE0UiRLjA3rf9Xu3COzAeG2NUxGspfVXxzq7/6pSDJNQgSk0gJfRRlRMZso/AvcjPrxHbvScS0Ch
spvOzA6NGT4U3ttaBmohVPo02NndqOt5r5UGVr5J7U62AZk3q9QJ2TcaPV3fx2uWZrdiouUDz1SM
FRjQ1t+XyW5I7urh3g/XLo7pRMw86+WY5sqjKIJTGTq22M3kUMnfeLwStSyl0tBojA5WZH90pHtn
Q6nlgviyjPT50J8V/2zUqH64JXXHbD/0NgYHfASkzJWVC1FeOKYEtHkoxMoUUO05O1TA0G6T9DK3
wBJlV/BvfQ8NDy/iBmDiTqL7ZhRbzFA3abFn7VEI9hABG5S9Sk+d8qJ2t2EGvuYBAETmxb4d5a2D
mnEn7uPRBR2vNiK8pFC73Ea6v2/8wQx18A3VisUzwar7pzYAZxh/I81UcoIMDKgP4/1QnTUuuj16
/6ayOzHDNQ+4sHPQuAvIGPKk4A2Z3yh49eZT7ybiAHhABoShcYxjaJk4JVCf1zfp0gxfmpo527yT
R56QyVR4CFW7BhYN5BahYIMQRS1WPPuiMbSEAKWF/4E85HOcwcYOrH0UxiB3YPbp6IqCanLpRegO
eXOKCu5eH9zCzTwZ+pe9mWNrQDAdomyB8oTwJGqlTckDq1UXmhXX7ayNa+bVJB0c8LU6jUvxzbRO
kVt+zxUIaQUe2m+2Otgt/rJBNKNouoY0Os7HPNUjkED3iYqOU6lyRFZsw/HbwI9CVp5DyfGt68YW
ZhHIKh09RUBAyfr8+k8zrRwNZjQWUXxrKB4Hf8Tzy+2yld0xrf7Mi32yM9uKhUQDuRa1xsqMcx8f
E+khbJ+uD2XBUX4yMduAdKRGSEvMG/dli6ArS/3rDbR4FlNFRRYH7kqdA9LISFWWBZgsOWieOZpb
2yK4y6KVmGFxHBdWpg15EbC3ki6ooQgrMfwb5SkQo5vrM7W4GBcWZh4/EgKDFCMslOlHUTp0QEIB
uaj/lZE5xZWs5JRN/WlgfIlBib3tdLQeZSv9fytzNVfs09Oy1eQcIxEb5RyAao1Kon19HAtSAp9W
fU7xWlVxyVE2aawhG4+hegCXLIgGMyCNqV2E2WGCSWVBh8c41AXQNlBKmdUHkh20mal0Ikhn73m8
loydlujLefpzCeeJmgzd+NwQMLtp86jn9+VwYgx9Gnuk/qXYQXPI9UlYdBMX5qZ1uNiTkS+2WUSm
PRl2EKs1TCF8TgjoNFYap9fWc3aGm9YAlZcxneE4ummqcp9mD9dHsmZhdm3kJTMgAwELnQwdeY/w
NXnHpezWpZf4kt0KkxEk7JirRBEf9CiKTH3sdLMxhpu+FRwj1t0efSK8vjPYGhZ+1fjMeQRslBQd
zSaWKD5A/gIoVqtszul4U6u7PjKsTthn0AC/PqeLmxFZL1z9SOx+Se3WlQ6CSiForUn6BRJcoRyZ
HQC7fWMmb+qdyD+u21vajZROxAkARxJ1zkKo93Jd9AbsNUb7M63yhx65sEbKbBFAwuumltI2oLX6
09ZsQjuuk7SMw9aSDnVqV9AIPBRv2tG/fyR31Xu+JpiyNrSZa9Z9OQHDGsy17+IpfNLu49PwURpm
sddA5+jYyvZJuWX2yiAn5Mrcm1wMUpl+fnG8C40krE5gFa9Tp/vZpqZylLcByG0B8F8xtjLCObmH
LhW5mPWwhWqSnUH1cAT+K7rTZe/6oJYuucsxkc9jCsCgFPMIdlJqbNVE3gddaHXDWoJozcwsf9JI
QUVTPplRREvvdhGya2vwmCWY1eUmnCNJB33QhmYyImxiU/eql+ghO0h2ts9f5PtINddUAhfvvMvJ
m/lhnapiG0+LVGdP7E0z1W/cBiGCEwJ+yBVT+Cj25KEFovw2efrfLdu0fS62IvxmUoUVLFP63ulP
hELuTny8bmN1eLOYvh1iSRCnvaEeKSAk36DZsQ93SmY3HYaUv4y7/iZGc7lJPH3tuT3tu2tnbeZQ
cGurQV/CNoqPZWpKZxnVThNtpDlzXkXUbrWVGGlBaXsC/xC02MkaBefDbDH9IQ2NgoNGVUa/GrhO
0mQXR05CbZLWdhjdo2Mq8zdN45UDlPFOEJBdme6vyNbpAwxkGGSop6Os9HlNx35kRpIBmmx0lRmD
njMtFGsAkKU2B98Cy8UQqM7oO2nhrFjWptn8PNufTU/hwMV2ynUGTItG0Yat7pmGwk9qQTEk7rZh
fBSMc5ofwFmYU6/SngzFbNH7IYDsQ/yQpDcVbxTFFPv4FlhKE6LoDuVO2B310t+MbWxpxQOyJER4
SfPKNoA2rIvW5NW3HvwnnJ/ZmJlysaEkMCH23cq1O8m71geQ8KBQ800fBUfgstUP7kSWODpFulXK
XS5kTtltM8EDJZCajSZPt6PuqQOYau7j/ujTswLYKIuYnWY/WLhnKTq+EVWkuW2MN0l0hsKrSlwQ
FBbFps/OUbqNBlfkiFezpxQqqf4m0tCo+ZQXt6DlBkXwPhluk8HUpNjWq41W3uvcTWMKSayDou4i
dqvmB6F9DLRnA1XV8RBX+5wmVhlvtfwujb2sfvO7B9RNMuNeaze5CnllL6aQKII6Pajg1fC9lq2A
n7vRRf+EE/qmnL6I9WuuhRZKIiaColg9BrolS49ZdC/kb3SobcPvII1hcZAEFfqAmpq8qwXbCN9J
rlgyexWHUxqdhSK0GhRSSBttUt3F9gNp1KNfblLfHflPXlqRcRD9M9JYbf2ox9+7qjOD8tCW04Ts
ldHJjN6KW5fJTi3W6LEuD5wNnkLOoHo0xVz39PgFkAw3DZ3UWKs7LVTXAD1WIEGoQApGA9r98/5M
FeZXStBMiAdL2mrbyuV244RmcqhNjo75G3rUHisHO+we3fPDWnTzNXJDMh6sXqAaV5Alnp/MElS8
TTVhsaID2HKtzoqt7AyWCN98vlcPzM527ygcPddOuRLo/ALozQ7mJ8uzg6nmgwqCPlieMBhoctmV
5vjMSjNF6GrdaY52LJz6MGyCrWaDpNgTehDIMXvtJljwD58+Yzb/QVvnnHX4DGI1Vg7Tvq16cMad
m788ZiZuOFs7xOaL8eO6Z/oaBX2e+Nk11xZoQBY11Mt6Zgfpt4I4dVGYDV0b3/T916Z5dtOJcdqV
moL6VWqmJ9mi+8BFk6oFmhgP6tP7etNYaymlhULW57HNbjjQOxKD65jT9Kk0g23mlrJZOcg/2m/8
eEo8xepWdtPaKGdRc0KrJPsFktSMHVU8vz/RNTXSpVv0YqdA6eLzSQ2GAv081XRUVPZdVDajmG2L
qDbr7g0VJ9tI+jfeEVOLg3hqXbcGtFN1YXs79RJe3zvk+uZB0e7zpxhGQgpjKskjGLw1AhOcR9vI
jk++/T32enu8w61mosxi1i66cq3OBTTe3imReX/9Q758hwHhHoDu0XNNoPwxDyw6IRgSkYCCWh0q
l+gllDE6NMQfyXB33dCX9YUhNG8BhDCpBaF5azbgZEwKVQ47JN6IKUApqBAcStzrRr6u8MzK7EyS
lkI6pYaVKjT1yhwRn6HJ38s2ADhuqQUVjhzFq/Sv7t2Z1dkJzYou1Rh6tdG7eMvBqKS43Ro57vQn
PjmBmYnZgUTGUqjFBgMTIlHcJnGZPhOBqpHT50N+1Joo+SlAgWclj7m0O9Dno6FxG6yyaJL/vGhx
BJhMOyYdyoGeWKNjijx11Z7Ql5VlW7MzBdwXId4oQ7ezGDCBBuI6W+pd1WM78ioYFjvo99ldsVeO
8Vax6jW42ddn2TSvhKIVE92g6FKfLR3TRqMzwrizki1O3VYTzefKbB3qAfzuTM09K8n6VYOzhWxY
2YRVA4PqkR9CZIY9w1JutW+d23vBTj+tpiO+JAZmI5w5VkEZsk4LYLBU3N6GuIpJJLNCpOZmVs1W
/Jo0ff6XffrnfP5Kbl2sZJNBTW0QYQ1d8mfda99BeVIPDrGm99noqecagVFg8TfspmGzdm8tOhm8
BTQdgKevLVODBGYGMqYdgFXADbabbspiKWuk2185fKcphVw2OIOBpZXnRQSV61phYFoRbDU/G0+0
VEc4lLviu3+jORXSIaf0hrl8TUV0ee/QXx2iU6g3vzQafWyYqsMuCkvv8i3Qy65vJ9/JA0jVrPLc
fF85ltOx+7KYF/Zmx1IRCDSoghwMPQRIFs6B8qdW6KGZz+5Es8Hrb2X7fMUf/JrZP0c4e2ZqjZ+o
qYAR6t/YYJbIU7uZK7Rm5Kq2NJj1ebA1T9gChb/52Vvat2InHKKV7oYpbP0yahU4eVEyUCSaYwCr
pKj1nE7OKDnI0k+9+bg+rcuDvDAwcwFAlnUp4/DlvFcBpc3NUo6sSNTvsgaSOk1hAO+CUn6FJrFB
Rgo6MP0eRe4u2LAigk63YhKokhpjee6Kbhvr1JS66l5XWqT6hHDtgfE1zJ/W5OJzZw6kBRFYKZLp
dlO36rfubTRz1Q3ui81dYdYb/T11x86OdnTXW5JqQwbQvv/LCJjPnzDnSKMCuM3BkdZZ6QjKoW9C
c6uHlqFDOWwtD764+Eiw6FOWA4+52X0QtUoZRjX814haVzYWp74Xvevrv+w+wHoAyQh0rSpzVcM+
0/A8nTzy2KAzDUF9c3KVPWSMhlcwXD0oO+5VwEi61Up0tHjLXtidvdciv4opqKOwsUOylYvxgCo1
iF8HJwjerw9xeRb/HOEs2GujQRk5gyXdeA7DJzl0rv/9pVsGKBdAXgAeQNA6i0u0ughYx0psSaZ4
NZIe/o3R33WZJ2XJKV2DeyyN5tLazA2majEGdQJrg/HcMDfna5inNQMzr6dqodJLkwFVv59oDNrN
9elaCh6R71VR3QG/kqTNTrBEBlDRt1UHOpHvtWLn3KtDFy0DYNy7bmgx/r6wpM9eWHmP3kUthqWQ
iq2VBaB0E+LomLIfzI9dRijApQm3s9Z47sIMzUYZfxKhEWUqen7yk3plx38t/cBxGGBrM6DShGr/
HLE7MLmkbYbviX9KpmTYHKAi0H4dTgApISHCxZWXwNIRg5goVSGWAQ2qOUGMHFJZD8q6s9hEFqcd
CpqihcHJa/vXRP/He/+f7CO/+f/XUf2P/8J/v+cFyigs4LP//Me5+Mj+dpO8vX/U/zX94r/+4edf
+4f3kZ/e0q//6NPv4I//YRwv+LdP/+FkPOTDbfNRDXcfdZPwX38fnzn9y//pD//28euvPAzFx99/
e8+bjE9/jYV59tsfP9r++PtvZGrI/o/Lv//HD6cB/P23Y57xj+yDVfmXX/p4qzl+X/wdvDIGuq2R
CAM9zxSZdR/TTyT9d2jbTO3t6KOdsuj4SZZXPPj7bzL9fXLCEPNCkzZeAhOcqwYbwfQj6fcpkoQI
HI6OCiEv47d/ftynNfpzzf6WNelNHma8xtfMSru42NEuoauaBlVftPGqcyCggIhKaWgSQwGqFUE8
B7o8AB1bDqbqIOj70ux50X+TsR7EadqBoCksahPV7HFo2AY6LJHqFKC2c9q0IKKTMV091DWvR8iW
Dzy0x2QQH2RIB+NWUSvtR0z1zrDqNEUooxDe2WAfTlO7JElpyVyuPjQZ0rQgGzM0Nx24Yuuaj/i1
8YNkNEu0kpzBhxcVZj/4KVLhUjQ8Jr2C3GJYjj5IJEsgqPRG1t28HevRkruCPqaQuSrNLISSgiWO
I2rn0PD4NiB5eZQp0wMzr7X6kcqlEVoyZkCwNF/2JSTacyGykhRgLAC5wd8lQJe3QHOCIG4iKtDb
HJmMD7VMcsGS5AoEyaUQgi4oyEGDOOqh/sp7DkyHQXnOoVakgc086wQ5xQtAKQ7gqwBnoVgUzSkZ
ONE9rcyDDbJOaY9QSiHiRh4Ie0hGynah2Iw9hKETDSWCmKanWB0hmxBgul+FhCvPdU0JN4dmyPfo
SmkBO2zyvAfxTQQsTgHZVKkjxQCtwgGN/4WYqugh7Uh7I+pFqZi5XLaPpaAieAnYAGpJpvi9Zhp+
HTGz0XQMopCH+GfcKPKxV/r4zFqZfleyhjZemuoKN/W8MVQ7b1KjOg4sBSVDCBI0LG8jbYxUSmyE
Af1tLrd642Rjn24J+BsCs+0CFVK5QlXfZHnvlkZjSFjnID7oghw+gwzBeFIJFxWn8UW605oG8P8k
NASMJeFgvksV406LheQJGzwJ0LWt+r2jCygIOYKfGWj/9ZUCbraKq+oEgUiwR/Fq3AOqpPdI/Odt
Y8vYfPoWXPPSU0oSCdtfkRg4JDtUCZhSlnh2+zVILUEb9yaqfhPZQt1JjzJ4696AqZJHu+55F7lJ
ycAmE7fQ17EGBUyRZjEYQmQGhVa9iuKYyObIm/7IYgGoSZbRajTjPOZ3MeP+sYsGpOuZIYOvKNMD
PBlJHibbNFMT0LiDfByq2804ghRfb+Kb2si0AlyZfVab2EO5DPWgQIvAcgBhQYBXcwEwDaGGBUWA
KzFT5FNOeiZokSOVMj/LEcQwnAJcD5Vd9mL4ERB0gm5HsUCroFCznQIPtNGIECWmmvMstfN4qNJd
LtNiW+fQk3KVVIoyy8gYBQcHhMEVc2zocfA7pNSNsr/VOr1WTKMrBWzMUE4VC6yO4m0aQjB4W1Ch
P6R402ATZyK4bkkJbq4HnmoQJIUXBWnoX7+fjuF7ldf5T371dppusXtefXzw41sx/5f/J68oBJv/
/RV1/1F9D98+X0/4hT+uJ/o7biaCsweuS9w3UynpX9cTsgmTVjd+hnISQsx/3k7q72AhBx8DdK5B
H4Di75+3E/kdSiCQGIOYJ9Cm2FN/5XaSVP1zHIrrCUsNyADQOIYqIyc9C6vDsA4NjeECUKuo3YXo
xXTaJFd2gsZQ0Mul5plUXWIOkRoAOtd/g0C0YAWEV2e99v1D2IXyd78sRsuIQn2bBEPwHETj6CrN
KB94FCHdFeBmfpGivPbAypoFe6DyshuD8OTQ5XX4s2MypOrRgrA1Ri6cFD+u7nD8y5MURR3Yxrrm
BkpO/NhDa++pHgWGVvwgcjqlUWzSa6hCgrjdqQwiPEa8lO2Ci2zLpSFFOSis0Nop9uWtrgzyvVwV
o0cRnH7PJwZ+LQi7LaVjBhrxlN92Qzfue64qm54H5DAG0oggbkxdRYWzzOvuCBqvG0YkB1wId4nk
owxKpHs4TR1vHhWYdd43mAbqvxk6es3FXIKWcYOyaTgAiT+xIXYpvp2FTpg0VpFouyrVSg+tF24k
4QqkarAjNDmr7BGKrXeCklSbgCndTYOr2E2NjhmgxO2656xqh0OW6Qxf3/APqKDKXpgk6UYaCTUT
xAngueqG71IUiPdyk5ZbYZAfQBjcvca+Qa0UsC+vk5jdBfQUEVnxRqnKbv00J8cx14vHLhMHR1Mb
daPlQvvAwjo1K7VgjUnEpNsFZacC6lc3T5z28CxdkPRQfCyNs9EE702ZOlKU5mYK+UQwZabUEnQa
mXgC++9N0AZeWlJ+S2lhmFmC3rnCb1q7KOSzIviyTXJ+Ay7+F6EVppIvBfiHIKro5W2WQhAUUgkd
Kq+nsumfWAGXPfSixeLmu0bDOwWPXQdkH0fRJ8VOHyKU9NMRfHFylDu5Mu552+9LkLsK8JVJUX0P
SIWqfMNiJ0vbx5boAcSaWRMchLIG5S4vC3xELUHJgGQq3hExkOOl1jw1WhTvpUDv9r6O2TFZN5q1
mpZWOKTUFdsitVkE8v4QfDTlDwL2YQAJx86khPVbDRwMAF5YrKao0Pa54FVqZ+scqQES+P4ubwKn
z9r4WBldY4WGDnHSGgXtiMpTaKS/Swhx3LwE1bFZB5put5LU3AydbMoq85AsNCwAj7xQHARTGZLW
ihSkiyrBEWWQQASjScHUI2WjjGgu7zclCcsdaY2PqpK2Qg+MpRbxvaREvdnTQYKAtdYfg7YvnEph
bktwZ7cdGLpJE6PnTMGBo0HrdHK8pwVUtNqkDCD/JLpKBewKpxndhgWlpzovTnWry7c9wikz1sr3
WqgetbbLz5Ku3GZEDC0I0UPfuU1BECnJo6NpwltfVPGhVsPorhKjBtkxKtrADltE7kMIeqiIlDV1
AEBCzlE8K+TqbeTo1a8CINNi1GohGSZYMffZmXOMqIiCV5KkotcmUvfUQCPWbfKyuW+IcuS6gLkK
BDsrsp2GB12S0Z9gJ99WchAeVdbLT3EGBcEiOfPaKG19CCNk1WWIh3Tdezb4oclKkT4pfVraTaWH
e6MUXBoOvcll4cUoQ9HNqni0xSp48MfKVnmYe9mQbjQJp8nW81A7hGFYPMkDbvwor96TILpVMqW5
CWvZDAyQC1Bpi7D/KddIaoYswp7kxb0fhD+yQXvTmvKktElx0kJoJ6gJemHS3N8ESRjtlAIaWaxR
q62QxO1TKaTpETxvghloEMghY6mh0SyJ32lrVIeQgfe/65PxZxXlsZ3RpHPyRGX7ONRqrwFHGTVr
URxMcGr5ViHJwo4XUuLWUd+bUZDgPIESyZLBJ+pVAxDWAdjR0Z4DRTDZ8AMbjbualw4DHukjUx0x
pd/HTgZPXucTq5Cz3mNoQd8PCOD2RisEdwMI4b6FuazEthZw6dSqaXWu/XAHCulbn5RF5iSJEQIP
Mh6TeLAmynVqZpIa/FCFWN1IrRG9MCUcTlpVVx9GnCofPZZtF4/GrdRGiO70rv+uRIL+NhRxaVaK
v8dARs1OwFLKSrbVcRU5balI20pnyX2qhT84lzRbzktqC1zKnnI+tncFSZOnekhHZGzHbVCJsckY
yW6FHM2n1hAZBJT3o/oiQCgFGj6pMz3/Bi179FM5B4n8KFALbuDUlvF7F4jAJ4U8tUpBg/pWkKCn
C9Tq5K2ARgWoWgRSP4V6oDIM1Q9EM6SMun2caGixQgv4XTaqKrqmukTQvXoQ5K0u9MIrbYvsgPAj
1u24yLQHWRR0dKNnRfOqgZZtg7dRdsMn7WfDiPMDQeeTXcuRwEDul5LMpKytDjSqWWdJ/v/j7jy2
I0eyNP0q/QCDOtBiCwdc0qn1BodBMgCDNkgDnn4+j8qqyszp6jq57FllJCNId8JN3PvfX3TmU1tz
SU3C5BgQ1Tj9GIkJ82EUEzJnFLJ9ZhbtPCJNHdpN0WYrHUNZu9hDNon2wWhsvJ9Mk2gGy6/vsdvt
HyhFyPyba3dDcA2j+ipNwsSwcBrVObSawLmE9njreSK870gYW7tzkrUgX8p4buSFpzRWzSlolXUU
a6c+eB4ZF7Arm+9lbYHelwxXT/7REpWit568RaGIz1OTE3JKc8FZad0W9a7BLQDHrXq6N0cnltgQ
bKxAF1GaBA85qvY+169ll9xrhcdN3CSb8dKjjEH55C5l8lN0s7tdYDT0/bIrnS/fryNN93aDPUWF
WH/o5nZKvCLKsgvxugiS5UaQ8H3lF1AEpnw+2Mb04U+aggPCQbExhdb+uJSLJ4tO8Jb8jAHwYE1w
cM+8MUzG5kNOCcnI6dhelu/ZkeMu8Nijs+D+CoZpp62p82Qb4xxRRlhnnUyCO71Q5EN4WYhf4Bob
utffTbnhPnVsJ6wCBiUfEFCbMT5nwW2WQhtjlulsxMg1k5SmjMe1oPvJc/+QOW7DEqT6S4cWSlQw
u9+u1/9YSm99Irl85uFU3a7VR/vLWZwspvbquUFh940dRRoeiyenWcsHlK8exhKyizrl7uZmHXde
Zvzwcv2ZVn+Mut6pr5ugs/dpLjnVm0S9lYnY64vcmexLR6uvUr/Z4frLKRlAAVhNW38WfMZdWNPz
n7iE6m8wa6qUdYY0YLZMuxMxW+SP5+mX7IsPT/O7G7My4rxVzpVlFfW903pYCdlmdouTh/kmu2mC
lz81T6lbWjfwkfq9W2KK2bvK2LSzsne00PnnVAcJEkbgg7WwrKc5LRtKgVr6P62qxLzcxLJjZ7aU
s02DQZ5dbTID5zx3ulnSo16MTVRXO2f2aFhtdJWJK2LEQOVt2nTZcW3Mbq/6wQ8DsIQb3Z9GtLMr
pEzPHLXIAJWMkTU6h9oUd+O6eC+OlQXX8yqBezDXz0IxGc2T57tEKzVVz4jPyZag5RgXlhbbTc62
S/maGWn5+7wUe4u0ds9IHgCYhI/Ze5gqLHDSYZW7MfenPMRENDnkeCD+LOwei/YqO3nCGo64dlun
MeNnd1g07YtsqQ5d146HdfRM7M6NajNRCEPmNJug3DjCxe6rkr2PFEOIePS6EkahjdR1QtV3lY59
kVPe52kQmyIhwNNWQx/bKwnJoTd5BbvU1ijOUJv24a91Lpqlfe9I1YhbZ9ilom5ecZ+0WR+LmKuI
hZ9Guj7AzfRr0qd4ykZk9nVyqthozOmKztbpPDIYleACc2zOc1CFpEhoj0GnLSsYh4eTk77UmJIS
k7lve8nooOxVC9i1ji9zJ+uN9C1RbWy3W5zQE6P+WGPAZ/JCYsJkLC8tprwzjM+20v1nY+gLpjWN
jJPW8h4XN9UvqFNa3CtsfXean3jbtF6bSF9sKcPF1Sw++crcTK1vbdpFSEZ2QAuP5XwxcLby6obz
P93mKYVcP3R6vJaVuEk0KbZW6nQfZq7Y0Bq5uD9NrV8/isZJwyF1YSs08hHmHWqKOQBfX2sKDZu0
jNDMDXNjJtK61rK9sy7uVeVwJ1lFB3utG7tjXrflo0kbwMFEU8cFYkPw5w3MZWq/83TGg8wKF/FV
6W6aXpu3bes5V0k/vrWW7kSlP2iobUfh7B3YKQfC0zjyat2tb5ZRmHsFFzO02hTiaZdTqljadDS4
nI9ycNddqVU6JNlGO82an2602V23Y+/rp4SbL0ZvYx3qPJP73LG1OMslQuPWw1egX1rnkLc+cZh+
H3CDGEvUojje8yUuVL2jadn1c2G8uPPFs5+G9V6XwY+K9YvEGVxymrHFHKoUzrAsyYqhT65SSVuU
KZ2jZ7CXm8xPrQ0Ddy10C007TW7U9g9rZt3PZJ/4fe7Eg2vc0jC8j8GXpdKDmfe7aZyDg6gENa4h
QqHP9w0dXzhZZJMFmeXhdWyLA+ujgNM8D6+80bdkqp1NPjQv2owSrJD58OEW9vecZ6epFu4Gzg8G
I+s28K2zkkoL84QMlt7LfiIPZk/qrbuxR5OGIZic2MurF+W33pWyx+eg18y4GFuChKvkvGbFtCnm
sbruLLvmBCr9/booP4noi50z9EkfArkTYQynP7WmoOWiqcB1BMNSXXkJ1SHhsXXdhhpVb7/m1pU9
1jtRG/UJGHtjdcVWkej40K0k5WlJs+6k4bxNSea/chAW+1kU77Veu6jBnTyDWiwMxMb1AlsbFvKO
j76JErN39kNSPM4THSJHGw4AOc5Qm4KGPjSpkO6bhFSO0CYypwhnQy93TZsmjJD0ydukepNERuIy
UxKSYKVAPYh8/Vz8dCCDe7Bhj+djhClTcguRk35Hes+WqIMm9Bwo4kQcjT/yydAJnBscEoKkFVut
2qagyeFkKu3a86bg3gwYGWy6xD9LGiO4mWdRVOWNA2pzsqRwt3IZ3a1LRqPjdH44e7KNlEV3ZPXL
OVm8MgwcCkw5XAcy+MxH36X4qTFrKvtYaebJIsEnKlwZRIsvn0ZHe+i0hnhi6UiuoP5tGNx5T1PJ
enX4OCQUxlBO7rSXdurzG3Ihzel1gnH7cXKW9cZQ5ftqMwX0rMnbDxMNKM0LpvQV4wsprk2tSw+K
ftlr+RmmL3a4YGShsXQtSmbdjPO02gnXiFpnoeDRDZ8ChFefeuNDDN3IwWq+5470Y1IjN/lqdVE7
kRkUgCvFfHoWFTEYsD9VQ0xyURE25XpnjPUD5s0H2bLIoEYFkZWTiiRto90aqX3FfRsmWvJQmD80
c552BFcu21514odKQYmAuY7l5L17/XQaKNelYZS7ueMybgrjgbuivxnLsT1WHgR3vTbpsWb7lCQm
zLKk3kPbSDeOnWynbriVdRAvwK/VTAgYOSxMVWbS7AgM27RpXR8y8L6NHJxpx3Jz7jrIk7sySZZt
MLdL5Ob9yxw4401f1ChOhP8a2JwqNWTHIhnxqSySc0E9vm8TAO1lxQbBqvqnucq3VpdfNVX31WJ/
FeuNQ6fK77VblFiPdS9fLaPu7qreexwuyUpO2VDHzsGwq21/ui7BC8jKxOPXlv2BFh1dBUYaUWKT
w1faqYu3mTuEWLcs8ViZ6C6Ex1mqGT9o3364nn8JEKzMQ1uiHDH7NSpkkoQpEIxNGR1XRct+SjOM
KCddhUI6ziZTgdxoXM/hlOoHw+UPTaaLk1mlN0VrhFZwiefqKsA/IdIoR8NybssqiUi5fVKJda33
KQkF3UimmATiCaaOlt7FGGOdquxT6AW2cl0+OB+pJYJNkdUPrQkT2HKhsjNgCYsagUaarkUoWmZ0
Rg6K0Q3dQboKj8w6gf2OA47pkismA9pN14afbaX7lEAE3OtMEeUt1eui5B7jiIVxj/5mcPHc2JV/
JvWHd7RE+WDITaEXp7muX8YOVx3N1cXWdTpxZfgVy2aMZ06UazNxmcCxTuq9pVjlWZUEu2Xw7yg8
9NhFo8rRj6jY8Ji4yOCoFotjpKHBHNmgISXgz4yi7Ntfsk9LIPWYioUZWQpdliMKco/uLzdSWnsi
Z+hO00Ds5FhreM4M985EHvI6EtyROMN9NTA6E+WrZebysJpVxciB+V5nXOlae+fW7q6zNPenf7Hc
FMmuaNe3bqacEBCV/LWyrc0KYMHkU3Q7zbVfB8dM34OA0CVvTTaWWV61U/bpcSnCque5eZRkr0bF
g5/6dOOWZLUaE6FjKj+ZQ7+127ILu8JBeawsMANB/q4qo9Sr60e7qLKdstWJMFKfi2MheGCxPogh
PVbJcGUk797EurKU+C6rhizAywq0Eev5QxsbXUuN7jj1cHJG14s63ypOa+beqYmPC0FUnPQZpVNV
7ZJhXePMI7kQ9TODxLWOzWQr3OpRuMHBwB+KY4i+ryxzZptqWOjpzWCxntzM+km+jXGVLYYdysyx
tlrmdlfj2GhXfv+uy+lVs4coSHMrcjr55cl62rY9dukjvWBsrnkVZXMLldye6x/cszkVPSp3y+r2
Ra3e1Mo8NBtUHXXyu7PN2HDVNSA0bPfyc+zVq5lDlBxcZngu9P993qX5WczZemVI03lc4dtca8Ty
TYX9AtP4o4FrvQ8wZarWcS/b9LNoqjVepK6u5qVXEWTkcgv+TdnSh4E3XRlCP80jl4nql81SdIhF
Wve6qpANjUscZMXK02u5pmdz3ZqOq78JZg2+MhlGtkm/t5aKANLvS9Ye61+qW/hb8Wx0O7P4uazP
I8FzjRkJ7kZ82uqosorvxam3fltSQA5YPLhrX0ZjoZOHN1QTEFb20ueldkg1d2U9Xnmc5o86EdVh
jUftVzaaLgItSz96ZrfeAWdaUY5Hb5jpXQmEr9VHytHkamZnCa1+8PLketBctPWmFOfSY4TZ9upp
TqjQneyUpSln/6jh3KKYFjIyeDXtaj+ueR83K844dpGXZx6/2mqjs09GmzfaZPVjFyhOqtYdX0ft
1QmmrbmouCs9N9StCt5+leTRYhvdg10Bps2+eUyN9VCwE3eUJJ+uJuKkSE861u/jOH3VSXNNYGWy
pT36CpjDmI3EvrnUT1qT7sog5YmteVyZLQAHvNbSLMLcaCJbz9ajuzo+/lslzkKevhtVYpwy5Yxx
Y7T2y0KhFEp/nliBzFP7rO/ChsyNc5o0/l4lfbulnSoptNv+DrGXdhBMDGRolzXorTtwdfv2d++U
jHO7jaHUJ6E66dZrbfVWsNlpQPLNOj8sqbN3BYsQAX65G0VxMHIRD9y4TkoD6721xG9zHW290R2P
6Zwt55VJ0badDHgTGFkIb6MvICrA4ib1L+t9vB3xhVuC/KEb8zXq6rR6JwL4lCca2Nd8Pw4O7jTJ
zK3c9U81VZNYqJu7Tl5Ew553VBNji9rvgPuF96lK28W6BEKf3hNX7Enn1GEBGgKCdSd7qWPkSguD
XgAE6bERAmmfJMCsxa0nGmj2RIbq3Iw1g+bOqWeHBEdzIRVw8hrjAv+1Z7V23anQpxXcBMlKM4HO
hUnanwFIfzZt3W20RHLwGlR+eCoZ/c0w6W5cZpqGnxLXJGSZdL/4QxdRrD16o2btB62SeFEagigE
g7rHNvw5UtlMym6HxVEvJ1zlxjxgX9dOxsmaJ2gIjdx78hT3NEb7waahnDpMzM+rzSrdLIsqb6zP
idFwMHEHpTGWtf4OXqvOZLxArKoZwW0O9v5Dw86X6s7vtY3eVO3WkzMY/9roH3YzXmmVGyV+LQ5B
TxoahkhmNAUc85OS43ayZX4wVZBsEsVLLMb0MHAvf/PhStK5fByTPH/C9rLI9Ret7PWvjNqmDZOk
zL4bmcElHUHE/HFsNysP8tPpbf0qKz39oxMrYrJ6mF8bT6nnAux5UzZWsx2KtjxmLuC+FBsHOFRY
b6ZtG2cgIWdHCEn9MHIQ3iSBeKrWIblSRVDfZXQ3Pya9l6jS6BMiJ9BaQkWt7HnIG0xWinwiWlRW
2OsMQ7E1VI/60XDEeZnH9nVErXCcNXSRoFM9VS1UOqtPzHOtOhzy1vojld2tLZgfkL4Jv8iR2iHr
c++aBTFujYB5Ah+Y3jxQ9rWnUVTOm0ma00RJn87PKsjz41jZBjhTYt8skFrwSghm/Rg0q31yCmN9
UDn1iFsSfp1V9bBw1ZrpjVdSD5dN6u6G0vdDzev8lxnK7tfk9GNUJX6zbRJ3iedORz+65nZoWCPX
4rxGFeSVe7vwm4Nptv1rbTrLFazs5tSINfnqTKATMKA6NVxwxM5mVaOZnQkx3NikvkXt2j8NmqFz
3Gjp+kV4K4wNYSQ7oFLCXdUzXF7tw1NDQmfkDnuz0se7PrXTyF8VM7lalDtV5PnG7YPu1Ce94gqj
uCjIfWXzSHxiIAht+om6iBpPmsmtSKZ5r0MfPhnp6OG45tRUCF752fIAjmvN6BWIYYCdPjUD88mi
uO/o8OP/Y7ORu8oHvV3zyQurKahPyQofs0NcHVtp6kellmYcMXb3dx3Pb4y9P1DR/skC/O/ogv+b
iBZoWi+quX9PtTj05fd/NT//6/zxBw7hb9/3d8aFZv8NhgT8T6zCL6w7/D//Qbngr3zgIuLEUKW5
0F10Xu030oVj/802vMC/5OJcsh5NCMi/UQL5K1iCRBE4sI/dS4bdXyFdXJi3/9IaODa5Pnpw8Xb0
PSANR78wMn4nl+mauTFhSmthRfkABPGhuvbSqOt+ODQCXVBK6g8+KXHTtv/Jve+XJcifXtwwTPzB
AR/5Vf4sXM7XhVlBpjFPYSZUhSQ4ia0/oAN0lVU++84cMCRMMeFuZsa3jINJbmz7Njn0kiSBsBil
c7nF3DmEtWFEqVb7Vz21cQZ0XPS/WhbIh25RnoaZL+qO/jotzO0zkpj1Ew+d8anlGcyYC7aVUanP
edYaFSU6IbBVrydx2jnDS6ebiBr8vCKymVzEL2FMswIYtKZsKyaOdVsTZhP75dICYHTLVZJkwV2F
ZcL7sNpZE6YakyZG+bN6vsx4Xa10PjSdrR/mDBBg2vtV9nfG9V/acP9/8p+MwL2Ivv79try+sGrZ
lJ/fX039RyrUb9/7LzKUZRPgzTYjbAa67j92JixeSLgY2uo6MuOLoeU/N6Zt/g0GuX+JADRhKLE7
/7kxbR2urolDP2Qpy77wpP4CVZct8Ied6Zl4XGCEZBjs8kse1Z+D8vTFlcRMq5L0rWbymSZlxlW+
mN+ivYa0+ZqnMA1zOhkq4nejb1+zTDu47uziFq4tuzrrvpwU1hEEzFvbBXkLMSBs9lbl4X/ZwZ0N
3gjGNXFpMHZ+YtwZ2CVYjrzlyHhtHfgvzTxkP50a3Ioqk3K+C4VDAa3666b8aVkqrNoS0X2pB+Jh
GLzmZs24tg/9UlQPReYUZNrDEczXClEqUCx80vtGdjEFSFT41a5x85tU0U8aaggN1WA34WvrOaOs
PYuqBtuz6fUzHcLjUBNi3j3Laj0P0GkIvyUmY6GNr7Vt7tabSjBXHBv8+hcPLYZqGvfGYUR09jBh
0OviUAVUyUNyGLvyaUgtEtNtcyOE/WkNPMCk6+CVVGl+0zfyOwiA+Cq4xJTKG80Y2qtBjlfgaV+Z
ML6kr+1bB25yrlcv3qTHXKfGIzRkazumPhyv2n6wDCgM40iZW3XatlTzSwdxaEnXR1m031amTVfM
+x6LxntbK+/oVIw8rdz8qlVFqWVlkVq0uxo79qYOplCR/R4ysMg3SVUG1wyt7GhIaiCxVkRz+510
etS3Pxu924rB678rQ9MjmWRMkXp5XvlmoySX3SL6OrSwT4y90THDoZORo8z6y6vAz9w59+4zs3zM
uvvS5AtJSTrhICQ4svKpN4P+kbyNDyLdw9LOGb1ARMo73mplDGD08Oo2VrO2iCgWcHLRXfedOdx4
DL+iaaGwFRWtT2Igce/b1N2YY7rPutJlvFHEVjN4G18SYMc0I9gIvTR2aobqqxBIhXDsZWxCCQi1
GlqyLkfQ+Dl7JyetChmslGE7e7eUvzFjc/+k+ZoPxAyNil84NszVDC95hOyCyo4q0tY3TVv9EFBf
Z2Pt90Xb7RPhX3vAxSMM5NAwp90iMelMx2Q/5ym9mfKA7Mmr7CpO8pHuXjcbKHu1H9kD/Wa31v5m
qrqEX2tK3DfT79+8TGtEaC92hKKkVwCECaB1493lPaBpidAqAWOx+vG0JNaOdR51ujQ3tpc/ura1
sEFK+YNBOWyiZnWj1NHsNy2DWuw1dqyk9gACOA1hoI3KDINigLAGF2KjadWt09yUWfLWkCKRBLDO
6m2+voykkwZZFgdJRas6mlGvedm1k613fWkjgvUNkoS7PQUKBN9xPXAPx3rQQbOrmm+ts0sn5AOJ
UT3hqBS8p54OBW6IDIdLWwgM0wWnVApAxqcCPqcXpK45VlQMJs2DrZa96y3t3nG8+daiW901qsV6
ppflzpqMB+gX8RiQiJll+1q5eqx33k97tc6B2aTXRb5+OEviXWetw4y/ufaLlMuZWf/GTbvIntMt
nnTHZIImZFp7PdcB3ytq+nGVWqhyiHN0sbC2ijlh3sceC1QQFal1gJwOmjSPnxJm0mhrxbbtnJ0b
yAZbXT6fpjJ8/tR+LiYBE/7YIz/Vv6dOHMcsu814G/tiaZgMqI9gyHCsq8pNak76DRoMwmC1U5Kh
sLygqwEyO3QGlCk1g0HN2GmBejckY3XfXBXeC/4AgiVB4kwXVllpEZnVzy9+vl7lM/5OIz4R4bLS
5Seg4yrb6Rfi6Zov90CnfKyFtnfr3Aj5qjjVDYZTZA6FhKzDKyxA7xiK0onNESqL9V0voEdZ3vtS
VSelp+K6q+o89pxqjlHhvBnCi5xBXaUl/LPFVp+YFoWF3TANMkIfQpOWEWjplMDkXePs06G/FSMY
hgU5ddOO06OeTBj3rZvWfU9bow4zFAdnz915q/aqMg+8WK17ySwr0/sPX/q7QU6PymCitKgXrQkm
OnT1tozTmWEWtLYybEQqozXTgnPqEcZc2rV2BBeNVnFhBeLIHg1yFrFT1/UnvCa80Gcg3K6aP8QK
RckP1jsP2kvkViLqnBt66y9jsoZTIvE5grv22StlhW76PKdLfraYzb8LXCSjrgFA5r4TGS5lok82
puuY+LMtctP5nrRDHff3XKUfyBhOk05Spctswmjw4IEFv2PcMb/mJQq0RoMUUNtcia4rb5hBh436
UTpwRxgxvXkBmL7nvTFjZN4jmKH5K6bS+kRyYe/B0hHXwmhvDa0/gZb/TFu5bHR3As0JSDvNWdag
7CKic7fxk5o+W8EkX7QBqQZ69pR6g7GTrvu5MF7fBhfmsX7hIKc2N+v4i5hsDJB3iwtb2Upa7am8
MJjH2tB+1fxR7ngCyyYWXGBn7TPjteHcJ8V46+jooldRyWv3wpKmONeucZJyDs0E7z+d/exncuFV
D+5S38pfZOtMS/tdEAzea2aojGyHCy/b6Pt1W1242q1J8nZw4W/LdbV+BBdOd8l1QmlRQByD8A2h
lQndhQPuefX4kpKe/dFJzT5KzlimYeBt/aXXxS+2uPcv/W9aX1ph/dIV92Ze3hdrYt74miaYo/lR
btbLBmqzsx/F0G4DwRg9tLKm/xn4TYAjLJIHm/nBh2vnCtlS7xztqgLLqjrztFrLhxYkw1cRFClH
TSUfgxG8gfOC01dBNHCJ+JJMJu/0dM3iWa/gHKs5gZ7r28ZBLoPH2EVeCC3wOs46MdonaAqwRhyp
36AgyY4pm5vjvWNe51RCnvXeVZu6LKG0fzi+2iRpwCVV4x8bIye6qcxsvFG57xTYALhSgNR33d2s
Au3Yt8MaKqilO2PNwEhz156vL3ohBJLQtoJVpEcNYCIgQpuZU5MnqFsS4TTxWAr3dVCpuskK+TEw
IIlQMM0/ZsfU6G3MZoec+AJC11iDRyVzl3s3b9ej6SXyXoyUdrRfzlshTXjYHI4E6Alt3aUIp05e
prsMDa/hnsG96rcW3klcZUH/MRkIn8eh+kRSttEWN2Jyg4FlhwTFLA/1MA1PolRoqeYIt9L3vCpP
2gLm5JbzAZVAfjOOlQMhNYVUm7acTc6vB4syC8JtYpYmIiH9qmJeFTHs2A2gneHcIUTqc8LDh+bO
a5rx1JZrbJf9/YjHn4VQKPZ71m3JZbFmI369efkFvQpkW3klxtfTc5+s48YqLFgqa1YxgkTjVdeI
dpvg1KQGRkaM/W+0gLCwyt8jhXiSRTEG1FjyQc1zXEwudjyn2WQTrolWbxwH2kFd69d2n0FtC9pt
5atbSb6S3p2NpqAenZNICmp9oZXNpre05snRYHQD1drmcoDTSA6jt23LVuwSTdzPKUwG1E5M+IHW
KpE8r+tFl9oO0CwWtzpiuspUbmyCO5XC33LNZGcXeuw72bPldvLKmzkvW2hheTjWyyvNxSt39Sl3
W8Yug7M3/Z8SO5cbzyyYsDc9S59/+0F7flESclkAHgI6LVHnDp8wUNbjGDyqIr2CeLKFiYMwWPUz
cDAGD8KJs/EXPwVu0wpzv+hfVFBnG0FNWPZBRH93a8LAiHRam6qRNwkOmt7gMTCTifgOZjugFMrP
crjcMcOzkUntyvKLc+2INR7nBHJZenb6JwsmBuPE6awPxdVir0drHevN2gD/mWXxEDhQ9YPhuEi6
Da+po9oIjqWxcE3qA4jvdzlCWZmVeme0JBjcryej1EKKsnYz+yyjcQjquOuyYltUDCCB7Y72RA3O
FaalcCHYxHHr9tw0neJi4EdoqqT+d41NXbvXPa4liM9u+hX+vlfzNoNhmzqo5goBKaVbJGyNvy6i
+t8mj7rYz/17bGCHzqsuP+qv3wukLt/yG1pnGOBul9bb10kwI2cOHdTfBVKaZ/7NQ9dr+GjYPQox
519onY+AF1m57qHtxRflF5D3D7Qu+BvKOYOcexdX478ICvwJrEMeRboOhiDEwOgG8U9/Ausad1jI
GMrns1SjpIwffdjEoQ2ExGjV7FNL869AnRoNpUs/Q3uc2UzyOYGC0v4nC9LLa/0Ou+O9eLbjAd/h
UuJyaP/pvYCP5D1xhcZZmqlrXqxA9QxSJa4i2hOyvtY9W0XTp/SoQ+6N5S5d5JS/cGL7j3XvC7qX
oSqag+aj7dwFk7D8u16rxXr43cf7G+78e8nz//PIfMs2QTYD2yYm3vFBcn6Pb05K9xLlWOVZQyyU
osAfNXXm/LDml8auxUIHi3ABCo2ZYrsE/6eL+r7zm5e//jZAgPnk9Msa+vMnZy2ygXNWlhgRFKL+
0VkT2KFpVXkBK4Y5HAQXvFjoA+u0DU65PpXDEbZz4//4n9+H8UczJuCpX1gSXlO+fnFD0//0PJJ8
QGKFJvtYFX6SGUe3GRhWugNCXv3UinQ1HwfcqBhRywWP77rOivaQwxsi+wcd1n+ylf1v3o7POro4
cJsWac9st99/PCrAu3LOLe/YVqZX342plS3MEi/VIDVy0Nf2llCQIoXnoQHLMa+aINFOJF2Kprhr
+txa9v/zEwJ3/+PKxmQWGaLLpMww2M1suD++p8Ts0GIEVb5bWklrSdREv8JlDWZN8Z+cwS6iQ6UF
80SfYE22Nx2IolwlflJrXt+46NGGt3nwZPGRW73Mf2b2NA9JaIzZ0lMpwKtXPrW5SnUCjtohVTg4
OfqotXtE0tX6rGrV5D8tr9XKR6h9q/OWS9A42ldrch96OE45UgDGlSiN0KnnZvJQrVOSXAxAId8+
WwuvgJVrUdpaFUNZDJIgrlDw6LA+i4EfuynsDioBOuNg4Z/MVaNLsL1ylGWwo+gt+PZlITCICnkt
Li+dOKvg//xaJr3PTDXIEJDROIxjEIugbPhdmcelS9zCluEfqtwGEKChSPte7FLa8BYiI9wpV91X
k+fOBE/2+rS8w8ZbhhejSReD+9Adcr75QoXhRyndleAjyaRpudqkhOFUiHIwAbYR+ZmSX6OStTXK
aMi0gvxap0h4chGt2+Xv2sLt3evOEdnla64x/l/mzmypbiTb+6/SL6AOpaaUbtnszYwxNtjmRgFl
rHlIzcqnP79k033MdjVEf/FdnIqKomxjtpTDypVr/Qfhn4bAqXqwCR4eC7TnGWykjOnsBrP72Yrc
xLFPcjWsa3OGVGAc5+TGnt/6Zn6yYg0uZsuxoJTbYgoSUAz7p80UC0nstCYFlLt8Gak90pXoZ8fa
6DHI9D2mt5RVDWVbYLRI77onUMddA4TqnGWEHdwFdVXWi59FE+3nmOtAi1rJCAJ8PBfN6LLwUuFG
DP3i5jZjDkwkZ2BTMp/xOFq6gTee0iHX90on8AXqImjzX4B1cuapdVYzXVMzgwaltVhVDElsXBlp
oux/1ax6YoAklEHePoCe3dw7iVP6t2HvlvoeCGoHcBP84K+AWNnflRgStI/ZVIO3wVy0ot5JURHW
/jH5XOphzjVHKXM5FlSukChNI4zxNkFcy0cPRKdFwTmbeK1FrWa2UKSri0dRQg6/C5wu9HdcY6f5
eKzTdUQSoMx55HL/rKlXr82jbOJ6hfKW0yptP7fObBXRCSmj6DF9GjWiJuj4yZBdMTT2yBL2EGnl
hcMwUcF1xH0ncs+ceY0AWBdzQiPg3PbqaCivwPvHrrn6dD2CA1VZNhfrIAJKelBk5v5m8vMpoN6T
2UNoHyXRpJdLNVkDblM9HF2VHyuSxemE5pFLVEiF50b+Bgy/9L/OFIWbe9GJCXDh0BCBDKWqgKgm
Hd24D7oBQ48+KHvJzShlB7oAS9lOczWeO07DO4JLAKKBW6bn+tOtXbbJXABsVYW+b0NsqdDp1CXr
wIGEyLehP8M871K8VER7E4pMswRLVI34TQEOo3W3lC2KwLouZdRkt7qNO0YpqwPpneZxMrDYpF/U
LDYf0DZfimmpGc7eior8136XucNk/pLXlQX71tFRPmVftDsLKzqSXd0Wj2OVpzynn2Yre4UQYyY9
8+LOhLWmY63mXe7m34WF/gecL8+bHiZCH6DadG7K6JQ6Yhbf1pNTdadVEZj1XAIgdZ7tBS0C1lGS
mH2x+C2xM0FLEpx0VgzBBIWvmmZWGghDK9yMeVC4nyMFjOC+dUa7OBGqy2jzR2kpCjy4AfrlX4iA
IJ7F6mr+BAUOoyKSlo3TXMaKTgkKe/t50n7L+XTEd9uE9mqZ5HS7f2HI65LyvZ+JOboa10GREJVe
O/4luUmP3zpcSKUAITqTKfXQdBb7KFRNC15PzO3YbrmI+9bPphPKuhJdVxdUcuUYdp9he5b5KVet
IIXJCAgJdMCorYtiGJMpPQ7L3K1Op4Q84robJ8HhHseYGIDYsqwZDm6bxcm9l3QODxznVc6s7LeE
CyKleBwAzrNtGb+a272o4QjfZVo2AbevtOvgXzprZ/bRPMDfuVCRGvhF3CTWVByNyFky0uEUivVi
kFlXPEJSM8twqWnWniVF76/TDih7Fd1ScOr5qzSzFua0BLfDkpiBPTCglQ+cqtzEdZYjxIKCx4Ar
V4BiyqU7Tll2yYKt1Vm3gEI9EgJGF2ivuQnDczCoyF4gdpKTBuNCBeGEq2o/OBxzLmcR8DfKZn0Z
Ath+OdiabPSX6SRtXZCZxwM84fSmVEs8P2ndm/O6th2zejwBsrw+fz3LizKPoTjUgGjN5lph1lWG
nw+vavN6/OZpYxKF10PCif2ErdkJb+E7UUwJ+p0/BOa8mmpX8dck8BAGoBppb8ZHthbmLM5VZg7V
ekbZGQZpnGRMVznEuRkqT5qt/3rq4YudYdlCwhsjrjYGfcmoB1Zq4qYEJxzRj6pnB+QZo66XIwpD
A59T1vPLTx4cs6MioKz8yMRfBa9ch6HFWOalTRIzVDNyJ8d+XTJPm44CT/4LLYK0T25XO9Zld5cD
+LKCzWwXjdqlVCaQs++oY7MraZslRFsv9qDdXHJhWHjhLpmjej2G44WC4DnicAnn4DCojgCxWDgy
uWdSZCYfsAdf8KE2siy8lNgffYWszLohrzFbL6u9wMKazylYT9vXT5CFXXvUgFbcy2jVZfSxwmO6
okVhn0QuTYh4twaNOZ4q5QdquCucDqvL+64bTbCK4gyHh4fUAewEUE5LVLKguS40x6ruCGYRqITr
sXLCjtg4DWaZo1FhjuW+XmbWRePWFd+yToVg0u0iMm/RgiplIFuWtHfa2ggGixtHlVWXP+pauZ34
lNR+wVA02USJVdCiwNIa7X092OR+FE/E9DJSdSrN56dUVuOHzAp6Vd6/pgUiK7Lhqe3XcLxbLddl
M3pxOlB0AG9qQ1urAP6KXZZKOGjHbuuZnNA1V0YcwlPPLSg5G77xPdU7Sp2nwxoUTMdr7pE5XcP3
K+GZl6zSiIz4C1yyYLrtQpUwmVNU1fERa8X8wLirRl7HB0nMJuJ6ZS2kVhAEgaJxxSBgNJ630qej
6ONsfBTZWJeZAhq+muVmfoSsSHabs64dGh7Nd1GccjZr2tMRPbFU2vBjRJPRmj9GNxMi5FWzX891
35ipSyLb7KLXG3KbVgE/061c8gA3m14+jushP7JwggjbR181df6r69MORgoZfqKlWSHmNfOyQ+0K
ZjQ9tYsSx5uMxridFXa1tVxkSq7J+xs8dyarq79HaRyqZxnxeRushWxvgALbt/V3kOI2Fx2VFyFt
fNuuOigoYmlL3rgqfSNw4ZF5Hud5MhXfEM5QtKiXKtNc+lMoPIbZ2vfReNMUWq/fwGm6FcYjXao7
aNxd4ZCGTYqZca/SAWZjD4rObzKQyQ31qnHLgg7T8m5JKFWXoAO7SqFhRDFhXJCVQAsK2epxqpat
WpKZX6zcoFdFW5IFdcPP9TuUo7CFrH9mQzoN3UahJxTDU4ceKMXlMIVN3t6GVCnschfZ5eQjQRQV
yDmctFMTC4JdlvifhUjCejgtot58vp0E4QKjyWrMr7wSSO9pXAAngBXnOGP1qe2nzAbIq4aw1+eh
xD3V3ZDIpa4AYdoVmL8rWs5K7CYhY7qObZ03OXTUxubZUlX7A6rc0QJoH9aLm9ZWd9UttQl8M8vb
RLy84QCP91nza8huMyeiTkBuY5VE4iAwMd6fAHTN2yHM1/yx71s/rY+quFeJ2A5ch6ovebW2Nj7Z
RZn4gBt7P/qWO0XIzGJxKSGooMAhqvVqEOUcINok7bLaCAvkBQ5AMpuH8FuoBesmyOKud468RGQ+
mi+jSVcxCzHXNqrt5pCjA2W2o5OvK6/g7r+lthMPqktfaWsoj2e3NIc6F5CekLG/m/pdbX4WkIB1
vehqn92b14url5s4xhxrx6KNONJZKCST+uV6kkf5y7kAgHW9GFvXnPXu2tYcTfubroMAAqMZENbG
7DhanRiRL8fx4jy7fg0Xs8prToSxxb3APSfxizuwnI0t/LTDHQtecnbLPTGmvwUhMAdHDKnQ3Fc6
OZnQvvaWyTHzsDIHsAwTdirxShLZUxoS8fAQr0EALjVoipecNK7MsOhEmduGHTRcs1CBMwEvnEfJ
mdFPNm8Y0btkTJ26bQk/eWW10BuK0djmngZBm67hSUSZbdk2o12rz+7gKoe5Hhk2ogarxrfjwuFc
FS3NzH8d43WQL8TI1Q9exmV/jbH6PhGKXmDQQ4bowwl1MM8aiGy2jlhlG52irdvu3Iaq1qmzD8sZ
eSsXpH3iPCRRVTx2lmsO+TpCpYwjbB/yhrSMyGdeD1f6eRkTUtDwekGxVjqkHRmHmjXc7jOfbIhN
zHNhgjDKTpiYoDrs0/Ukrsx1sLGtlwvFilHsKdwMU2oAHm9OupDuAgdE2AuTaIFi0F2zLTPLtDDa
NYYht9LsnvWJzwAv8zErJIy+2J4aIJfXMrKT5xHtAPjb06qKU50BBwR7k1uTOx1FrJ8KIZlU4ZCc
UKIQHb2FsAifKRPYX1UTq+UhhWFCYShNmMYTr0LH/cyZkni9b2OMK+DJapdeUzu4+iupFaCAk96I
NmTn8FwEHbKuaHRxv6jcsn84cSUgzEypg8GtAnkMVTsRY09TUM1Q32/pduoA+1uI8uFpIzIEAMFR
r2sB/H/xHkVcLs6ZVQ8qf8oHR8AF0408qV0YZPX5UOopONPDZE1fKleMOMokmdmXfZ3kDPqiSPB+
xXqC82REdurCuE/jK4y4ftH6p2tDxMJDq2rt2j3mmPTi7MpczeITGxRVXV9YAyNH8igDn1ZamdkC
2UXkQNF32C+c1yybNMBkPfsiwf6+YrmxOXC9MeVWmUQtCbx0ubzXxxKBh9DZpIhzsCj7/UU94X2b
4/36X/Y5lLPfVcuqfe90pnrE8oAVTGlof78oYm1Szdc893VLSH8yabWyK5OFWy7d0B+UDdonNa2Z
xK3GM/O+027YznRq5Wj0pJyZDj9B2wlZYXCK0LZ7SUdMap3lykSLvtCwDAdKZPmnBiUlVCgqC1j/
uZx0ALd7RTaLkOG1tbkHWVwQ+PjIawFqI9JXxeYyAwyUC64qhCIFHUUEW6ACsc9PT9Y2Zs8U2SiS
X8SlktCl21VE20ItGVpA3Mrm8itbKqBnR+23s1Fu8rtmOIu9tZqvmcB2vk6KJtTg2GxX25RPAqUh
JWTJ0j8jFjr2z+QSY/6UhmgSIhcRmd50361D/jTklqAHPkgv7QvOi6Dzxg0oEXOfyta5aO0jXet6
fWjnypS/lrppg+e8cMmnT+K+mvg+D/1Bhs1OFhO/m3ayBav8pXgkfSdoIELXlHxpuFmtGY4a3UAi
aEfGQG6kMpQSocKGXXA9uLE5CWiDorOze41h7LiQ8kTaT/Ts7Ay0S3G8Fj6duCPhd1ZZ3aikVkxY
sD+HRtuteJxyn853tmtuG3BHTPiK0GHQ92iXsimOW7YEGoz/OqRN0YlhbwqzBgrhUwYJZgdloZPV
t9FRoGgats5l7Tdm8WXKbpjvaiSjjo+c3jUFDRW0fc+HBSJpYIdBF0bzMfAhF9XnS0BblCVBEdiY
DFnVyuJptCij6MgZowKtyXVfA6jsmoqJEBGXaEst7J+4FmC7N5EY1uEsHKbJ/qZboGS7yBUwz2TW
OgxbWJJjfU0QQpm+vp6pdt2+FE9nKt/rNpZxuz7FHo3SceumPfyLbZCsI2MNzckMGim3GSZAfxaR
2bLZ5QhTJit4LY5Ac2p2wlkhxCLaRTF4Iy2nYjDsDFQ10KBiKcd6u0RubAFza8dazxevZYCiCEym
QQGiIDh0r7U86rBkDsMAzm3YvF4WkynuuVJUY1Dp3Fwrw8U/ztS0sIDhXmM+JlFCDkmT1zUmnHS9
P5vqUII6UXeaOe3MvAg4r/DTKY2G8IWLKTdf6rDhmSjmKR8C/1qkQDlBptWm7gB1ziT4VVYz71nj
ml9AnfS5AmQyg3mtNuu+UpMVk3QvGXeUv8qBet+zzsrEJvcSi77GE2aecghn4bw4H/R+TEvl904Z
rEn6PiD1XebVpnX3tp9QuqxCWMDyX5fyBo5MgkV94leIDyWYPWJLVZam1hCNfsW1euhMMeX9vsaB
ir4PdMbGyjwKg1C6wo0OG3aDa+kOErs+i9co5cYoO7fPukvf7iNDsAcYgGKCYyuPPAQ7F42EUOpF
beqh4rHfAyO52y/bQ393QwE2z1ecYK2mQdwD1giLDKUAUslkkFbwiJhw2G+p4wog+hOBrHisAC2a
d4wsjoR48vjv6yp7/00Pe1zgs10jMx4Fjg9NHyT12wG3/Bxhn2yGpIQMJjtMVuVEFuP6vdlOVc8t
nBxrnxDKcipd4LoKSQy587LO5MTOvjby/mMdLANX4mkrbQfcKTwQUouDVlfro70GFmbaVSQvxc5y
0PM7t4ROys2QJsH1ktIPJM9PEfPAgbxOPuq1vQWU+zwAcuC27TuOcFzT4Ho7LKBEZmALTbcTlhIo
WOI67xwhe+b/9JzZLq9SRLSGG2qh/LYsluE+TcxB0teEk7OhQqjpktCbtSc2rdQVoI+96B9QWhe9
eX+k3mqY05oM/MAD3OvREvTYMqan+xsnRYYlZfR4Bd3QWkG4E32B/6Gj0r6/MkCnL0jhTssHbb8/
Fk0YMDmh0ceWrBxsqt9+6FC6iyXndESBT9vh9WTrLLiL88LyP3HIYjvIADTJF+D0njolZYrLK0VX
B3S6U1HW+mC3Hnj6mTGgQRtE2FQJ1MM8efA4sUMdjltbT9XTjj6htgyAeuT0xsmxQqr/JFnS6TO+
AB0VsFSJTYCGx+cq7/pgk4ZS/5irIg6ekSMOrpzeLpFOgjNXgGAsXLT7qN8uqBtJlCfcJBusDyLe
QdPdPLxARs2BOwEWwo+QOv99AsWqvBlmb7dDCSLEvWxechkDhYUu6etlcO71GujlE2T/rPk1T6RF
RzDw/Of3l9HLjvot8JrHYPez4mFkhESag8fwBgR1SGjULluc7Hwh+/k8zrB+NlRVVGIUC2cpIDAg
831ZZkOeXPg0dzvaafGyoAuKAOivEoVhMr0PnuxwK/JkMKhscCQ2jT/XPYgFaCfStY0CKseOP43n
bT/PqE6UCpUWIVP0Oi0fZ/gTxCtr7NLj1PQ4fT9LdmXulfKr56ExliDes7ZfyqYs/E8LonbFJ1Z2
1Z+//6wvz3Iwioa4FsEPI5HEVODtZI7dWq6SRu+u7WV1N8hRptu17CihIMrSFucVep8wY2HtQJaN
Z3/jBqtITp12VOKbXDE2JmvGhQDc3Dzv1t5Pd3IWIxqtMRJbnqd0beqSFmIesZaPtFmz5Xyp2ul2
lugXbVWGADYl6Sk4z5C991DhaBcrBx1O7oDewpKoL9KdR5B/rccnyLrhb4GQ1wMyyf+GCv0NlsSs
l4ORCAGp8w//YVOaCP9bXEpARHRtyM1qESh0fbb7El5vSQLq37hMnjrLtJ9dStuq7v4fPjgk6YaU
FFKCBK/0+wcPYZNU0+SOO4S5sSeL/B6h3ihI0p1d1Wo89zI7LoH8CCxj3//kv9nJkKNYqvCTfM8P
zEL+7ZVl7QxoxxAVq1T7yxcYPfIb3ebqWZN/RT/kKtGjHJa2EMcVR7FGl4Me4Afb5W/GnXTF+BVA
xrOBZr19CIxiKY+E87DjQqv6HWK7UPYsHxHnTYt0+/y5jQLEI90CgYP3X//vPtkHCWZOIpuxPzgy
hVraOQzbYSe4riNwNMVV/KtnT2+yHgAlHJlQoAfRhlH30XlkpK4PFhuQMZdB5wS0+fCDlwYUWi9r
1O+kPyIYlgT9YhBVYA7J0KuTiJKMONYOPeFdQrWzPOknC/oGh2XcXzS2zeD892NBZTkC6uUFpLQH
s5D3MGfqdO6JA03tXxZh1D6XYRVdKseyWngRC+TjcEnHD2b/MG8KgwiKqk3Wgja5JAS9HQjd1ja8
DE5C3yvn8Hhd6vBr1zr917lVFoo19CCADyROo42grJVv33/tQzgQp0hkC5e8gA1gZJ8Odn2mRdY5
uu13xTqUMDm4tU7bqZDwJDx6iBthFzZstdxBJgoxPd/61Cx9cQFgR8/nLnHo0zS0EbcztH/6I5rH
U7B7/xH/XKVmeDz+hcbLl4MnHLtwbK045Qkz5H2PubOF63e9CAvF1Fj0360ZJerjMIRn9P4H/93Y
AP5DhhMCJXllcLAmvAr+brTqbte6s/o6JkOKjhCbibK1qILyuEY891uBFBYiW3kZXOAZUV9yzXY+
Y0mhR8o7ovHTS78p0kdnnOLwg8Prb7I6TK5c82TkuyDeDg6vNp209uZY7YZMF39NbprTuFvrYt6u
MPGDTeY7+Y+Mib9FXDo/K+lH4BoPLkh9MFR/BtLI3EWkCMCUEsIPHsQZiqlt26qDRhOkFmsZ4iAi
LI1jIYVJIfF4nX0bwL3KQbOcJ06cbnPPTtzbD2bMHBVvwwoZJdA27qFmtRyGFSzGV19FltqNQaMx
YilGdFaxeKEhB+YNRoTs4+mpURiKIrI3xT/qgjxotwK7uioWqZGY00V9N6PuNH4U8swYHDybRBvL
cNvDED7hwU5Pmwq1dl+rHdlI4G7TKSwv6VZ218q2kwtSi+puHPL6zmqgGR771kAXKgE2cCKauXru
MrVmH8S8AzdJ0nAuTJEAmUQmDlf+MPgs9tS0wLPVLpx7F0lv9Cbv4qj3ymNfuIC29YKy91gG2VNI
V/cq1kEFxi6wTb0MumFICjcwfBPBWW2aRcIG8+p83Q5Fk3YbXVX2bhwdSjIfTPMfpwcHZSBfZjrw
QTEeHFzOqvuc86DceXPQuhAaKBRld6OAjgB3q1/l7bAs7fJzcBNgV7AlwvSGkuTS/UBkAxqAU7kW
7ZX/+qnIwwOuFbZBDLuHYFyKra3lwsLa9WBCJOy8vjTALMtB6euTE5dhcD6OQDQ43Vfywvuy0TRW
9DyiOLaVVaPzYbd4Xt18ef/BHBOn3qw8INqctDbxPRLQrg/iGOKMepIefH+0ek3TyN0DFVAGLSgo
LXKiot28gujkQuvlFRSyx3GMrc9v5XZrUJAoqF3z9xb/tEVMcbik3T9756vH1cJH2W/Jl1M0Y3P7
J6IMpmWieuSYqg8OrT9OhFC41Bg4MF0ZoGl3cCKsGoM9NOeiLe2ecNmBcUHQxBrquNsW4dxlEHti
F10o9Fyaeu9A9l8pD3xtKv49NFN5YxH2n0zB3nzTf1Qw+L/oy2LkO/59nTDWZG+sw748cjn5x032
3HXP/4CA8I+rTI3P5YH9mPkZr1QEP/inHXqeyTyQCCEucqS8UhH4I+7VIaGS8hlVrv9VJ5D/NGBC
CUeA40ZEPuH/lYjgBf9k35lKQmgcC+3A+W/kCZyXIszvW8Zc7tnHfAg2LRLs7du0zLPQDMpq/DNS
7fancs6+8Zk71VeXMkMK3KOlAfl/xVhJDOlGpreAHC90HYe7cMpP0pI/4WqJQG9e4eUi3Aff8J1H
W229GqFL+MwXXqXPQQXt7Mb+Mjblw9yVv7zWQ51LXpDpndO5AObAheEoW/Kf3KjPEAy5D9MGfDiG
pVtnbIBg0NrFVWpj/idPUOzv87TdeEvyVEFDOM2kRsLMC5ejyZVPWkCgLyJrGxswkZpCJB3tpDzm
RP3MC1+jIPuQ2c4pSkn2cR7HyXHvo1GYuigVeIjyli/Sx06hr/Sq9SltOwAGyK9GAMoxvcx/hYAV
qXV0VK599b1sq4eoqbbI5Z8PI0nSnMfn6yR3IuXjq6F4sv0uOuH6jMuFqNv9Y2W9Ux5x6Twpp7pF
7yq5i6xPS+veaB0WW6AXD/MaoBEBorAfsp9gUOgu8CRYz6DdHUQ1wFP7vkqn9sZTMcR6j3LognvT
kSPHY8xEflJcQHOleOoQR9pUFHOOgCRee434VvUWAJH5YQrW+75n5rIiWBA6SJ9mLc90mLcb8PMt
BQKEnvoY1pKutnnaDduqLm+sSH/TM+Pk+MwRJZsjQEGfx6G9KbjYbfKV9ymQpdrMIYw8RxvMtLjs
lnE4B7C3qlntKhl+p66zacoR+5AJMzEHeltsaXuzeD+kPR1JLOXRPKCo4DbZE4JK60Vole02GZHU
j1avOE8bisKRdBKEtr3PiFzChZzwNhEWgIR+Kc8ysFK3HtosOwARIPN8dzkvY8AafQGYru+84yIN
EGrSwMBqtIkBF06A/yluFzX6mxZiXlvfHvuvQBEWGmc4q3RIQW/YzNiK2GlzVHvxed7ZoIeRZUeZ
jpay555Y5QQPuRquKbgMYGVZmiXgr6NUs9gDH5OgVmxnV2zcPDojAYNlXj9owMHHwDd2lAHPhVfc
lnl3I21mP1XDTQX8LMl3jioefoteN/ud/juxxiRjb/Y/FR3bNsQaHzgGVcq3+z+o0chJRpmchCUU
UomSMa5Mp8DkXRZU+VHt+vCARubIJIYBmTifiozL20+bRlRprTROTjCnA9GaRCedHE+spv4O9UjH
xfXsw7WnEcyC7L+//6YvrlN/vCpBFVss4Tt/XCLqSrhN4zvJSVMUTy7aYOAq1w0qiAQ4iLT7iaig
0MblZVhXl5aWu/cf4fA8N69PFYCQTqSlsHqQn5gyAfgzkYC9nq48p7pM0uBMqQqCfrlt4uKD4ZYc
E4eTC8WN84Iy7ovSzdvhRnOy78C6JycxCBTgtxSV1/uu+DSgnn/UwegCvRehaaqiTerP9yjeXg3t
k6OA8fpolyHLGsbZzh9qKqrefYRjRzVeqHy6D5twNzqo9rfquorUif4JPAn5Y/A6ckXoVBOPcBn8
XK/IuOlZnrVN9pjPaD8leDOodEs02tph+hyoBdzEWD4suIkcta64hGKFJQYQySMQadtcCYqSYPPS
dH5UbvS1gsxwVNhud4GYprWZZu+nVN33HJjFEWIT2IGN4nPqUdAvkQw+KXG6PoIUcU9u+jUJHYT3
wq+ptu9X0PdHWRdeO4idbJowPcdpcte06MIEtr/P4/9/51L/MU16k0z9p4zr/2IuZZpT/zmXuquz
4fnnP74Mj8Nz/zuTk9LUv/OnIPhnRGmd7gm33Fd1tX3+BL3rn75w2EhwTnwP8bN/J1BS4N9KRd4o
rgmTWL1mT7i3UviCpxaJvdWd/G+yJ/ft/jKfyMZiS9NsoqAWHlZsSpF3tYAT/4zyiiFYOHsErt1O
sIV8H5WZR8/qqDTXau2RkQGd4qcLQkqx/ZTUHQIYm8ZZCom8vr+Ox2QstTrl/l72V/irtojnNAVM
iCfc3AyoywIQl7ubBEqneJZLs463ZQpbCWCO38Z/7ZGwyR4rDx+yJx/woMtXn1JhD3N9nJR+h3hF
ww28uhRyNYiLBI2VFQlsF/wdjDyDvvhtSv/mgHkb8+h9wQak/RVw12f6YKu8jUGQs7IxDdLwGaRN
navTofJK77T0pr6Tp7p/8a/XWVtmv0oDeY8/CLkH3SM+X0LppdhJAm6C72GCi9B/2FNWyn7mgtJy
BouIMgGpHNZ+Kt91y5yAxepS9AVSk0JRp7yZEe8hCcAtDELZ+RCkdY/qO45MgC6RGTMo//fHyBx7
/3syUZBw6ZBSoHQDLnvGgfHtGC1pZjlp51o/A6ubbJyhtEyk2uGkM7iIsndDEDwUABOHs/c/92Bu
zOeaeohj6qE4MBx+bjuujWywSPqZrKw5tAJstMC+p3jA1dhx5NmYfarJoUhi8AqhHPZBIeFtMc28
Ns0XsDMm+aDLeFiVoRcEMH9J3Z/4UIEq2fgzZzdggsgazhqdyfI6s5BhoV6u1vFL0WPGivxeCmrP
/uBJiAhvJ4CmDH1937SsGY3DRt4QZHa+FnX8VxzhAdGdNKoFl4oVbdVH68kadguz8v7Y//nyVMFR
66KrGdnUpQ5ygVSmcYl3bPfTC2Z2+W4VgRYFBnfz2HvbLIy94KEDaOCoox4n6OABM46pi7YI+9rt
/MFCMIWE3xegwFropbBKUUewDA82KeoJYWcrvTzBQOwYXdvIW3NCL7PrU9/p3MlCy75QZjUOc2O+
ADMZP3gKcRBPpe1H0N1ewgXafHCb3+6DJNI5+NLBekLJXVaW8cw02xIgYIqP0DgDw6RlA9PUQfM8
Ah2hIGbZ6filagNgLLWF4+SXqEqrrj7Ghqhz4Khmdf/0/sz98ZhCBFzkXRs1Pyj8f1TlQuX0w9oH
zRMkmhdmDdEL3Na02sPqX+z5Vxg+wpqi0WZAKh0VY0NbtcDDwkBJibYm8r+wOeHKl9OFtxRtU30Q
Vg7QBwBUzFxCgkZ+lLGlEvV2POE/121UI8GDtm9AdSof+rYE+a+HrK03856yacnKIKabVVVgw8JC
r9YXyESoc0YdtlWbSmtg4qATDFvwFaQ8wmgpb4MqSlCLou5hGB+YDhvu7ytuEBS/oVt9MPJv66FE
KhpWCDxSrgDZ4XOqvH0h1gRdm3pqH6Tf+Lm/aemXswjiGMlopL61tAjtoA1fomc5evzZ+BJOWhGH
/NEyg0yjaD67H29o7zCKO2Qb6DZEAlzOC/bl7cMZbCHK6U370HasX7V1+yL0rhyRwttBJG41t9V4
AgEJlnNd5dGYdrNKNwT8ObhNMEK3TruKXtR9Z41QnsMsMAnC4k0GyV0AKWN6UCs1aH6KC8B7W0iz
YPrLwFQ3X6FnsBYMeLCpI0N9cld0p+/DajF4WNfPV7702jZg5dbv3X4XyNHMHXZtGQmGevn4KExM
0Tjck8gakgeeHGV6kxsMLzXSpYe2h8zSBP/1C0xLPVyCLIxphMB/clCwA3C+nCYeh+uPOqxj736y
EfSqtnuc/wTRhZLp+2vjMIQz+hT2JW0iamM0Ww+WhhuviDtHLV4xoupxk1q4ErWUYpq8Kc9gl8/E
s/c/8TBoOpKQ6SAkQlbK2X34iX1nQ1as3PkHAjNmMc6jZwIPYl8Yke4CXB2Dhxj8AosQJOvQJ1e0
lSTr9P3HMOnsm+BtasNc8iggOja9w8N+iwbnqqwoqO4rD1yVi+Dv6FtGjlwRjdKir8W2i2WT3Ux9
aFiubeo3WKSHg8M9G9jAjBzk4CTqoozD4MuClX24HvWzCKZb3EvxClKgfRrcyhaYMLkNWh3fMVC2
ZrOnNuuwmVKyizNQVob5WEz0wj/R0Zbtaty6XBDZ77/xYVwLYQLQKTVvzdu6KC4f7LQgTutZ9fJu
GmvDFva7ziGJnbRZtx5JlneaIuHDskUs3RCCkj223IJMb3bFmM+ILcQA3nleXBYoAJ2C4jXkz1xp
g39V5dQCKdb+agCz8VyZGr9YQ2QdOikU2+j9V3IOIltIBhRyYBHVmEH6egehWkEx1E1eO3fhkLrs
raFNzAMMFmbMbN2XfQxGytD9XvHBxEoTUrpWcdDgKUcaLxbf/BbcGKQDyigHyGxYivyWWucmuIZn
wXdlqWtecd/0KBBZd3dt2E0ubiycF7zuB692kGXyarTePNCKgA18AIEHrzYshZDl2Kx3r32Y4YVi
CBQ8a/4a7LBAOmkdGvpE0sH3EBSw1WDOcrrQgwPnqatADMkucq1xviNLNazaWeaYC527k+bWUmcw
U1Dcm0uD8O5Hwua/cMhYK5koCDXGJshxxzIwUoyqGYpX1LNfApHFEjpycjDQ+/ExobB4fH8QDvZo
SLpAXiMpJuCwTgP5IDqJWXsBSsDW1wkJWqLDPr11UgrJxYabJR6YH4WFg+PIfCQFJUCcHEu0zQ8v
XiBHSCHbRX7tR8EKAbw+GJD8C1/Vy1uv8bexkclGIwZsMwNeTjFNxIqgxyjN3VIONzLowzjfxYMH
CYBbiDPddvRCiselgsxK87HmoHqdtkTNIM6PljI0RAR2kZmOpFhmhh4nNMGXCKdayARNhUX7CdJ+
nE1FMJh76vuj7b1AqX5LaHl5cwgQJITpkv9xoyJr7a3EXtavaboGZXw0jIVLTRsDxPw6oCLdrVuV
dkGLXgAdkpxqGFQIdY50irv4R5THlHXRJZXlXcWAI9yNmpsl+cvOSvt0/h/mzqy5TiXN2v+l76lI
Zrjom80eNVvTkXRDWJYPMyQJyfTrvwfL1X2kU2V33X1VEcdhWRIbSJLM913rWUSqeNsCfVr55uTl
om4rXPXq64ibYLx2BhM97TbI69AlI4H1Y6f34+gSeaXadGXxeZWozAtbKDPc1rUKTZx/vQblDE6m
RXOf1gOZk1EyUSQsNsOiRtiZE2poiL2hZWrnDlscfppIoJ8acWKGY2rGrN+APJz6FN1aSe5ROS7k
j6QMRXmaijnWdChl7u2H0E8I/qmMabkfvcbKHrVTJvHWdnrLjPBShfBfPXCg4Zbm41jgCyiTI13+
fts2gjD7OKyFOJijmVr7xOgCAoskThvnAXRgUhgPYSOm6X4iOqm/xI9TG7e8MXz95irPUw80ghPy
kWTTmGn3BQ9nWRxiNJvTfmmcAK4g2cC2RaNJLV0bvJpVHtRvqSWbAUGM18+AnQnEHUVUlGNHthUI
5dZd6STCLb1DXBHLfAUXyCiKw+ChLiKXIyW0uecqT6iDlHO52M3AkF5M1cn0i+2JHlRtXTtSouzH
Kp6WmEymok2QUyT9OJDLg10/28dONWr3Nq4tuz15uZMmwZ6x4tnFRg4LmN2opBE1hngZHK8lsC9W
kF1PWM+MNDuMeB+9hq7I6DDBDqtn76kxNP6uE4NjNGIClli24AOXWPfDTT9jhvOuS6Qo/NG/f9HI
spJ/I63X4XBL0znt66Lb0BpAVCqZWHiPDcJCCYR2C+0fJmCyVblxnWF9LwrXyDidxHZ5qXyd6GmI
kBT3FHbT9TzKUfo3xNTkY7kHlGFY8lToOQyGay+34dlsyOlbV9W+6t20ePQT4A/LuQNTkStlULQ1
q0tmbQKnzrGgEWNBTlObmeVNnqNKiHdjzkSQ7BrSj/jsTFnrR5oHoySgTyTgwtutkEWuAgxxwnBp
CJBvzfEqHHXhA1DuFlor+2CurIVZEZN6BOVr/SV8fpYsm7YN1zU9Im/OnsQus7a9PbCS9YrZZV/w
BwTD3ririUhgnnKGPoGJHY59wwBYatYbhx5YMt8n30817d2Fy9fmyKb8qAdjytHK1GQvXJvZentM
ieHE/cMsp/U61wQwUksyNIGE1tGoiyB1vrctG5p2r7KMlRYNMXP224h0bVdDFWoc3epHtDA6q7le
Rro0hxSWqjldBjn9uZB2UqjkcucxsjiCzT+1r6gP1gHmKWO98+5s8LUyrNZLM4A+C/CH90E78hlW
zgvn+PN8lLLt9pWCW8rX3Ek23l1BiGBog9kIKQBtpJ+aXIufo4dIEaAgWx+PGv8W97TJuBiaUUOY
4/saN3QXd/2b3bkFwN1MGXc/L7Xx/u3/vMjv38ce3SoufUtWfADcG+nwWmSeJLUN5OjMSWM7nTgI
AOgkE3dswJMm3GDxWm9Usww9Q42dtybvEWgj0XHww1I8SdchtA2uElCZkm+xJDU2BS/YjgcySQXI
dpDNlWvxReK0RPsavl/BRvIEMa+9nxNmUfZokWxqbzSPsw5WQ7l4v7XvwwM+bsn1IUCRn9i5frme
/OSRftEi3lTrYVIn9fji3LTCTx8WI3NoenKm9np53wfSovF8sf627PW3oErs+DkbMCGjq+vT9aO/
X1BjGRf+0pR24/g7Q7h1kROP5/qTPCT4Q/jpEbADz3SIEp4CTTdyf7PBt9pX00tqhk/nsmLl5OkC
MVw7atnrL7RwvavIGbDwckXwBvIt1eKun7/WyJHHB10mZZLt6yTg96atbSb2sUBuZPbntMDXsZLl
Hfzfw89LDihI8XGmzF790bwBGg6eS5p42WEw8dqKB1ZueQACt0W/kkVEKcYcnCTVhi1TX0pqmyUF
AypL3KZUn/yGxjdoRN6vfK2YNbC0fcFicZrPAGjh3jyiIRdVBXHVKenbAhWhbGiGpub7077t+INF
o1teVa3mv9g1KaK5YgR3vmmp5ZdXQ9HHFAVGlXN0M02a4dGr41XGEyO9YWSgQ/AoEk94xJlhApWW
OtiV1SoN300GgY3dCdeEWqZn4RGcTLRQ2dBcPP4sJ+d9mSoI/2nJfvfb7HSOTXhznnI5DvaPZ6Zt
IIpy2+MRV+2jnQbITR9ae0xH74jNeD31KUQeXwP3mBaCqyEUj5278xZhMssRZLRePnOS66ihXrUO
8ff6aQAonZ82tbWeb59lFn8oBjjfjxTf5W9ZuVBXDh2LbveGkgXI2EsbbzbfgfR/3cMOLjKuu59F
lsUEsBzvdU08vXVK4nbhdyzvFcKYbTn1Opx9BfXS2CzY+mI5L5o66ks8ce75T9ZT75Cjm0VJQWAY
mVMeSDXzCj4PIKc9e7314unMXksFlg4KavF5CfKD2LOZqCj5PLI8i42zMe6Uyq5CO1/Lg43mdXcJ
78L2+i8OZaw53k2gdeZ0742kPHRbShem52zIFw+8FydB2gkRjnc1N38hp4+z8upqfW1ULrnNhGJa
ymTwvV9J0o2pRNuZABJ4Ni4uKdFfikWP5NqymKaqsMg29F6YbxlfxigXrgCaz/UcYlkbTP5sL9cq
FbL3tZpLf6cZ5YsXznT6X52p9MoreOK47PeO1XS98eeYmfkEBrsNbZD9HRz51oiC0vTVIxXJsejv
RdLmqORjd7bTCYMFa5v2Dfrm0FrPHfxlJQ6qgPwRRoa1dMXjQsYyjgvN22Fis2+aDWtKzBEhUkJG
eZWHuP/4ouGvwgs6U9P255m838tW5pRmYRjbq400/jHdlOBAGG7hnKyzCav/9eHNumr9jvpH9T7O
rfVrrikMvmNO5vUbY5vqRLVj5772NrIyljzKCavF+GrpZ1NC/R/99akMq/Vffg5Z1pTMRLBe1396
r4ev0yk0c/jDimxq01IiuNEpLKVmM8IL4kbPSxwiJsKOzw8lxrKWA7tVqIWuiWVZf2qxWht32Iu4
wdQt109eoCLmoXg/EKodXmktQ8W4e9+xAbJafIIMa6kdDFE/JixwK+tvbgNzrZkbZbsWITuFmZus
iqQCb4CEw9PGHUnjknPuR7p4w1lmJesyLiXfzLjzsS/yO/SPBw5jJe8RWI16fciltbYZt/U4rWPS
jxeryBCVdHVVEbxR8jTu3y8IdeB10isCb11iOZ1p5OepZZd+8JvC16cNPbUc5gdGsMXk5pl/Kyun
PbGv1Kutu5SIFj61nyQTT8MI6usKiPv6BJUDhZd0M2Tt+tl/s7v7WO9aD4/yDT0syjWT439qVii9
5pZ0PqWq96kRTPr6XLEP4En69aE+NWl4mgTKYY5FyYr/fvbNjEHRrnjV+p9jhEwBkiJaSXL6tR/S
s2JG9mCOiY3Ocu5w4yiHW/Zzcvz1Z/lYQnAFtt/V+cvJ0w5nnFsfi17xYOP95tG7Q2XINJahI2GK
7jp8wrulYen8u+v89wMSXbRKDFEFUlz8LNYhKgjuRCXi23YCl/MC9C3sT/5cMM39fLJ/fYKfVf6c
IbVb3HQmiV0mjaBPRZIJVxzJGqV3+3PGIDR2LdrPnj27LophECv7XMaLWv1/OFcrDYn8xbEVU4PR
LQ7vo998oo8jnWvOVopkth/RZg4luk+FRjDNxoj3rb1F07w+VCPrOp7xSePKxI8YENIJI83RM08m
4sD1jdgaMBoBsEu7JT57aNnZ793KbsianZha5oipvuXbeT5i8yqbbfaT0fjedpPv0+yvT+LzbeTG
OWINqMPADsH6c+kJxmLbY+kermBMrDPT8mMhJDu31l9mAx/sb1RH/+p4ruBGrv8DfvPpmvkI0rnB
Ql/9fO1NSUokioD4Bc1AdVnyH5XW0MKa2H2pLDJx86j+bTqwxxXoN2T51ftriUXyejdII+a5IIZ8
fWH8+oKu88v/1paoz65GIocnED0Kue2f65njvEyZWtzi6MNxKdzIryrffvEUD8zvHsG/H4pbh4cC
yxo7faybH5/5KraqWScErL4vRQaX6gjjyGor/vj1Wf2UYvzlxKgVcqgQgcyPxjzm1o9HE4K+jJ+l
3UEtFsSPnQXLhUupkQ/q5s9uqWloR8DAYTyEYLLA4BL07Ca9WZ3ztkaCQyxTIan8XFgOtQdxU0FL
TJrjqvh0yYaYssKcCOqyaDk9d+je2AYpONZ1u6tKvViAjxvhddU2UC6ltgt7Mhvbuwnf+3nYoQbD
vo7R8bXTZZGkQ4hkRg9eZlITyZFqHNloYM0g/TKX3IqfCxTf4MfSDRChdSiwQg94WXg/prH3rUYx
CqbuMa1Iro7YGq7LgHFADGpgFiAb9aq2NN/AEsvT/pXdletiznhf20iaozztQgbmkgHhxV9P7HMH
fiDbetIvSZ79Z8mj5bWZbn4uZH6soOisjVzfpQ3Wl7jfDlSW2FsUnoUVseGQVcGuYjgTdCuyJCqn
aoUwU88v8/LBZtkb2lfe3IcOaG9PGGsxoBsUddb5fR8Wkhtrt9u00CSn3VKB8ekybHK4PEAhII4m
o6g2Lf4O17ohe0b64y5pPcdt790ZGm5zT79h7WixBhSWd9X0WKi9+0xSbU62iJBo5O9T1ZpmTko8
i84/Z7aeXXDmEltkvZjuRJr8FWWzWH6pwzAvrF1ed2BNNpKJY4Ki2cPEsXZ1A4wl2ELsWNS8EQaV
iYHkGGGSET07czxeQJaD1rehHT1m7KbDQNEXzVLRHRwBBOTVExUBStvYYcENwM0H1/gEFjkw9CZ4
b7n9nIta+uGJdxEQNceGo05Lz9Kson+ssyh8r+vEue7Xl8770Ch/rAZrvyzYsikC0uAPDUp4lclM
luB9iSarKCy4c8YQ3jOJN8GdrEOj3BOgk6D4TZLxziVOi2htSBaHzCHsfOUEnSo1DUcqGQ2cWc+K
IKinkGT6UlAzHtR9zKA+OonbdBuevvQ1J87zKREZDKAQOhW0Gbs/sNmlpGTV7nkgxUtT8DiCAfUu
vDGTW5hCJJy0wlAAZydnl+MeuV7yshc7VuX9LpiFjZKy86pvqdR32FDkuXKM5LwaOmTPHSVohCjJ
cQAbtU3DMfjiyxSfZiazt6xr422ZAhqZHWKboAG1Z8FiVfsZhiVaaonHk3XoTOhOXvv7kV95CtiP
vaqp0Qd0D/FbC9b8UIBAWDbEZbv7NBfNnSRddNmAc2m7jWE3ycM4LcHX0qhdtvK6uh8Di0Qzqxdn
0N/TbNMYhn3hUKbbQyysvxNQHH+heEgqQdrb4ZtJq4f9jCnN28HK02wv59rYmV3V33aDQ8GBqWBL
HJE+szs1g2CtRlLJ/TBOg6dssML5hAJBf+ssJzfhxUkAiUkG0x6PgRt8D3rXx+EfG+qsgsroouLu
8y/TQOqXS6/+3O16s40QrzZfRd7Jiwln0nnnmesIjd21h5oM49nEcvZS+MVwovptnKG7Tq1twOz3
Zo4jRBPMACbGCsiez6Nsx++tYUyRlZnL167LG2LjYol8EMYtIzctyXxFMaU0WNKxmM48nbTJRpgy
u5pNn4mYLRWSWbu0z5wA5PSZmlq1x+JvnbvEE0P/cx/dcf4mdBwT7s7jM3Qa37/fIq5PJoDvhHw3
9s7x+/oKpIx6nrHV7XNBexvEmi7QQBSRDxOS+EBtO1/pTDcb2yprsuJGwPGi6r9MZl186dK5L1AY
98lDm87tk5pIDtiQh0EUkglNcJPz+ei4BtTcePCmdMHrEYw3odWlZVTDVvuaV3LZ0OSpHusmI3VQ
DuaXkCbCSVoKPrQSMYb62vnaBd50kVPvH2g7wNei6AOaSGPkmxOdXHjBGvIHVCP8qsA3ii12LtYr
xGK0N97oFXsmeg/6E/DkY2826Q06HbQdY6oerKaWhwEb+wGyt/dV2fHDyD75YWnh8x1aCQ0Vilny
feaCHFKQCwTcu2ImXDkkmlA5LR3bIuk3Ih2GkweE6tDizyXE0u/ChxBj/itwW/s+V3HzOizD8l0z
wLdkt1uXoBjtg+BNsW3haN6xvgQJPdZEUqqueFlEUx/sksz2qKacfJXOYjW+TcxIIs8C6kFu4R2x
H8WR7Or8ULhaPaCqsvn8g3VmitomkdPunqnLtTek9KijOZfhXVWp5Tzp8nY3+Uy5bIOr7Kp2BIEh
2hlvINipe4W3+ZtdDCuFqJ2HKzhpPDzUtK5Nu9fnk/LHEyAlu6FuE9SH2CPRke0xCkvKHuFpMVS8
Bu+qLyC704eA0slzuwT9PS/85MjD5l8uptGjYfKyfRnG7gUdbtOO+iosAWPONTwsVGD7JTGam4IS
/A0AMtlGKEPEXo15+yx77SRrEMJyoQB4nCNUgkthVM19Yi+EE6UJwFTbL4KjSc8vgm7iXBP6blOZ
V8abEcMJFhez6wCej2YgLhZmW01JO7goXHvw+51oVEFUXxnK+GI0ZHJDlaW8Mpy5foQy8ZWfgRfV
Z+ZjV7GCyXHqXJGYjvzSlWZGRLq0XrQR6zEq01FcIvXRD5k1DC0pAaXt4IAy/XMnblSwD+FGEAGS
BnJLH9dZNgP97i1Bebh+86WHW17ZcX3VGPT7z2ej9bnWnhh7ddGGA40eE/D2eKqdtrq2J8f44tch
fh8o02mzS0OpbokvGiqQ482cnldZ0WRbA8Qoisg4No2DPxD5djsHZMKnh3XpIbZhOzWkSHDVmjEp
zgr25KqMTJ+VS+RWOh4uqZbkXWRrM7kfsS2ivReld4GqMDa3o8kS8bxnI94/EviwBIp5BFowgOqN
SGpkRceh98hatSZR5/cEt8UWjp2pFSFYfSY7cQocOgKHFhI7xPmhc/VdaCQFrmgrwRCwUUaclEVk
OCGZqDaqmY2VOuWXZjZJMhvZaOaR8FtLXIxhPtUQpKjjX/ol0+kWgdyybahsneXATSP8scVZb8xT
l1+Xs+GFi83lJ0ah2lKnqYpVpSUtt7rueycn5XD2cg8iU627hucBcmcbaRP3+s4xdZleFCnd2U1V
U+aNlh6E5MauZho/ILyKY52B/d8lNAovi4wy6TaHTni0gc0FW3yCqU9JLFfmqUgUwaZSu0RbWSPd
b4IM+yvDDSfAx3mMKcJ3CkxuMzW7R1Ma6m0IWZrYSs7WoQHoa+8SoJkaMK43EX4a0ZtHigafNfVu
Z1jePgszHczkhDKT9nwDSFE4id+YhNqAHFiyyTYugLsJlF9FkE66k9bUuO6laQyefqCZW8XHvA2c
r8kwvCxLmjwkqXyBU+nmG7YJ1d2ItmMXB7E6wJ5tBZOEp2h/+ct5OVvllbJxaQypCiNJvqDc+Mg0
QUJWbnWn6tLbKuWRIRyQSLBRA6FzfRIve78hGbRNpviSDmMgInPqRpIoedk4N2GX2nc+AiK1zQZq
PYwHBgwxBNn4Zjay+CJbco52ne8nFwAzmjvddj2eR2Jq4xNVY1KGjWoKT7jE2y3gxHJftLF7VxfC
3BEn2pwXsWtcWsXknFuSpmWTdDSvQ7ZFW8uKh6+1xgC1TBauFiw8ZbUV4dB2O0lOxRX6wbE/SbVG
Q3ajmKK2wNDneB15taFZxWhIEUTqU+dxcjsAeebdEqvsLabv3R5y+mtbxUM54o8r1BVveV7+GTHq
2yxnfcFHiG9562R77YfASWuZPuZZYr5QeZv2iHbCQyPCau9LP78xcqGIx/XSJ1FXD2WOEixh47b3
rTh/bkarbzYu7qpnW8TqTEOOmKD/EWAYZRRHz2JpcdKJoMKdTUPEZte+ztmWnA2jmX0rUmJMizgx
nwrTHi9wSCJQkC2kN0rGjxTfrWKd0yYSHXPRXpKDsMadMDmug9D55hTrZniuq/WtPVndKzHbRrbD
zE8jlGJy451qt85I1FMZabe0VRqKhf6Y478rmUc2HvRX97KUnfVKojx5E1bJZyC/1U8DnIBVG1H+
Ykyks3RPBA1aPkk1CDkVa60iOatk0/8h2bWlUSFtW7zw4h0VQUfBOBzBAXvbXubGMWtd62HVDezN
ZSjIVZkNee26cBX1EEheD+w8942OUUM1sWtf0LpT53JGVLJRCUuai6nT8rWwerCkHWVGchqHcvrW
96B6DjyU7NM0cDrnbaBrBXM3H4ZdnQ/2GUXqBMlUNi0s5pGNfsd5PMT7yk/7c2dm/7YxWI702xLs
v7sz2grNr1gG97HvyvLZh9FG1IzdwYkzWnGlR9+8o7sWhKiCWMOROTWm5YFsof6M2a8eCTZO05yl
XMjSExWH0VzZ6WgakY5XJd5cCVfulBxwGKBIYRBFTlqluVMM+2TwaKVURZQXLNLUbt3GDlGMVcti
TW3X8fJUd7ouriFtkDzIriIumNJCEBgQMk2dlPPBEFZeO9eetrGgFYCB7a8lslECGAcDLHm8p2FW
TOKySBtvTQY1eDIlybxp1WnszaNwIdHSvwrIEkbN7cBlHua4Ks7nILZsQUYHGzB5g8PT9oiwRuYd
6r3Sss2ekqRwoCGPPCq0UXDj2DVZZFNL3ts+Ya1Wn3SqjerPru2mgThE9E9VvXNbem13sbDovRwk
QqkemPTskFhwk2Mg4j44BnIpTUajpgewJolz+t8rQoAF17HLyV4A7zi5Ty5dpvTuvVhryLXhAOhm
LY1a2KjleRhi1aHlyjxO/YLncPHfEicWE5m+lbHwvLVmF2bPWhIvlILrpNBlsLON89HjFcF03D/q
lIJCcAEfRkxXApTt7ERwn3VbHBa6W9wtXnnA2l9tyIfDmi/c67k+tzWnt2yyBpVFFyF6sav4zu7J
MPF2kLzTzD4TWhMNgA4p61njsHdI2r2UAVnKwElB9KJCurQQc7F0lyEz5hxmLKKgdmS9D/xwTcYZ
qKRmZCwqXY7OLqknJyt3EmxDE1I7qJvgYmHpF+xio4RLvukHkrX1xnTa0NmRHG47B/p+1aMMdPlg
oK7pNyQIiWDjaJ6dHWqT6o0UelZZqN9TVewarwvT7aDQqZDSbrU0HxdPQ2dFZX8WZslw46KOPVIH
zi5A19trLIG+zM15rnbSrhBrDSGNYGmUdzlsbf/UsoTzN3YtZ2fN1yzqg+qFFfUT0OQac85QvMkF
PDlTq1PFRLsFjt4CxJ5vu8wYIbGNRrljBcoOMc6l6x6U5/TVNiZo9NVY4olQdzBbrXkbFFnhbseM
oGUlaGBvoIywNagXgzhyoXITao1CIHWEIl0Mb4kxrRUXVtQWQZokc+zxaQ0xGZ/aDBDnWG1YR/Ga
U7RzZtEdYWn5zwA5HbOL/NhKmoiCYkaa1uzP3VUFEEFvIerp/gnpA7KJjZKo7CI0HS2xB9q00BVR
3LpK2HkDWmlZh19ONNymzWgX/s4vvJKI265Byq5dzBVo6yR0eKy8uiPazA1pSRl9esC3wI3xp8TY
2GjrjhCm2jwiv9N5XRAsMDbi8IsGJ815LnLvgXy/mbnZZJECwtvlaCu+G4iXKB7mMrkwmIa7FzaX
Y/rFzyu1rrpIazmygvHOlOO72StTpD0f7MHJb5vRji+RSSZviTK58sG4TMjVYk1lZFmyaSMzMT5A
19U3ABFSTgEbG91h+CjMpj4G3alwyS6ifOhvw7wZTyZFC3IY0cb8MdoOPkK36Jxj7eQ58kTl3rVx
0ux7qxZPnupMnPHoEFNVLij0u4VEpMCdr/BUWtnW0h1xGdB9EciH2RAOp8RTqNO6moCADVF+GH/H
sFylEeyGI4jhs7WnQ0SfVcCe7rYJWHemXgO/Q7bppY+8kFSelkVBPXeXtpb6IrFMMETCTSRhagg8
7sfJ71Ed98TkbFAD+C+OSoNkQ9Sxc02OOCveLnBw8bKmnoEAFnGIHKVos3TLCz1HeUW55GapqABs
Fk9Kj4hdBHZbW1TZbmknfiZxkdMhG6nkdrDln2NHmrsFOSAae3d+9pkthnP46kpuy3YIbgF594QS
GS7cXANNz5ldWQ3pTrF1TqpG4SMTimciPMw4PMe1br1CQyjOJkN2N2j1wABkgfUVVwzQ5bojgQ8K
VZeryB8dcib0OOd4kFXQxzudZkHJ/Kvs8jw3rdnd997oPsL6ktMVlSu89gg5qpkkrMp8zkIUD5sK
IcZVg8JE7PzRndkUhBauhjYWbrWrzDy9L9xJjRHvTVZ1rM+3qa3aYL1u3vVoj5ShbauJr4Kysp9a
VBbJZtDls91VzZMi42YD9YPaI4pKhFLJwJAv1XNijCJhbTUZkHsW81Jp7D0ddZeXOtHGSeU81FuV
Ff51r/vmrHexrrMjLy6oC/hHIxbBIxXjzGcYJN6rtBZ7Nzmiux3UbJ2KjjSXKB+CcV2tiQrpTE2J
x++64NiR4uFtl9Bg4VRl4XSoXWsob3HLAvanuAWyuiMusCUVY8fyxTwHXJyiDRzNpzSepyfSu82N
7DSAPRozuyoo4fuhLdzC6+kfApb7B9OJzdcGEtCT4EfcjTFx4ZD8P+G5CS4nmvwHOfQ8dYH+ikC5
v5FazDFJw2Ra8BwsN2FCYgWjwakOvA8UsOGgs7eBjziFn74YW0v9kVPs2AYTGxXSY2pyuslPejSC
0rnLU9sBk0lV/yRlbdIKQ2lZ2Pa3WVP9h+cjqQepV15QpAoT24WfxX9iR9tU8lY5XeO4132etszy
HSG1aJNUi/8ZkcA0E1hOr4GGY3PtzEhp5sNo4dUg8qYRU5+ehE6rfDkh5J77hzibRvebW4NtPuZN
UPVOFDtK9MY2GFxnVExeBWoWelroI/LQzDzYLD1ZgCwbA0DskSo8JaaTJu0LAZ5nTe4elNMYvHg1
UQb9ppVFSd7x6LupcLes89ApbMn9ThIELYRJDsiRWcajqprxQvPQIGN3XKSgqWy+i9aY/W5LQxOh
3q6TI5hwOpZZUqAWIudpFZEzBlvaIEmeLKL9MtgkxGX7zJ48pR6bYIyHfEsjNmDfh2UIosxVnjed
JkpgBMVj7oS0dde+6oKgxBnuWEJAIX1dhyXZZpEpM8Mxxs+chxEV6/VMHA8CU3kAxDL47R/aSBbL
3WRxAG4d8FvtexNIpo4N83k+d3HpRRMoG3/Y/6Y999EgQvMPA3WIV5YmJzI9hA8fm3O1YM+RTzL8
JnJcJD+73pZXuLSflA0W4TiMwVBXkagcZfkbX5WINDclfZQu6u168h/yH42uX3+uj91ePpZPnx7v
LIwimof0ij5+rMydsSYlmf9WNHL1NlXvwg/oOyUD0Whol/2mUfmxJ78e0TMBIK0qBxrz2FY/HpGi
YdAL/BLfq/cjDu+qGtutFa35zk8djQhuEJOB5SPLaVa+34r/iObw7yAMH0gN/wd81r9FPvx/SXP4
y9D4Gxhr8x2T6/ePFIf/gTgE/j+gmCFdAeZO+xw1yf9AsILwHziu4SfQx4Lv6vMvwMv79L//C1jD
6k5Hf2HZqBeg6vwvx8H9R4CuhbzNEHNHGAb/CcZhfXL+2vbGJxKEZHoH7IBoe9ifhnCyeC1epLw5
uHN/XnvHAECU4WyR9h/+ckFu3n/lX1k7H0euizqOAwHb8kxElQgIPo3cCvlbGo9ZcwgK9WS1t/Sc
3kg12LVdcu533m/c1B+fzJ9HQ42NS9kj8CBYJ5S/MH8XtruqcMrm4GMsVgQvKtpFK6fo1yf1+TDQ
6NeUdYtnnzsh/E9XT1uUjCjCdVjV0lOQBtusVme4Wd8fOp6X5Hvzf7h2Pw6D+hy+goNP37Q/ns28
4D+wlrk7aMM4b3qxL+fX2H6zJ2IeneKdffdvD/bJYIi4bT0pRCxcxWBlRn46WsEpmQCTu0Og/KuE
LlSUteNThlduVXuEkXLkbgJ2tXFmc6toMkBpfDHjCqZ9dimX9DSpW8dLiz25ya8iDO8ppD7++rp/
lKa9f8QQRhybduQawvt0ew3Xt6EmTN2BEkp1YP/TkWQbJ5gbWcE1oX/EB0lenKoHADxi++uDryP1
r4/Men1wYaMNwwiPPGX9cH8ZW0IHkoWm7A4ljJ3ai7nxxvOvD/GZ2fl+D1jxI3ljcJmfnxaT/ZM1
4SwHXjRlEGYhkksbRpAwqX+XyNLN9r41rSOBnLeyoKSxGBCsiJi+IRzlQljTqTDSboMAeA3bazQr
vuo3g/IHsOlv12Fts/NUo5Nz1yf+L9cBpRehU17bHSBdgC9rZwTXaj/kFMDg2J1RMX9ypn4TyDaJ
lny6TFKn39gt1hzCXZG5uxSg9DM1uJexru+WpD42DaGevoit3a8v5+fHFC0bbYd1PHs2wBrn0x0D
ZZM5azLEoRLBuZ67Y+YSmdt4vxF/fdbwuT+Og9URwRk6TciHH6+IhxhozutVQxSq70kdyMsOnPEO
+Dc6gcqn5x/kyTaby2S7Lutw16jbX5+p97f5nFNF5yZ4eaBE4f8fP4JbodcoC0MdCrIKL4osH3cK
Dv0rBa153xO6B4WtH+c/UDIYm8GIzecEHww6ax1cCLeQaYTzNPs+SNK6dqHfBHSu7Om0zN54NF1+
1d7DXvgyqfgybsMrSVvt0q398GDSxV/yRW5Tx1xTechcGqR5MLV3raWhDzbZxtsx8a+HotlP+RI/
NA37FhILLkJh2Uc+BqBcNexm4ir2sTkl904vnGgK8jQaHSoHtP2uiUHyd06WI6wu2PqP7L82nUgv
0KCUO6JBTj0mYfpdYgNSNIkoaBt/kBhc7EWY1DtM+a9ORXPW9GBJx8LYeZSorNHa2UMfXrhh+puB
Z39cuDLiuB2ohUPXgUfh8Vh/vB3QgINywNsGQxcaMjqMgiC0MY14dG59nup6zG77NMSaOgVTvZUy
1QcfCfoJ34n4jmb6UWu6x0j/cXAxsiOH9uaBfSxaoSQwonlILjsW74lKmJA5ZeOPSfGPUiW4o1sz
eUmokWJY0UdeIu42sVsQ4yL489fD7l89YC4IQczlnDHL9I+nOSdicklRUczHnfGAe6a/TJbuvtXl
918faH2h/nXO+XE9WfjYMHtY/tqf5pyRkptqdK8OUpS0BtsFzm4APo2+l+AlUOqx3w1d+ZwzDn6z
9P5X5+hZNm1FpLo+j/fHcxR2o0zZS3XoiIP7ThPgEn6i+RwvdfabI/1tqYSU8/8xdx7bjWNZun6V
XD1HXdgDYK3uGhAkQVLehMJMsCSFAt57PH1/UN3KkiC22JF1B3eQGZkhc3j82Xv/Bjo77xauKe1D
S3DPDLBQXuECOrw2WjJLBUG0PyO+Jv069Iqfvz2oAtjjjD0GZG2/aiy8OcgpT3okXGWqjk1IEKGZ
B+ykViGF6LVXKBd6rEBkSU908shw0iiYEiCs6jyb74eTtH6UDCExd+pr8doW0bnegy6awZMnWjp2
LCNsxMSBr4aIry2OZRimJA1QrnfhA7/4I96ZJmaOtoHTNLa/a6Mf9n3b/ALdnDl1Gj9/PrpHO0oY
z0vKxMpluWRJVHdmBZ7AxatqlVIOFkGzrcvhRC+PLBqBdJwFjpUHNu29H08bAW8SrBnyTRP+TOqU
PYRVQt0eVBSuOfeFktnO5x1bKufPh9usvcETCCEnKOdzz9+uG6WE/VVJpas2tvFVYAKlFvU+CG1O
3zG5HcchWKOVXewF/KCNpVbRd6suNn0j8q0h+mlPUVGcIC0cn2y4XqhlqebH1yuVn8LK/IDJ9uQt
sCPIu9b4SOoAl1xoP9OAjZDcXhtzKrXHhPfEq+joNNikbVRjFrpEofjdmJieFqFihSqk0Ue3jd1D
yx7PVZFdjqr/FKEYvP58EuZpXRyIaL/MEHBCQkLMxTYaqc1yAxmlm0z2QS3zryhUnpjnY13Ca43L
i0AVndTFHeaLqE28iSyiXwX6Vm86oCFSNW57ZQSV6Z9B5v28Tx8ikHlhvWnRXBy1Pt5uQ5WNtJgX
3gZidndVgItbp1n3WBugKjaVCXJLzy2M0ft6Z/CUa0X8HWu2y0QUOzCVg+uZ9WOXqhd+CaS5MrVh
F5nhy+ef9Nje1hXUb6AXzEHgIg4Zawyxs64t3ViKHkzE83utvITXefPvNbNYVHGLiKBoAUGJupTX
lNXxWRritSf3p+D9R56P2Jb9q0OL5ZQnFVg/LK/dcJqe4fxtkMe6Slrx0KTDqVmeZ3G5dF/vOdRZ
0aR83clvjo/elGf4ETZAkZbPBPLzuAWSVMVwIi3jQraSvRQnOznUieIN//bzIT22byAWCHAlM71p
Fhl/e3b1Qxj2csESS6kZ4YhtdU91OhTf/r1WFodyjl2YGvAyQ0Wvc8gVbEb/d2WFX09hi6QsRw4J
FmXpNJeByRimwixcD7sUV8oGf0NRFK/QaT+YnENeCKxL1MououKw9xT9/vM+LqWF//EBTE4ZmCEq
b8BFyBENozeoQ8pQFsqPvEy+SkHsO+hyOYqffhnK+LtehL8agLBYRijpKs3T9ecfwT6yD8kCkMci
vTTnmBYHRh4y0xBmCzc3Ks+dquQFy5vbjrzvqsKXfNUF42y8m9xQK9QOKQZUbtOpmyCEWz4QMq7J
a4DLHb3AVcrs4IMog+vRJdvBtmAfiwGkaRzvEyycqwzp9SqfEMPs/G0DxKCugvqM2vID1lqUcAfj
bBjs2EVxBlExJYpdE1tiR9E6ed300j4ps+lbG4aEVz5u75lUg4lmxoQ0jWshAb6hwByuzCIeVqMW
w81IEozA9euiMvdQxoNDYBv92kAH1Qn69CLzi+Zcl+NkpU7hBizy/dAlYBFi7TBUw7lvhZobByhI
4BgOV2ESACMlpN91sib6KptqtM3DZIu5x50IKXWOki/23qRdBYMGAZdSDmiNPvuuUIRbybl3VqZV
79aTlFKztM47iI/bUZaEI4oWO1qFYpsO+vsQV2BtScH8Sg3zKaxxlMjGfShFydqvqW6C1DbOZkns
fe7rJy7hI1ECqUxWgs2WID+0OC8H2yvxsdcKd8aXd3n/Ha2VW6WOrtGdvJPLFOcTxn71+SI8ck1i
dwgfy4S/x4W82OtelGl2Ko+Fi9ps5Ez9BGjKD27kOrz27eiWn/oLDRJwIaHBY2OOFd4fYdhMYSEX
lIWLF/3oFInlOy2CNBBW4CN0IYXf7MS4fkj5cDEjDqBqpKR5Wxmv2Yc3RzZF62SENZHzyCxBXyMQ
tiExFN1RCWpWXRY+tiVfFJRBNoVt3KRp+gJA7JyPll34aqGDXwmSvWJH6toIh/EKde3sSZdUbdsq
ogb3noS/a9gyH0+wmjmbOBrh675q5L75zMiWxSOaJoVbF+m5ZRaHdpCaw5QGV5ZW4BVsYeLigVwH
vqv+Aid1p6NCeuKAOnI+kVHlhWASgpCgmdfOm8+gQw83m9bMuW1SB1wQUIfGcILJtE6siXmRLe5U
ECTzIWzTZVLG7xvS6qJoUWvKXTVOfwioJQQcJ17Y83PvQxPUI1Dbg3AIOfZ9E2QrMPSuutyNe/Wh
7qvaCTLA3XmwIy8DOZvXj/C1G7M26hOdO7atEbbizUA1gerX4iEKuTGx0a7M3agOD7PXJgj9e6NO
r8cgu4aEAuA/6i4+39XzJvrQW4NFPIcT5IwWMxdblTXJUB/cODbADnvTXQkGwQxje6t7/YnGjg0t
hQTypXOt6EN2ox0TDx0su3ATQ4A6bWNHb1Mn1sRZYeJ9o5t30PCopssnfBCODSzVi9mXUUH4YCkp
aPQiyCVdgc+hrEicbwqArZR3Q6g0pbKhygkMM46/fj6yrxHpYmhnCqlFeUYlRSbPm+bNpoi7OoWH
G9DqZMd7XarPFYVwTa+NJw1NTqxNR7GyhvQpFM2O9NI6i+MzZQRHDN+ZYTFtqJNmkm59wHqOX2mG
hZu8Bowz546pomddL8gFSvUGaEcNjlUzsBas7szYeLLjBnTnpMEVUr5o6IsiD2Ffom4gubVkB+h/
Bo+FpqagbmufXKN1Rp6mWwFQCNaRHQebqgZvYpqVup29VtZw/e8+Hx513kcfhodUGkEkrFQIhe+H
x0h0UeDimrtDnc7AfElfqXMAVtRodEy5cdDH1twWnnwY5ydJgAPVD5D/W9DB050cILgOYHFD/Wtv
IK64gQKlMxil7kSh/l1YUbqG4GBvcxGcypQduQkpu8EORWEbYIS+mFhMwcMgrgpuCQGHBIMsUIPZ
BMOhHvxzq2BW29KyTuydI0EjdmHk3LkPBcLn8iIWS5LBUGEm527V6822HYD9qwkZiIJ7mRRIIW+R
ukwd28DLDM1ixUGtkaMkypAx8LQvhmU8oZD7gIMfVjHydBMVQj9ANy3htNjSiZv0yKN5fiSAkyV/
AmZnueUKcPSl2eqZKwPYq5roHoRvA0gU/4dS9of5r/mYQHKUpABP25bprld75cS99PHAUZCkpILJ
oFFMXp6oQ1TO2sB95kpjDMdAvpRlgNw13m6Bss5G+7wHH2JY8Os+X9wfszQgOTBkheBNioY7ZD6R
3ux9oxpCw0PN203aIgRKbrtFMEEaaSxH9p8qL7hjlaIZ0F7gqvF52x/u4kXTi1sE+IwSpDKlYbUZ
d7E37EFTnffFKczKiWaWKXGrUxOksWI2gd1dZElLcrV2kbg5sZA+XPhzb/AZNzlHOSeWJHkYgKC9
IwayH/RqjzBDfpaA0tp8PmbH5wvhghlwgDmnOl+Tb+ZLnawWD01gAsRBW7XR7wKhX4oweOps+7r1
AWxS1Dorq3KnohL1VxqfpWlMU+Hdqc1D/abxIgGaFvc+jRfSYXZWab3o5xg3LSSjx7Ip934EL9Kq
7gHG7U+0/aGAM4/vm7YXHY8kKQwgMueuD/fGsJNNJeZKJpHmKEDHd/elHn0bLOl+gOVqK8aJjfLh
KJ2b1xWYPKBDQBIsLgEfdDVkVjtzO+spGNUVblZnfXmlJtEOlNCJxua+vLtxFo0tciKT5EtE7Wbm
phl8F0tdiQ6BJEMla30Kx3SqqXlZv5lST6Z4SDyauTUclLxPUY1pVkp3q5KU/3wGj7c0u57w9tc/
6PVoeluUQmGDtI2pbwohwC4CjSZ+nsZL3Kq7vzKIc+GPHana5jIlCDIas4qZ3DnaVQtWfIZNdkmx
9aoUNYlBS06s0KP9e9PeYoWYfdy1Kqx/N/SLa1PpL+qq3JcWchJqs/sLQ8k5o+M4w25f1lGikexw
Enl4lWKatyos/dLGmaBK0p7n4ali+oc36bwYqSuQvAbmZi31OGpJRWLOnvs1Qt0TIt2Elbhs7WZT
l9M+SoB3SNqXzzsIvurjFiCVhrvg7C2rvKKu3q7LGr9jP495dAlV+hFiSY6FWiqQnhUonGYbiGjB
DbRvrHe18XksIqqNJMbWsRpqpIjku1gqf1lQblfAozuMvqJq37RkoZKyuJt1JLbmVO1GtT4rc+0i
GtQb7OJAw4Zi2HdK0G37EERj0JX9qu0GGZKkLSEZUnwhi1Ofj7lvu5gAD1u/yvQzD/vyGfLSUrPH
izWDZMTEUN2F6lng9uLWXWr9yjvZ34GxN87zLkQUU7ruWi09i2lpnYsJS79ePiitZq2nTsOgNm62
XW231xNqAX1nx7uuUlQ3M+l9nE4/iybWL0tP/+aTBVoPFClLA2i2mTada+nSFy1KkvNaUX4gSTvc
wWbVnByjhJWqFdNu8PEPnUbP3AmUJleqkZT7vpPatQTNxVHL6KyFJ5AXMBbtFEssM2nLG+hRlttm
pnel66niAoqDRCAABegGz3yhNGs/MEJAqfJ3QND3yMnCeMjUK9ODE6oUsA/EqBpbFG8FBXLV/I5q
aTKbJtfnSNc0pMWk8WKM5R6tkMm7CTyjc1A6qw5Udy2nrGTpgBgUBOU5xdZDXHqRJq08CHUsLuWK
t9KsUY5QTbWxowZ1Ql+Nzi0D3gdY1H0lB8ZGF4287zP/XJGwmTTSBBK4rsBQ05Q7aH6PXtrD+e/v
kIftDzAe0lVXwEhorPg505PiEhnkJ+LCiW7ba43k1srWp8bVtCTa9BA4eorhGx2ED4d2jOw8Bewd
quRw+SJl1xWWg1uI7aC5B8M1iow1dU5th9H6FWkx5g7UcACquzFXU5sb38YCMC4c0Kg9A00yVCvg
2NskaqbMidS836RVcMB+tf6igMrAMRDaim2mqovghFibk54f9LYedinJL9+JymoT+fm33KqTra9F
MSqwfX9jwT8inNHavVRDTBWj/LWXfAPPaD++rrxCk5CciOCY2MMKG11vFirQkTjR+x8gXSM3Y+Dr
jUzZWtt2mZDLXYdV+IXQy7giyVoZGe6ZI/LWUFpNP9h22lTftFmruib8Q04TEQOlNiAPSFAvjKko
zlLyiHsceTYG2hJuhLgbP54/mHKzU+BRPhqYTaPyb9wS+MUPFONkddUB2duXnWgeA61APl8l07uC
BNK/GEGg6qtE77vyYKslnu/SKEVOHLX34ajsTCLslQrtp/GGTSH1TqrZzTZBXO4wqMZ3MxiUsxKV
y1VbJCZwcnO6AuWFBJcvbduKOZmQ8d8oZd1Wa6UlxMDmzZulIezOTZRS4kiR+v5c9f3HRu7Fxmu4
EFI8MLQ1RIoJTWXwUK5vjeDFeKdfQlH3ODOqFgI17u6+o6WTupWnnDyd5VcTzLYaTI3vl6ormW0f
OUU1QMEzo7y4kqSsuzBR2TnUCntmq0SQQlIh1XfQPJU9KEwdfYNUD5+H3LuCV1o7U1eLTQ6jx+lk
T76ROuqBuFVwko0p7uqw7vZdX8Od9Ht06bOfCAYPs65x6G8gSU6VI4UGSTQv8QTMIMOvsTWs+ksj
M25jDdZGQ8hnkzY4i+MAeVck69awbBw51q/iNroGe3bTK/o28Iqv+Ij8rMZCgkopIQSSXFq+vDPD
/qBPWDiYocAt0wwCp62UrxJsDIe1569bKyL1mSSHEVyIO9X5Gfp7N3CuSB2EVbaB+okigxJ9o4AO
pD+DBQkp+qtpcGOU3NTIb2jX1mw+OuAL6Q5Bc02S6WdqsS6GeuzXXe+jyqr3DlfOg5rw1yjO/qKh
1kGI9KIpuzOvCL9krQ4p6mvXTEDrqvYrijZfAzQYOAkkojq5uO3t5i62tAspzeJV3OTnVmhuekkH
pVPedo3+pJsAWHrRb7xppIoKpYuRUUb7RoK9I3sPdltBdkLgFrz/1rLai0z4BxOm2UqxewUV4tZY
jyWZP1EF515mOF6TvkSou+j2QwDLtCzsL1kWbknO7nM9+IVSmRul9YWfBGcBlBY4Jy9ykn3BzXAN
V7Y/TLE6Z/d4dkJnlyMY6op0JsLBUYiikBNyyfZiT/1dGZqEbR587QqBTZapziZJyMnF2bWqTTtb
cBYMfpLdSqgxOfGUPmjduOpHy4WBckVx0xFdY8zmp89BBycyFj66L+laD5Xvkl7f6Ogd7jlnVq1l
/WBP/Yi70THNeNOg4vJkk6Hyg/RMrirL9e1b4YmtpAzWY5rHF00qLqpGSWD8sBz7StqNiX5oPEPZ
afzFoHn5deQHybrUjWFtQi+PjW4T8iBZZ3YTrfVRNI5uTa5e1rdxNrwgZtUdSorNuMjWvS8GNxBd
WH8bg6ELbwzMT6r8xsvNIdgA6kOLN4ynAym3X58/kI48Nud8OoaZ1Digcy9yLEEUyhkVodxFGufg
24abBhJ4q2orl+qJd/SxkHN++nFbKXOi2VzE6fhU9FFj0hakQE5sZGrHRzV70OticrQMSQ1IReuR
5BXyYyfann/1IhB62/QS6pWnlYd7I9HumIxnfkiGEj4gZ3WxRxRzViWqqbSYhw69nb8yvn/2eRk8
1NIgIcIe5K7m2fdwULdGVmzbMrtUh+bweVNz0Lzs4wwShfNIEv+DuqcuozvTzBF9b4i9pXTIErcX
k2T8fraFoSQMojBrgWlb5M8HGGlDkRE/S9k4P3hueLriONpefd6bI3EyeqiIsgLvYrksc8k+rHAx
URx1MYVYCfurmsAObLUdso8bXF5OAX2PZAUAoQP6mDFlKkKZ78NXOGOS3HhzkNeGTj6q0rr2gqem
TDeKX+wlPT3HgAhOZkKfG/Mu6aoTRZhjs/f2Ayzi51YvdDQxyAuUIfD8ROx0kEyJ1d9+PqxHskuE
llR6gLYAMnqtB74J05NSoDQ0EITxog8O5PBxE4rbUyHssa0+s2M0eAfmrK67OFa8AY8MaSRhHCH1
YHawoVFQz63van81qvIVGP8HX+93SJtsPu/f0ZZBrs+0HPKgdPP9RMqiNdUiadgFY30QcndI8w4n
Mit+mqqCpBbbEUs17YtfBgdhnkImHplFGqWWipUeqsrWInaPIdp20C3Z7lB7EZMYEdwysdeuWkU/
sQ+PBLZwieYMEi6kVEIXp+lY1F04VCUWC91knBVGOm3TVO1Ih/fhLjaAFU31NGysqREnChlH1tCb
lhV5UZIspIy7xKSTZm3t53qWZ52i4RxpYg5hVHC5uk4Zax7nN8u0Qsx9RB8hdynz/qhmuJeh33y+
Uo42QZqVBCiMFwqQ75sYkmySC1zP3SEcL0Saliu1se7/vTbm2/dNN3wVqeHA5qyMUsOhlLNq4lOJ
3CMrDkdazmKDAjG3+GLFgSToCyLuzG1sGSPr8GdXYBeGs9aJG/R4OzNDjVgKHOZiuLoB2z1Z0E5m
Tg9dGj11Gmb2IHE3nw/ZqXYWQ2YiI1gaBecg8AcE+eNu3VvWPbpzJ0hRx6f/X/1ZXGNSP2qAqegP
tKkb2dRupDQ4lX492gaGmq8cFdtYwrDbUVTCRsaACAvavKfuyurUo+p4E1R7yHGZnHqLe6uwRmug
1EtSrZEOUZOdd52++3xGjjwRyYZRKIe6ZNCXxXaXu5nYbnM15lPyS/faizENnso6PcdU4vdPFpuQ
WujoVGvKh9qHUkE4ZvozF6HMehVMdKn77fo/MAMQB5pQmXxIvvOIvtmTip3HeE6KzAXbcWlLqCd1
CHHraK3IkXXiUj82O/NzF5qSCTR+6Ugs+gZTlVymrUa+mepb3zt1whzbLjqQe1OHUUrVbzE5uVLl
wjc6JmdMz+fAJ/fQLzDDE3iCY81Q1kdTx1QVZmfRTEJR3vI9nu6aGa30HO2uCkAg2mufL7VX2Mzi
DQtwFMwCxqOQAJfP5TLDF4HQMnfrGi+GwNoljeTEKNEn/aXtiWvkZfaeTNN1SewrXpTQOIyVedMg
IjjVj3IirZtTsFb1SPAAldYkSCJNjmXY4qiYyCFbXsKqJHl7hbovIj5bVTHR6CzXZmFspQiokY2M
VmXsDdIgiq+6ff09FuEqE8oqLDMnfk6n+WqeVnqZoq6DA2qOymFaHbJev8vyaSOZGK1oCPhol51h
nIhCjjym3/Vg8Siqg5qSr61lbtJoZGWfGl11Uai9UPVqo6uV+/ksHm0NMSBNxq8e3MC8mN7sMN9u
5dAs2GFhFa7l6QoFlJUU4F6Z/wrtU9WgYysTFvKfjS3ui3SAp4W3LOd4QI7TQvCyRS1AfP0rXcJy
fX5vAZdbvGezIG5qa2AABwOVBc9CFSFwfQDOGA/nwvwLdy3w3z9bW9zpXUeutshpbcrNrYkEjyE9
BOqJs/b4wFGwV2cYFHzP97PkIf+QpAV4BYQhNlJ2I9voUlWnPI6PXR48hP9sZV4rb9ZCgpcc3hYq
cVXkrWT7bGoQ4yFFquj/ZncWSxwh7LAbNRrqtHxtpc+J+t0oTznbH13ZQFKwsCSRQXn+fW+4gK0O
laj5cVK7Uv9LE6WbS+aaNJEjlfaJoPTo2P2rtSVpgiJ12NY9rfl6vRl8ez1B/Bup4gbtb6MMuRTt
+YoHD0BguFwMokRHRBYjiwGFLvC129nT7PMtdHS9vWlisRJqTO/kThpYCaa6JhuLJDwiP39pvcHM
5EXMjQuC/P0MUQcJPaoCGeHfBZItQPTzTSGTNTjFdjs6Ody6eHvwrw/IPl8fzUyYXO0NparBFJtR
aRzkqlZ6ev/5wH1sCaqzQlA5A7BmS933XcrUwp5ljnl5G2KrIapf11QWyvYqIp79vKmPNx1NwQsC
E6y9UjLfN9WpGA22cJtcTzK3Vjk+UOd2AyW4lOLATTFCqM+yqDnR6MeFQaMkroQsg8gEFPG+0Xiy
E5FmE0+YeNrI5lc7x+Ss7k8sv49bl1YM7iNBUXbm1b1vBSM1wLkp84Wm9QbCAoUz7JHkryijE6yL
E3N2tE9IapC4hvr5AaJcwh5COJb91EjxWoHGkEjU2ZA7+ny+jjaDKtsMuprL94tDDy1AyffRJnR9
r3N6tcUNJXMk2NafNzP/mvevMoX3mEA4gkTDR40aLAG82eodEW5MLbxQXUkSRY3pFtHlldyhaIay
7ectHunYbJnDSURuGljdYrYoSyZxgPwUz1pkb3LpnCldlW124oSdf82iYwosZ7Yx1y04qPljvLmd
5AmMahhbqevXKFqu8R1o7q1IRKdwzse6AyMKDyXg4gjOLp4PftYlYWMjbJHm+p1uFGulN67hhPx2
uDEDxDXQ/GRNQFgsDj9lihP8sbQUDGSMY6QByi+UjBMX7ZGNZKBUxD/IN+m88N6PWWNFXTE0U+ri
KLAx1Pw8le3zbiw3KioimZ49fb4STjW36BOJjN6jkJu6ZT8iXl9dWaq6mkMAu0RMLa+//4XmkCBB
v4diCKiR973LglxWO9HRXFE5aMS4KKu7ATLsSWghQl6fOJWOHLgkYznaBdh+cCqLhTGi19xXcpq6
/ZSuBsV/NKZyA0DNMQ3MlMZdOyJE558Ks47cKO9aVd93shVFPI15lrrAE5winMBpIbiMClmcis3r
eP6/V5f6H6Wj/hcaVP9fqkuxL/7P3//zHyI9H+Sl7h7DrPnjIcyeX/jzMfv5RxO8/OFWL9njzxBr
j/fCU/yql8e6+a//kITyN0qGBseiYAvChOKk6V/++SWuUB7zr2GDZdgcdv+UntL+xosVSuGMO0ds
j69QVn4VpVL/NgubCGyS5ksfitXvSE+95k7enqdkILHlm2UxAImzrBdvPM+WoIjh0LhWwHDAxk4z
YmBhd4DKCrsuk1VUx+oXRNu1B7Bn5A/Vvrauuyapv8hU/3EGSuGa5SrK2kZVRjC+jehblJoyNd0h
P0fbrgkcRVL9e0ukYp32Wns3NmhNbsj6W7uoVk9cEB/4UfQICiTUGxKfsI2WHLDQxoAa15cYedka
oVC4R9d6gSdjFGlofozUkr26Nu/xktPX8pgnFxqybTcICiEhnBRI0WpN5wyRgvOn3h+SKKemHShf
qEzjVz/V4w4Bz3r3Zild/2O8PxPmmvPA8/uXBz3cGlB377e3VXGbA/+O16OWptsGpVa0dNOHfsqg
rGLguGq8k8+rD3WXuVEwhBr29JA2SRK/b5RJsjUMaMiEdJH6Bdeyh6JvUgSEVNvJTf1KJRe6jQgy
UHw38a5pM/tERveVlrpYfeD/5gc5i9Dmcnr/EcwSgUUTaxwIApW5wZ4KnSVdyb4NigbGwgjMC7m2
8FEYxOTiJilt4hENeXtsUI3B9vgsAK610or4uUh7LO80ST5x2r/ejYtPiIEB1CMEigjvl9yjycwk
XP5MBkl7CLuLtgNsKQ2rDtmcLsPTHoxYEl2JOnQmeTioqThPEAUjvxBJ0GM8YBmgdfyU12TqTC1E
VhMrXfv7iLC0pH8tgCWWtbQN7TsMTE68yJZ3BvMLm8hG2gNEnQxw+/3glkGE9KUqojUS6MoKlYgU
9wgzcOzZIrmTpmL/+SL+oEVBzhlSIjU8kxLw/HB/36BldLrd2grQCVVCmgDJWaiYkZt3fYppcexd
qK321DZgyoD+9xsrnv0Teila1UorraxaYIDOo/XEx/o4DHwqqh8kAgHp8+f7T9Vi1pXIGGytbRyv
nAnDdCcvmmrHGZuvR+wl1r9/f14VLxkuOi8vzcVj8Z/vLrvXC+Y5L8Yq9IPm71fdCyK/1csffGP9
B+bFPx8bZMiXP/PuV9R/f/0yunXzLfXufyhlh814075U4+1L3SbN2/vsf/vFP7jh+C33Y/HyX//x
nLdZM/82n4/19pIz2Kz/83UJNbt5/OM2fH5c/sz/vRct7jFKXTMbVEPTArrkn/ciYo2whpEYZZ9Q
3GfC/nkrKn/jB4D1wd7kZQ7+6M9r0UCqkWsReZeZYYo05+/ciq981Le7ntw/lRMDji3qOKTpF1tH
SqdWTkY73mLeoKgr0iDNpkeY4SChwZA7djpCKw8S9bKCqLGRJBGsQdiBeU2j/CkG5vr9zdgduR8+
UJWo5CBAxwuBu43i8bK6OvnEenFnmZtxsJT7oLa0fSVqfNGUAtujtsPlXIT2eT7DastR9r5mHAk3
GTaR959/EvD67Jd3YzMrExInU72aXyZLvhJy+Uk9O3puGtR7VpOVYvw0dPk+G33lTFXsn0h+D85Q
VfDOLHy8Xd4BNYLWnbmB1yWfT0amXBsgCh0k77VvqicZblkhjTeFChjeLMGvvGnwCEEP4KIx/WFb
g02FbifflkbzjLeIv8mTrj3X8VK5ANIfXOb1KB/IaTZODbTLWuVVWF3XcIxvzSAHuJOikWy3BdL9
YJFhVUL8/KUNunDTuPXOEiPOLrgpTSdvkzMM0GsX7lnuhJz8LkLnz2kDrrPL4x98EEC7RjD+BOyX
waqTQGViqu74pn+rJ8kZhsA6HkuzNauWDo+xgtvGEFwmCdDPUtaeTSn+LiL5sg+KL33XmNuSHIGj
ZuFFnAfJNwvbSCcplOAGKkawMuFeYbyiGOeV7M+2UuW46euqvphKY1rjOzps48Cov2R9FiOindX7
Os5nv25F29sjMn7hoI/ainRUDERQu7JRGX4G9htujGIQ4Iaj57S0sDUZLUm+8lqpB5EZgfnONS8A
Li6PL9nkA05O5SBZ5V2MFQAS47NNhaj0x6Qvw+SAotW5pASht6tsxYn7icA/39UdV7HUPRSG/E2Y
TF/hl1h2BphMSSJ9ksYKy7vgF6go1CqCZkMYHGAZ0sg7H9ktsNd5dRbJtdihTp2tB5E828hHryH3
ALxGir4Yh3GFYHRzkekYEbaznV036hiwGP0ZvhDBFzW08HfT0ZWOJvhr3YRSQ649RTZu1YMi7wOs
kdaUYKGB4w93bwJVXSHRcB5gK7iTivFnBJZ6Q6EeClyPlp+KNLlTieBFiYpdPmbf4npSQHd7za4o
4n5Vx1Gz82LjDruvdqUn5c6UZJD2ppU6SW9eaQB5McezrHIvN7K8AZJ167WV2q/I3zgIm8nXRYJc
07a1PBuYttCvfc8fd+PU2l+4bZnSUsJBosDwiDeDFx68UFauchEP16HWoLtsjWZxBmBNXGcJRmwZ
GOx5JUPF3BQQYgynVbF6WLeSmGIHP5/gLOc0WYeq1a+zrPARr2jHx1CW4xupFK6EJwvS17EumRdY
TWoK2n6x8M4IDorgKu+ABvI2FRLxQl1k6rTy+hGo+ADf0FoFRTkoN3JuDNOuyqsx35qoxSOe1hcJ
iGorvuq97WD48bdsyvdGlN7LYWGsm84Pwfi1njM2iYdPAZzhyZhkvjUoDpreG7cjvmKOP4GDVUsV
/QuprApkzdXHxLSVRw48wOtGkOQrjyBk38F/DIDVjcaPVPekF6yq2hvbauV7qUMPQfNSGGyeZ5Y/
pdybnFyNy62E6CnC+WO3quQiuGiUvlqVw6DukDlCCcmSwaB7uAKYSTO5Wp+krWMMQbiz7Gj6Cna6
XfWDXH8ZQ2G7lt3tVKXud2ofmr+wG0yHtaxQasyzrrwLMmzYnApbo7O+KsII/W+FqmkEF6AjNYV7
kF5069CgiJDNjnpDCWDWGFlolVqhYm+JIb7FFDflTGO5XqeD0TwEMbjn1dShr79tDSnaY3jtxQ+T
3QvrPtKU1HIhVVTNtLICoypeJqscZsR8pHiXoa5HW9uuqZhGTSQ21AtlFMXw07woMtl2Uugu4sFE
kf7eM7NzdfQAc5O+v7aMvsLczI9wK4l15duoTpuwzMFOV9ihPOOQ18L1NbV9pGX97FCDlKQCXSUv
7ELjxop6LMWMHsuLWnFwn9T3WmGS3cjaCA/Resi3pe0NByx8pmwGqSv30PSxICm7egQZbfoU+eRq
GK59w/+hDR5+INVoTZwTmXdexmbyhToQCjBt2Kqak+VR9Dyaxl1Y8eRHntYarjP4sNcsmeHaRF7h
PMuLoFiVWSBVm7oulPtZ4PheCvkm20qMfe9R7i47DgzZJ7+uA8m7C6yq31HyT+/8MU3uVCFds9/7
fcD4X7SYdOOm6cnVhW+gLR/WkrLxOXOdHrrOLkzblEnMyCflbegOVccC76b0VoiuW2ulpr8aQlnn
dqTti17DD3P2OLyvplL7PoLIbB1cwJTmLpzp5Y0y+luk7qMYmncD0SLIrUoGna4XF2agi68F59Cw
Em0eXXQMsSP5iR+tMtNAMLJJsWPAM8a75b9Kt6+C1AmzGCLybEemZQ04/QzHTVhLlbgBLqW0K4r+
lbLCQ8Pa+PiiXWWiNOFQ6ZqrCElLNiLWklsp8zfqf7N3JstxY1mafpfeIwzzsOhaYPCJ7k5SJEVS
GxgpiQAuhot5evr6wKyojFBkV1j1os26rXMRaZkKSU44cHHOP7JnP1mytJIDTZ4cA+PcP5aLc57N
0dhxE6rHJXMljz69fx4Nkjwv40QfrzINw+PSivwuEe16X43S8Km8U/elXaznUquVr11dFoGiq3sl
JuUWib510qaVTmEzb16LtXHDJZbGK11hU6DS73KQMSWcSZ5Wj10rmlfq++wLvuT6biEx9CqU1tvZ
iYngfZk9rinPXeK69m7htZH5qGJGPSDBx/EXDUU+hZicWpl4QUGUfyEtDJRdndooWdv4Zs3d/kHV
80IE9qBSXlYXinFM5WAAhAiqFr3U6RofBLd+9Si8OMdT80jFYP2WmQP34ex4Pg+D+8YCzKtOEfSA
UuKlFhhyumY309d6WCba7Kh3HTEpVbp9b7TNQPVasZTPglgqHGpFaZ2sVCEqITZiDCCO5N1v92zY
NmkOdE1QbEeFM0BYaNC49aOfkyTMeztqnDbfmYqI79rVdHdTbXWBphnVvUeJ64XdU/+REsGghp/P
oL4W3CxpZZMLa2IDAgJaD4LX1Y2IBxG6yaIe9KIpAoOiPuTjY3GaM69+/TwgkiwbzsLz4te1wLJT
9F58rTX6xpngVJ60OK+yI22JqRlwZ8mI/iiMYWI01eS0gi6ZF1UW+mPbl26I3lJ/LIbOzDKfKzt7
9Ni4Rv8QN0X/IxvpawpsuoqJBO7nOyLXuuwpJRqBThqROuZhVGyeNQNndVi6LTf8jFWI4NeYqc6u
9Pnu87Xc6B3BnGPXeB9VmnhnD5/Vj6pTvYHmWRoSH2mb4Npqk1RxabWtJgEBtBEzSdPH1Bl1hZh3
ZZIsdy19UiFK+ukF3gMT/pjEd2lpI0vFEkI0rtHXr4Zcu0vsaSPehMac7z7/TyYNbkhhGfzTxrll
8LRM9SsZVe0YysFyswB2ix9AmriNyOxgWkjn2v6eWmX+YRu5eURcyW8zKUOlBzghv2yatflOVez6
FT9b/dKR4cHo5QgyJLTe5pfssX5d1lG9G5n89/VMgYmfFW4T9EPjaTQ68R56KMdyumnlSMKVqXIw
JTQkKQ+uOSR3niC25vPyJ97o3ZpW849VZVuF/xnZzi78R7j5l//5b/+PNSBskuH/9c69H976n+Vb
8aeVe/stv6/cLuszazJ6+Q1ZRh31nyu3p/8Gi4xyYaOrN5yaX/p96XZ+wzmwoalI+wF3Nojsdyza
+I3ASzSMpHrDM9qkjPyON/zHUvuP7+OfX9cfQVBCS/+8WhKYhLBkQwJt7MZQ579ANflEaykv+BzL
zZxFFY+9L60+D5k67tTMLaNes0DVRPLhCq16VJ1W2dLf7tGuH4RY2lBP625Hem1Ci5e+HGMrT456
7kwO6JITxVDiU9UYtIaDrgZkOb/rK4nPi1nTwLdM36SgsTHZpt7KGjBpmUQpKY4VgNje5+74QpOM
IKhkemPrxomXj8mHM7tj1CxLGuhT82FpawFNTVtsb9jBSn7cnhRvQvkheEmnZcfp6K2JWpfuMLr4
0B6ANsewOdvSQbUgYXaT+phoQvONzDGoOHfd595rVNoRE7PKiLvH5MXxkX9feiLnFm0xdvyyfdHH
ebmngwebr0Gq7yHOaEx089K0gymWhL9k2dWptevMtby4U1fRhFmfxoYhy3DJERNxy3napJiZp7q7
YXDMHL8itn5PrZP1rYkHI6SlR6U+jiZPoT2pMdbIMs9tEpKV5INIlxY/uuddZYLndMDBmnDa6pwe
RRdqJA37eZnXfmZWymHKm9rPkwkDc3Yxu3bdmaVpPS3l8mSRjXxoJjW5VOlQHruKiisaE0lrbxYA
+4xF4Fsx4VSutFVnd8vH7mTNxSsOy+WH5TTdOTML+4gLcnmRjdK967J5U6llNv0cw2XvO0ZjqaT4
zOMeSm2YuZretLLjTk4g5jY7Tpbi3eI1MvzGks3JYUjwUTs0j72uZEFtd4pPQ1bQ1XrxsppxeXRz
bQhHwcZKz5NN25o7+FVr5z+ydmCmxyY46PepXRnKpZ8ahoh+1nvCx/K55DXfKyKyrDQ/raMlrGCc
47EFPSFvEA1dHAxz0lSHUSrYJGO3yAUEo159SZOCPQpHEusjLcaBBPw4rwm1nThsv/BewkM7biaO
ymGNWekRVVv32Z6Kq+cSaagYS1DWxbPeTzIsl/prR9EXHYvLA9Oj+cA2nt84Mq3o62vyUg0HYhmH
gOVpWZ5rbPvNy6gU8mI1hnvoW8Axqxq651mZKELSMuc7RZeiDpkI1geKteNTmfEFJom9PKsxdTjz
VPYPgmy8M8W58aMqS4+2WKciCW623Bu9pZ1qEGh8HQRhX3LZFrdzl5UvxsIjWwxSPTvqKowoGxYh
b/Vlogi4Ko1sRw2U8ixLXk9DpSsMN3qDpRr+m5BWu1TEHlhCHphe7oGnPtR4VINlklrg9J7j2/Qu
hqumaRQDGMMpYw3x07S8LeL4JVfnUBkd9aBMt410hnC2zPwIQZKhEC9/DvM0Y+42ql0zqrtSEAtS
kjcTGpWS+ziuvMCszPlRK1jkYhF0ZFZFVPfuBkF3RJwlV110P2LV6H/2aYvbLPM0EBfTzIndvTG1
NFWe8s520+zcJkpRdNfazDNrgSTqqKCLOqBDYqRsK9aRBHZTPXxFEXezxrbx3SA17AcAlv1iycq+
i7vUPDUNof9tf7euCqhA0rsYW21c3u5aHJrGLA/12gJWbMlJ9yKzto5XggFnzw50wgaqdPQiuhXZ
+JN0/NqlsXGtlC+0UCx2ENtOHRJjNl0Gmrhp+BPi7Ll5+iq8Pr4l+X68xFmZXOgSJdVJJ3Fpl7aK
fS2Hrm+iTjF2hKae5yk797Fz4w6t9Oe5etcX8A+VULCxqwgPqYdAp/aZPbx9wF6qhZ2n3lvrjB+3
csKp7rEnWk0edGKed0re5CfZvDZzGmQGYSMJbiMK3Br3ri3iLBrSerz1BHXySmmIr+yAA+M5Jkuf
hBQmdU2oFNYjFd6puZb7dJpRtxk7DmS8JmUWER0Qru36vcDwMtcdU69qTOOxLms9rLLU+Bgd8tCK
AehrGJf77cxELGBfVtMZyVTTbvi+AAFtcIWsopfRahowCTwCjzZoBO5n7dYtlOpQzer8Q7fyYjd1
gDxesminuc8eOpPoSQeM5dGwASol+ftBrVpqiMx6IkeuTQ4kCCcR929NZyBOIL/q1YeiVeSXsZtt
YMLmRaUk7qZvBO2WSfKDc2pHb6wCaMkTJ2eaJJzBK/UAhGx96DXvK+EKzq6q0h3TQU5sRfFMj9nk
UxOXhAYuKuS2S3uHnYb7cZ77oAAgatv4bJEo9w0tCt0P6KB8Iy7Unb1Oe0LkqlDO/T7WpiJKS2+6
pckjaPX8ySzGZN9UY0aZQjPvXDN3dx3vykenT55iSuv4mjs3lLnzME7ryzpO+cPY0YYdY/0/EzFQ
HsyxSwM5D+luILAgZAYhUsvEYk+OAXkd8prMw7XzKEPXGt298URNBh7hmEfkgctNCoF5oNagpamO
95hKWhd5ORuyyjwcZRQ/dtD/AR9RRTqu3LsqBWBOv1SBIeLbPNauucP4IYdu3OUmqlra2dob3Y5n
dnYOphYejCbj+HGY150YzJeVaD0jIxeh+ZJuWwkvoI5aW/NkjKk5pr6RWq7r64tWpxHggup8VYok
3yvE4+mhnqdu/wZmUd0unrytNJozGTHyovrK0W35pq2DsUFgRnOmEAfcpoIYRR1aezSftV63UMKn
h9nzLrrT3MtKkCE8LhdDmshrkpQ3oH3BkLEjqDassOGz3fipkh0xlbY+KcBV4GrVTlAYu/WEltPb
OCbEMlAc7Hm57S/cFu4MLrQ0LbMWKky1v3ZrXHMypoCLy7FKs2gm+qEb2+9DnaSXZPTmB2VK7xhF
v2RktOxSFA0HJZdqqHc5zSkGbzs7LPDx+9zznFxunH9vZKo9kJWyc4ptTkvFgHghtp6sqU5DCIgl
TOTgPaBg4FpO3k/LG6rLoCHBGmfz+8xGvJOz094r7TDyEon7mgAIcabuSgU0HMxx0tPQoytUREPB
4B3VA8bK3pcyzdZL2yY65bjuLPOrCS1hXfKB1VH4BpXbzlHx+mmiAzNelCMl2GJ8zr0p877Tn7gQ
NPC5Bvwf24T+uGH92/6nvL6VP7v/CyhKVpL/al86yOrH0L79Sbrz+Vt+35eM31BoIiFBcPPLvkRp
HNwgmh6NR2YLYv0DSUnVHFydicVzW2JQNv9zX9J/gzHjPYV23+MrZ8v6b+xLf1FPwLI7GAE2MMAw
bT7On5ltDFlDkea2vZuXaYkMUnZAW6ybXhX3hkKuNOk/4RDb9PS4+FqaZzAl+7QmpX4c8bhHWkwF
EmPTrtSyL3+4jv+Cr/yLbAL21KBgjrWQuC/CFX8hUDOnm/Te5NxeJy1+LeIqhg4q86QKQCfyfT11
yRyBNpZHR65qcQabIRrDJrTyqMbK8rBmSx01FGU+KunYbRHYnRmaisbwBqR3p/e9Rl5gkmZ3Qq59
7XdtbELuy1InqVSwLg0yjn/CRnpk36Qt+EvMOXxWTAL6/usf9V8YoBCHoIY2+AY0bNq/LK1dSvkl
3ZzMMaAlj3M19NMu5vVNaIpGyFI2ZIQKKdSfKgSbtsqQvZZWrYx+t6QsCnRFZRel18VtRjLFHu7H
/QHvrTGW1dHffNLtk/yRueVLcTDoc3d+/tevlpiUPW9UvSzdCwRGd+h/yidEaVFLCsEJxne6HcHM
n+Z0bndrO5q3q1e7R7E6uExknwxBTMr9sY9ldmOvy7T7m0+33a1/+nSIh1G04VcDa0CE/ct1tCUs
H3uDtavrrn+QfTOHmzInmLSiPJRZPlLtm99CrMVk3Lja2cJo8TfasX9kKP7yIfAwb5GYfA6wjV8e
KYI1UL23ibFzOlspLgT5J8YpKd06Emb+ksDHINEqlgDQDlmS1ZmQFTL3neRpHbBOEbWu3eTNqjOS
T+pZsYicbKYpMMaVsvBklF/YvGvLl8pysBFMAyNa+p2RWdN+NjW2S/Ft6VqNbHtVfCVMudiotfxr
h5gkKB1yhSbdRH80PYIu15cGvMQ3oVpGEoOH7DE1ppRRIdExF47SeUPQriFMyPViFyu6JQOohCq0
4yF9KtWm2KuteiYcb3V9WM5151VIr3zCsMajbL1c8ZOlVwOBEe15iJlB8APhRYNLBxYpxtrbeaMa
Ifd5JI9lRmRk6Bp5cOb3ifayb66WN4esIUS/Ay5kJEzILWjX2eFZboopmgoLDKQmPP+nohRa0Gi5
RYgC13fq25jkfQGcOKIY/grou7Bp0H22UnDwzYN6virlFgqClXbf60Mc1TF7e2rN8qCYTfcWkw0i
yqw6u1jpd80ylqch11EAgowAKBXtsezkda7yktm0sWBKR1RKdmGzOBPJW49KHS02JFy6aNWZVOD0
p9cXOdxFMx41pX4w6IYKyxZASDfanevE014dlvXFKWSNU8H2bovGa7HMjBlYUud53/opfoUKulsX
dWyCcbCMRznR0AAr9ZhNc12Eqbt4j4KapI+kqEV6MyuefUXNgNyt0zTf0SFPEG2VwOk51x7t73xN
9LSD8Wj18sFeYAqXSrP3Vivhj+b+YSlrucudBuy5o4kMNU7R+1j9HtNUeCFb0zIEdGLMflFKJfIy
vsRZp9UaUF47sqZnP7VusQJPrYpITi5gr9wSqafXIvWUn1QbEpk1dykQtPxGz3QV2JKLvJLiFtnC
jvcAXt+VhaylePbAl6f2Nl76dwZsPZi92gpcx1ACCYciRTJGlkJKG/1JTbSKqgszbqSym/WbcVXu
00bcF7HV3eXM+WZrD8ciX42ApxHZ6RD3P/LCurO0eN1PTXot62Tapai/CYlzvisjFCtJTlsamWvt
RFZS/+ZlfGN61gY69SB+nMYawtZOv5nHOP0ABumunDWqx8KW6q/TSsSf1HJ7p8VyPGQrzoBArq1G
zV6yHFuiziKl9n7yqu58grD6gHtyuq2XfN3lIusfFxpd/EQ25h394VFFsTkxdcUY1q1FrE4Ghne2
mjYvfavK1Ii3xvyN0Dfv3Sgb8wgZbL9ARJjfCFE2/cUzs3NcdqoRDEVO6mNGU8/B6tYvUvfWK8wu
WkPU67duUxGOuDwnXQc1SvTFGRYzORBiG++UWppfW/LYHtI0Pq1xsZ5kWcb3+eys576ctrxA+6Bt
BQYiXmySxzVdHHJPgGZYws08v5bp8JHzjH7TVRvFSFzoACXwBoct7mZX9BPL1SLI9Z2KUEtWse9b
UvNgBeb6eajgMEU58biRyDQUy/ChWut0ZcNoI4tm8zWScYFQJ7Fzced1nRKAG7+Iejm38eQc045j
jES8xofabk6pXdKRkwNZLZ2SX901sZ8z1EtV0ExzdSPJumBpzF47j/C3Vkm/0E7VXM0kKQ7srUPq
l1N10pzGDB138h6nirwczl3tSwdTGKp61+1sO2WEUuGVPV+b0zqkcfo2SQdjJ53sWSLtzUIq3Lo6
LMeB2GoT81qfjIrum5XW7sWKnkI6fXtSjQ6D7bYkcU+UAQYXmfiQrzBYPc0oWVeGtDmmx1JrxMsk
tOxJzSv1A1h3urCevmO9ym4cy6uPqBmsxxnqOKwSTz9qk/jw7OZhKDx6PbzhZf2cqNKkrnYpURmX
hFbMY44BDnVP7VwaB9a2asf4Vtjlfbn2X4Up2cc1+4HXVHoyjBnBB90dx8Lzdqou65PdTmdhd7fO
YhkR6++1BqbylU5aQZ617dGpS3Axs9EOebY6N2ayngDY7quhGIjinGqfNCm8pG3bK/cjce64wZc4
MOYMirfN0l0s4veKYMowRd0SlI1dHJIlAUse6+e2SeSb1jT1U6aLIoIUlb5njG2YD6a1zxydktnC
FLQnm3NgEKx3sHMv4QE19Wj2xvRopo1zb/ZuGqZrU+zKAk2F/sm5u615O5QCOrIxub95840H0vTy
G8nE94TmnbD/0vkx6wpxYtnTIHCOakt814xjHbUwuh+LWcL/wp1dROygA5mtivU/nhIWycz6WXVZ
8eEkw3RtxiYJ27qHaS8XRMRapd7Nwqs78pGUUoY6seOr7yg1C2I3xjMqjKTn+NLwCgy+SwE8XS8s
re1OGarOvWkzskSjyk0I1G3GRTWjPB4Vbd+Ps2QrJwKyMB6WzGmB9bO4qKjlaZo0nJSs0n1r6Ame
LADci/1QG+X3ipdTcWlGMTk3dmlgxdVcqml+kMoImJuRT6MGKjeQPFRU6ZlQfmWfPwC4lWctLgbO
Jw/AeLStvr/SASDtQ4K2efFLKg+To6rOjb3TJ6OdSIFcIAAU8i4ZeZwOpBLy6aKZU/IxtIuXwYan
04Muma+u3OYDC0xLd8icVvSDdjNRiTPXQ4eWJ64cTcjEACbG81YFV4arvnTPplZoT0ML/2KOY3Gt
K5dDd7GU0MlK703Ne+PQOtKIKuE6xFbATzo8sHWaRzA/FBgT2ApVQB5AYAypGQ3rUhA12SULvUOG
Q7GZRlFVoKjjDC2iy1VGKZGNZEJKB2ap73vx5ORmodyVJrrudbCTuyHN8t24oIXmlFFvUJgaF8M2
tHMxyfjVQYrSRr3u5HU4OqNcojTNOJu8VhDTN9dm4QNAxCelVONTDjKjhrbZVce6sqcHYzSbkz4M
JLvqKlgFsnj90CI4eecKMKcNVVwzgwr7i2xkfEqzkdlsLSlg0smKpD1zfK87PTsNq6K1QRtn2Z2u
x8azBDD6xqxtRPwr67tiOGsUO0lFMJQinZ9IQVIncLLOfHDK6aHdOIRBVl9LVPFh7GXPGdeNqCGE
Jrq4Uin73G1MxGoaDKwbO4G7dI70vPsyNqNxltUCh7GxGQNl135fqTkUh91UXwjVy8RB6KsLCTJp
sjrU8RgHWpMUoVBI9goqKrasoJeWOJVpH4vIdIaxPNcFmYxWHKcEiOYD6aRp3Hf6fbZ6FCSvWZv/
mDwCVFXGyx8g682N6hK3DWRWHtuN30kheuTG+Myrk5FXa9ePirQhgIqkOdUjZUxbCMWtMgp4o76F
QVpqyCTxSSxpG8dkf9JN4pN6Wj9pKF2v3qZp6t5ddFYvtK/ZR9OBt+rydvlRCPE6b5yW/KS3Ulmj
Q6Xc6pudSRbgtc0T8hl6/U3ERXmE3kguPQrlQxaP5GO11pOxsWnTkFy6aq5ftJHhoJqZFkK7HuSb
0qd2zB5dqE8Vnb6kdNopaHHW2mIl+SKdgafINf9R1uWdWijiyvNbXupZp+d34OMnMHyGESoaQLkP
3cRsY7sftG9szp7+NNYjktpcPaHJSEXktbNxyRmRo9Rq+ttGK8lnrbfIYBOwIvHjqlgJ3+zc+gda
OdI5SjOUnSH90pAKehe3mr55BfST6vb3RpzwWypo2FAVVfycm6YUgVK5/R4qpg6deShvFwmNukkR
iT+xfbL/QSQFQkJ3HJWApg3Kh4CLKRRTQmhgLdBaT/HNWvmJnni+zTtx5L3LKRdX/UeGAKL3a2d0
vcNgm70TtkpvExxZ9fLQm10ioqKY0Lw6S05Lotav3bE26+7CNf+o1Az411usgyE7NYD7i1rKuH0X
hdLUGelRsbwe9Ux5P/VZEea5+5w0zRog5mGYNNq3pEsmZD48X9ZIw048F/e5yLXLTMz4k6uvZJKY
Vk75Y8ZTiaLZjFF6eeWOPNT5nRNlJR4yDyG1UU4DnR7ZsepA1JPlezY7aje46THhAA5j6qQgqhIX
4AhFNTc/GHFiE1/reSkYEtNOkAlHfC2mVARWw8jJ8D2epSzTAyNdfmPSe+w3/Tw94jI7FnN/brWm
eFiQlvt6gdMrru1NntLK6qle5YydxxlHXxBxYhPPqxgP/ZxvUDEZ6lQQqmXrz+gbb1LKVXy94TT3
Fs26zsLUt85FI+p0kkd544C+CrzgLebWncyodiOv0nkDfP9aF7ZzpSBevJd52d2UkzdF8EEpI2t3
TArxYCpu/hoT8m3t1UIkR681xPeeWfk5nd1pl9lT8pXBVrmR3qCd63Kc3oa1a2/XpelC1SC9ZPtk
eXqs+8ygr7cyGB9Q+H5XpwSAXltqd1e2tjMGKi8D8ndRSW9BJSEiVXmTCV38/IRP/j/E+zcuFNxN
f8CZNj/Mf7hXNoz6f/6PKwYUHpbhT5KYz9/zO8arI2HBlElXDQZiHb/lf2pisKHYW9qUusUcAIRt
wYS/a2Ks32jYpqeZyDuynNwtGPV3TYz6m0PvAAvV/5Ym5ldQDDUOsUrAUfz9KGN+wVGdgtZmIK9u
x1LUgJxY1oNjAmoYcZX/Dfi1/VF/gr6Io1PJfdwK61EB/ep4l7ZRWyLz2t1W4d6UPeU7+R7q69FE
v9g7yn/T8rhZYlEUYfwzCTL5S0FRXqvuMmVWu7MH49GM3chAO8MyLKghXYrLKorkbxDGv8Cf29/I
N7wVJuMR+hWoHdvOapeBvzHlFcQp3ETz2ESMxX8XIvcXC+r2s4H8Y23iTtgMTlzqP4QUWLgXROUu
7a5J4u6wMfDkCvfojsY6WXi1p/mN5XT9I1LuGhJ1pIR5euBP+jaa9Uu52PuKoUPHG+et6DPbW9WM
68jW42PFIfbFGsrm74yYfwFft4hA1QPL4h7b2Ik/f2Khk2dSeEmxE0p/sWVzXsruzkm8hWQyFpVU
HcMRxN8v2VkiVPlT9Ien8l8QBn/lMrYPQK0ND9tmev61ZGVmmSZBwiV8U0PjG1TQZjcSWnLn8Y7K
HKXySWU8epoSuHQdr6VzJuHiNCfWm6pONzKZlaBX1+9k0P5deeH2o//puYDAwJq6+cBAhHER/fnS
ZG4qUsvBlhvrOVHZiCpY2RPD6miVqFRAr5p0EqMGtJx0i/xsEpqMu//66tjuryZGDiKMX5wpUD0G
D82mnPvDHbWB8IhYvWxXMtt9KAI/w7osFmZO5ApHBcWt9NPN+1BlRfmqxO1jPK1rGCO5rjAATWM0
1ivXTXdxUGxeCgAXdUePl7kznPFx2CwXw2a+cHlCQq+Wj+w0x2UzaMBs6KPhPprE6yoROKwJPUts
6YSnVTh6JBZBjyr1XOtwRmwFDwoVo77bde+MXxKj0N7dqhDXKsY4xotR8V7bJuufO/7zjOlCfQdX
nGoo4HZ1wooVA8XH0sBPVFmpM2/Gy66rhbcfh5ZZIrExdWsE9FGMUFZXZ1oYF1J6YmmbZVUjRH2I
m8Dp2vytIzz9a5vTeMoxlBsRHo51X/XFssurRtmTeCbnZ/R4mtgvsbpsHMjogcOL/OjY7bZUkoh2
JSBeRmOu1D9L/rJHg04N269ctzinjdb5da72H/pCi5efa258LbpePi9J154pC1BNhsulsfyCsUH3
s3GlshH9UnE2Wqf/SPUJGkCR3nPl4SjxnVkpXyrHjq+UCEwXzaGfctQK/Vj0Wd74Sm2OYVVTbh70
KJbzoCUj5ZSmPWDTaMrlUBUxZH+HsBlLXjkQuF7QYMZsZtOBnsLAD/tuckFE3KQeA8hF++xh/cfj
X+jde52lym0yWPVyTKnxXeiMcPgyEU6CK7Q4sNeAYvW033EtN9WYCTB/Khu1PRLkVfNDWm4OCY/6
pFmOrCJafgQgasM461MrgBN3dqll5cHY1KhqSAMs3Vs9yxYwSQKG43A0coCAwZZrgHpOa32MXU9m
Ygk1jI1uftPNBgYf9xV1DnmreXY0rv2SXNYuUQQ7gcColefiPs7N2kOAWCqPiXRBCFpm07BqGGyj
IR+V7N1aXYAH6CabAF5qICTFQI51Pyt0Dx/dDaiRG2TTOov50/3EcboGeDvfwJ0VPO7SWG5/4cKJ
j3YDgazFvYsXFGBGkTx5rnfJN8BoBTmqNwjJqcr8Rim84ZAZRJfjAKmLAEG5eRsDofiYtRY/20Cp
aTTwDMDY3i8bZKURqBtZG4xlboAWzq85WDaQK93grmIDvtwNAks3MIyJEtnM6smnboPKaMJ9ViCv
At1YikNRA2SUG7SGkuFdTdxkp2+wW7EBcKsG7tdtoBwped1MASxQHX4mrvVi3stxPtHR6txMG7Cn
pOkQFhvYJ6RtojokHRVn2JVQIyNS9OEWJ8RZ28DCEtSQvKb5KNRWi9a0Xw+r5j6QmYjYooP6GRXk
FVWh3KrSYEfXkjSau147ToNTHnvp1pdixsFkQJgR3wigqdujBout3+lAnfhEwDwz9n9rw0EVVath
KsFGZ5G/NxtaqlbG+kGMQ/ZUcm6+tBuqSmNKGY59dU/sv43ws+QkLzccVtsQ2Y5rEtYbSouN1yZ1
amj3cHaAuNmG59Ixv6I0Xto6rD8B36ksnk1LNfCIZLf6hgp3tQQgtv4BFrN47NoNQW6BkqcsA1SG
AfIewW7MEMvmqco1pMbWJw7N0nNFkJV+yemZdACrzVw3GY1kdWNbOVC2KlbruUF/do3pJL3JNswb
33JzGtN+CGXG6qRM0jkay3SuJ0yzlSyya1Vm91Omsdbbn7B6vSHsbldP13FD3VPFpaC6zzrIkIni
zk9w/hOn1zfI3q61ImyT4lhucD4Lq7NL6u4HtIsTuHrb3Go0TFZsXaqyR2wzfPToeT2W0Y0nWJe2
wDHHWOHXyGqxHnyd8UdEqjuvZ3O2vfuq9JaTZvcNfQumODnCMb6mHBZ7qt4ITQCAOWv9DMAEk5Fv
lMa0kRtSriuCmvWLR5DWwVVQ/AwSz51uzFBC60aPNBtRkjhQJuVaLy8F7shTsREqdtvP3zDjrpFH
C0jpZ4o0zj3eSV6eW1iIiwNzX9PRctdIpkKxkTekh647bSN03KLAxesYIhoRUOIqgvyZ8FgEma6S
r6pv5FBCEMGunzsZaWI1/NhIXwFfKf/uhhVJ2cYs8UpGXZR5kkrTFvtYWXSRm+k4N+aYPz9N1322
kVSm0byP1Xoa5fqW1/CmKEeLoOZHAEaI3zuOp8gtqy9eZ6wsscadMehBkabtW0kHx56aGMjbWgJK
tEmkjVl7t6b2LYzrQ7Xxak2tf08MrD8jYMK/s3dmy5Ei6bZ+ItoAZ7w8RBARipAiNaeUN5hyYgZn
dnj6/ZFdfSwl1Unt2lf74li11U21BALHh/9f61thUq2ZRFFOrJVhbKj6IP0bpUu3p8g3pdZ8ndf+
Xbt28iJMR2TcHC10vvSuon2VD3T8UtbtwpmqDY/zSzknCb3OClaR7LUfppvdxoSVxD7eTeklRSgN
1jYSYdMfTiONi36t/6d+4t8MmMeR3nkK/gfoBiRavYXRi2iZQJdMVIXlDLuMwoCDCeYrBbDhJfnV
BZ1tCsPL2hpNSFRCfGa21hO7Dee8LDopP6PJJ3NQQ1Y8pFrfIK+m9SrXHixqfHE/Ft7QYKIerqPe
GSRx61aLp59WbhuDW6JcUtyRxjt+8VstRVTX5gOW8DpNT5z60aLMif+85Itj0Wa0cDD3+NAe+RLS
C5TkWCMRcDY/cttjCPmJ3T8tMy5vQ5vUPpVR7AKWRXsQyCE3iKMXFsagdBTkkBlLjykIn27DXiIV
7OlSiVUWoC3KI9JtfLBhZh435UbOrfnJTuz6WsPKhMazbOvHyNGUvpW2Mhva537VBHOTpvd1miEa
wJea1QjZnexRlBUJbxgYu5/dMGAJnzSFlVzkXloHrd3J+2JVNSClKTBsV8PWXgpmIakZl3QKrHNK
8cM65iJ2I1qJmer2TtnaV56XZt+RdRRxSJtSXHROLy4Jr/IOMrb6W38uwb+mrM+fM+aATWf11Z0a
6lCUljpJujdt4Oh9xZSlR89zrqw9bcrphMFhOiD/kVfghayvCB7ZYQZ2V/lfqL96P4uyUXtG+XIz
uXF0qAi9Mraya8TeVOB9EVTWxo64mdkPaOC42BerhfLxUCxx6M35fJ2ZsTPepr43J9sh1UuWQMfe
xm4v+LVdBh9ocH2J4ruMw4VdjtwMJpNM3Wf5ZU7iHNmxslJPxgTCQG8GO/G3Ud/rImgpukIDBcRe
PlCjVN9cjlY/5ODNdwZlX3/bgyAiCqTx7a2tYuqaZqvrX1M0tBlqdr2+a+KqwPvXrpMBxanZ3jBv
sArPtc+7jOb6tikYEPsZ+e4ZEQ1lyKZUBQrMqQpNI+metMT0nzp+dxKihiu3Tl+MNwZnhGNaJ/1t
lS7avpiL/tKdmu5zh1U4ZUO9NChf6Xc8yhljLZuqgbgeLV7IhGoA0dYXlqhji33nIpZNGanReSxS
m40YecBX5i8fMXEuTrhWvfOAV5vtyl+eY7qNM4KPxMaLzAy/GpPTXy5lIXEj3etdkRSP/Wpknn95
mn3l428mabh/zH+Znn/5n93VCt2YqyvaWg3S02qVLlfTNDpTYMYxLtol66M8UKmJvdrUWAPb1XMt
Ct8+xb+c2BzFm7tltWdnv5zaxmraNv18OuTzcGj0mVPIau1Wq8nbXe3efSpTvN2rB9xZ7eCmVyXb
MfbrC2c1i8vVNp5oSxuweUiuqPCPrAmUuuOqbXbRajn3V/O5+W8f+mpJ9zzM6ctqU///BcL/DqYG
v9Bvh+13BcLrl+qlfF0dXH/gr+qg6/7L4ODtgbenBoD1DS3nX/A2T/yLSgVVgZVkDYUXLed/qoP+
vxzLtakL/pvA5KySwb+qg/w+EDVQ2S0B8wYk3D9SgJpc/lVtgsDotSaxykCpRDorD+f3skAF96iz
fGWFTZ8kO5/q3p3pziilFqfZmp4yUUqN/cXISUJsosr0b/1Vvm1T874ElpVvzQEJG9iNEYwr54me
ROwuKBXUDJ95b+8k/J6YhFAyt1R18duD/puaz69gl98rK9y9Z5CqbmGVRvIn1qLHb0UNo6AJ4ke+
CAvN8a7LJEpPPiaDbFPGc7rtK/u5zghan+dVC+bmVXKcUVLA+4K3h9OAFLLMS6rdqKe7JeMhKIvs
vKYv8yMiOwLEneFLl9S3Nj3EJw6xLMopKwS9IX1rZALkgEnzfcMUqfaNSMZT4uvzNmLB3ZY+UPge
tORZH8v0UNdaRyqMhnx/8Mwdxpbs1Jal+qAkSj35zds0BQOJCphLYZkl5fXzsMFKQqChUuG1pbov
ZNrB1xma+BT5SRvMqcifGn0xVTC049c/v4tVlPzm2hDgqIwSSrLWu/T13n57FxxCS7C0nREOE/9a
MGA/9CS6bGsvVSgySZ9022LrDmu1ZRwfNY7aR/wH3/58G29r0HT5EF2SHoPe2gda8KZwWifI9ckt
AbY0CqQlLT4wfSp+aq73aJnlcsFzSIM/X/JtVZhLera11v4d/K/U+F7/4bBMoqFv3J6uPKQ70/Ge
aF/fdh6BfH++0Pu3y4UoPXuObRukb7wpsVaS2d1enD60MlbXAKxJvY+wt+4401pbjAaIjlrPJD8j
s/9peXf9I6lc8o3Z/J3vmE0RbzaWcoCzE5GzVMpGhp4DItHrYjcs9PZeVhF8YJyanbE8rgeN/8Ef
vz5oQRcFHvbbp9xpSLkwNvZhbUdPelS/IAZ5ygQb5Yb+89QblME/IjozAb8Z0nxG1OFJXFql6G+H
dIoHXq+GtAfi09kXaRpjN889+fDn1/p+/LDJZjI3KJ36BnPw6/EzKKvrKhfthpvDhEGeh0Bz7js6
1Va6+fOl3hEbsZZQ18JaoEN29pgrXl/LdSacs3QxeI3WaWjch8awf2ic3TZQe2SwZG3IJgVZG+d2
s+8+f3D5918npF4IeiyH5GR59ps5orMW2mWCy/fC/N7m9aWu2i+u3n8R8XAwIuo5Mo5wkzlb+tZ3
uuZ/mTKsafZi4vtVUL5ipD2wf9JN7j7/+d7+5i28urU3HxclUOIjY24NbdzRrPxr3+q/8moOf77M
30yTPAKaO3T/mJ6YL1+/AUcrkaibC6YCS925fbf3avFYrAc8bxiwL2a4ABL81Ti92YSTdKkwav35
Ht4Pa26BCZq1k20JaVivbyFla5rVg2IQeE0duhQ7MTyK5oO/9F3DgZYH0el0YmjSrUaX11fR64xI
cX3kKpn7EM/ufV/0jxWrbau68M9/0N8NKz4gWoBMjzbd2NeXyqzC1xt7aEOxyPawxO5TWuM3NRFe
7SF82WuO9/zBQ/y7P0+sOzuDwhHogjfv0W/BcqusI0tFDvcxxrTASdqvvUWgZCK+//nv+7vP1oRx
6BrYLnQTRdDrP7ABuGVSN2xDNK3oxrVGbWyvLoFhUDZKZDbtURGMOMK9p5qwXZ3SzAdv82/H7a9Y
I/CcFt7fN9/HMEWa3vQEQbeOdeWzxJ9ShH472ANbNQ8/Zl7LpWFk6VaR5MO+FZtdq33wzP/2JsAM
M/+jN2YRevOiqWTXjZlUaHxV/USy6e1smFez0d9LQz6ytbtm7Vpw3f+0yPUSqn754D2s89Pr/SaE
2RVPujaBQSe/eQ9jmZUDupqWtNSR9saoXfq5Xu+RiSRhb1e7jtCOMUel5zTIghSGZXLghZ1sNVML
+56iYjWDuLMIVIoaLT8g/dIBmlf69s83+n5wYiHUBftSm5s0xJvBqXtQWhca9Cxc1kM6CO+Y+d7e
pV8O1gtg1J+v9n7qZCmh68uxE44vFpzXoxOjlgOTtUCTbnfj9zxP7xD0Y1rWPtrevjOFwayGOwIy
0gEQaxvmmzklyyIjV7mlh3gAECTJpwXyzGauumtFkj0KVZybcTtjoi8rWrumvyVyajpAddoOOvL4
ClEpsiGYdVXufukdbzz0k4UmrSqxr9psJnDK37TjGnhF+lWAurDdyn6mtTRYG1dX32KKNH9+em/f
FcZekwMYr+rXzv3tbDwNVeJITNHhwAEKkEPp3aiYypkHGgIDSPXRvPx29v/39ZBccvLkIPmWbp2U
fTbqsl3Clt35qc50+6aLI+eDEfh2Sl6vYhGs6ulk4K171tdjoiB+uaTstYQ4h6n2yuTrotIvvSUv
uxLPD/7tDy749tPkgoJzIFZBQxccQNYb+u34oeSUeHQM59AEpfkkm9wMk6F5MVvjm1FQ+y1HEE5Z
bVUfXPed7mC9MHtidO1c32d2fH1h3Ax91nueCosG+7JkFTJrcR/1LmFlCPWOJv29zM4evOVn4nh3
6Po+OR7p6OyAcBs+mRgjsCkl9Qdz5duPktvioMAc5ZKji4XyzSIPwabvKr6F0G+wvEQqti4oE/sb
X87/GNvMtTzMo+sByCcp7m3kXQ4DuS8QYzMHxsWmXap4EwsgDi5CSpTlebgA3d06i/FiA23En9xt
OPlpQBcttMMFNfkp/frnr+pvhgMmR1Q6LBfss4w3b2VorIRr5SrMqBjvKPfih286Oq3u8kJH8ykb
kCrEaZHs/nzdd0s1CiEdOy//MAWvh4bXw4GaDfO5yiayFfKf9IfzGOYVGsKtr6oUA1i2XE7VUJ+c
AtYHeL0WfnfZ9N//fBuOxWV+X6nW2yBAyEJrqTNhvn0lQ0H1Mh60MbSKSXy3ZfScj+mnSTeHfeT2
P/JpcO5H9jYx7jo/vm2xxhyKYtmWpp/caF57QVXbuxzGvD6o1gXQD9QBHYgGowZoWAvKbalvXK1N
PqEKsS9yazEu/ApUXk0K/LNdNvahFov+pZeLuY+s2t9DK8Lz3lbNDn9Kt+mUHsCNKbdFN5bneiIE
ma7bxpxpRNAEMi+QUXytIPEfV/j8C41ddduXNTc5WCsWqN5VpvnYTELdzgVIRw+Qz8F0OvvcoOFG
KVHUn0pS/PYJApcQpQUd/hFaxzaeJnVV5LQciDWhKuLAtTmpycgfcrfO7D39W7F88DH+zajgTbB9
4sxDye/dJKHNACrtAQ1pXIl7O7YeeKhfa1d+Gbo8D9K1Obp0B1qDYTxr3z4YC++GAqsykigEQHyh
vvVm50bZHeBF0Y4h+lj7u4f99cE0oupQLvqj3fof5RP9CtB5PfS4noex3UC8BgjjzeajTJfKS5xi
hBkbR4+DIc2gTF17i84o+kb0kpPCWWi0jVlo6taZoukzJMPsPila9xS7tfNzzEYGYqa0U1/iXg20
AprOhthj2mjROpvl+qxuqaWbG/pRoChcfpFud/peitqgtQv+8s+P8P1sYvHhIuSEmYqY8m1CTGHP
s99OaKBQKuPMkW163fqp98mTirHjJNEFLsh4NV9g8vjzpdkIrC/ozQOl6MHqxR34OLDfPNDEiPoY
dU8fRgD5011ONEVg2F55YdYe/X8pQezVKXifYIyVi+8gtcsAWFH5KbLL6rvy0vRzXDkQo1SaXlSd
DaowsiMqSHifTnR45yfPobdmyvFnMSjjnCVedzJzozh7k8HJqYkq20LDh469H0o17rR0rq8xvj5X
hnHW3cI4mGZtnaRXIyaZyofFL19Ehd8UzHd9IbrO/Ix8wv1Ci0luZF2vvmiBMQzVDCwls7nuC9Pd
sGPxb2Ewy/NkmZ2H/X1A74+mXwC7KNpD4mXmfb2mUG9HDUcJ6+0Bsw2Ywl439lnk4ImjrRaISjZj
kLLMPCVlPT1Qt/HDHD1EG9LdwjDUZHG2IaNV80MpdB5ESafzMu2K7tMq4cEoU4/1KcLkPgZuNy4v
Wj5oL+yzjftuEvaLrRpavZqfs2obHcyXrDfks6JZu11wDKKzH4od9sIFUDO93iLy5ht4jfVmlFqE
3810qZNndBQTMhfoPg9IDjUx6n4cePZihxKDgNh2TdWc25hq8i5vqmiTzJm6wvhfbwm5i5sdUXBF
uok0zXSQn5FHgJGnuy/7HtbOFOvyGW+i3HVNWaeBITT/bKSGvAJqDha5TasvnmiSk436a1fU9I/9
mLitFXEbjI7bZ2Fbo4UCY1SVz+xlbHqOLXieBNnDAdOFu5rGhnAWAM7mPMsOZtrk3/V4HK7p7jmb
OffJPDUm0OWlyo6zZaZ7N0sneghLhuUd1Gmnlwy1GTVEIg18NTpKDK3Ok20/+g7ky87TjmDt7B+q
n2XHRkKP8UJz4qXF2lPm2sOv8mB4oiPBrxY14mJuORTvamfFcoJTydm7I6jK6Ep7zUGn7RdmeYKN
I4N2D4haAKps0r3lpQNuXSc9JllM+myLNETXzKSlge7DDIqnYj4u7hzfuA6blsWW/mUu6M0tWXpn
YKm4bGxJ6pts9ccWghfSGmnjd57hhLe6UYZ6Wg1H1ebNtqkcn56jP+5U67lf0sGhqQ7Xq9lYS55s
VA5pNR0qaHZaNV9F2ogoxNSga+mlbx4nkDMbjJGhMXvDdlGOxkcGeQM0jjxates/ziNgLai16rbV
2F9gJvOaq3Yuol09ovwYZ5cn0hvnvoobpJymdRU5c6iabjrWueGe67ol5jT2jK3j9+keYtrQBy2q
CQctna0d+3lqzraTtXd8Js+D2+IKQvKy1ThT7PvWdC/8PvePupdqh8Xu0+0C/fA+zXuXLMvIJ5Ul
U7cqMZdvsuBljvHk7SST5m1Offlq0GW/rYrcOwM/dq5cNxqv2mFxv5qsAt/8SuPVRWX2JO3cRFfO
O5263AkLtZr8UoUUi6NafTKkn6iD2xOG05UtR785HfsrUE50q7BaGPf0ydk04Ps5GCiKN2mqNycP
XfUnjaR2H6Xg9VCa6rZWIj1FKqt3I4X9nelGZKaanhbi2XGgU8GZwwOLZqHMXiZH+QMZO5m20TWs
gYVj3zhlx2IkWz80IYpcpxxRr6s4j7B4l/TsA3PRlk99vYirqXcznElGzWYxy0mPhsaQp7i5B3Hl
pPbYBU4xPVRaE6JtXO5SbL1nN2P8comWuukoAyfLsWi1bQuD9dcqiCiJdtdIYAIHktQkLSVirX0u
XH4W56d8Noc2O2Ekcr7jcUZ000z1Sbgy3ZdozMKygukS4G8jdW3iQTzVusU9GmqszvClDy05K8em
QBuUePGnkYiUHViK5mhRTjyneeHdaBkij2oemtsBisKXpe3Sz85szTeVn9xVU639cBbXYu5BN0EN
zTiLWQd0n40VHrhluHYBzRkXWmwMM+hw2uyD7KBaKpDG7ieZZa2B+brybimmyONS5ubOmT1+mD6d
+zC6GGdDpfsTBLUhHtWhgjR1Ax5C+TtYfcOWJzzZHBGNythSpc0UfnCpBVMDt2GP2xKtaY58IsBM
L9Qmb0ZQ4Ishd/DhqhuZO0AYvMYhyydrHwqlT5ukbZ1PNajMH5mhqc8r4oBLd+O0Gw0VfRYaBmIw
V+ARpm6snzKq4y48Dc3B+UnC8K7z2xz1cdL7eCX078tQr3EX/a7PSZAWCMYII4jsK/zv2eeVqLBP
IzfD/gQFdcMqM11THB+/uLmWv+R6iUJHqnhXVgLBrK8ms0ewaXbwCFttedassWq2Vt57csOvLw92
vDDf6MXF5Ivihv5o/XOpRL5BIFhB+vOH6cFRYr6W2khVJEapWlkwuEkvkOJoJFkDK7waTqNDTyaX
e9T1UwhJwHqZfLMn3Fqohyjy5bJTcJfPUW2JH7qefsUb536Ke7v9rsmCfeIAa+1BgZnH6m0BGpaG
YleTS899WBaT7mFt62cp0Vf72WBSeOxBIgKPDjqZA5/LsuJ5WKDMj2MLQLXq8NrFIODq+E7PxxPn
nQ63uGYAxIhPgFBvHHusAn8kxVdTfKxjrIsLqo6eCJ2IA87egK15KSQkMs1W1S3uZnOvG1O/TehA
flEZFLpHhC3Pc2ol+o5FGm7sAMN+41sjL6ir+TqTxD/OyjzClbcOpWpxFDqcefaoWq6LSatQrthk
gQSJ2bDKiU4wBVuiZWl3K/oIPBPY8tMUAZP/tQvyhxj1SSLtixqD3oIapWwOhkqPHvd4xXalu2Yi
LQK3dx9Le93HtIV/cgQQBj0bbyYjTncs3dmJQMeTPpTxlrQRuP7spu1S7/buwJYaSyz6pqQ4IMYu
mUAx83HM64LBdD9XURlOCb2pQXNJhZrNnxFj6mDb1RJIvbRDT7phqQ3OTiYl2Oyogg5ZT09ONmiH
Ak0VcRiSC9p58sgTyr+WTVIBHIf6kHtufG78ht2151/kNhGFXml2n3qCLy+GtWjUNon67DhleuyK
mBmojeZHXYfGCBxh19co7acCcZsx6TXMUYWKT9UIQJWXX+hC7JsB6ZXoJgKC60Mq1by14uyej7nY
5PFyJtrbA1ci87CbxXXvENiR40e48SID9LetACyqOR12fZpUn/JJztfmIrty17YyOc8Auk82DcMb
NFr1fsHbc17m7BNrG5BYngw7WLRz+7JlOzo5fhemLm5Qn4nuxlYDvVTo6pdZlza3kwAD7hnltwg0
9qkoKGBtncHxLtX6H/S2z+KNBbE9MOrYCBOgVKv81As7lRNLVQNmcMdGHZNJ2dTD4uGB33Ma+bqO
EEj7tWpv9C9x+TK7KUzKPp+2NaMWxs3Mjozoln1jFRb75Ci7NAcSiKdO8g7jqAnTqDxDJzDOmsXY
JIsBwolZHaKOKJmk86sAgKjFj0/fhAMbENjufAbvuSD3M6YLfcrFg4aP47Ko4vl2BPV6Ifpcv47x
XOxHU+eQUw+55mwNfVLlloapYvo05kt3McnnbK35wQHOGWR+nd1a2eoKbUqr27ijCVoGsZZ9JeIq
FwH6eQzvtcaoXzi4obVymxM9krQNAO5heG1Ti49nWIxs3kBRyHd+MiZhLJC1bSbMdNjCxfIDDI2c
tiU8fn4Pgbvs05veuUbmLxg6Xlt/yWAD3o1aLi8QP5MyEUeTB7cYh/pNJznnbjIdMAmgdtRital2
RI4QphPjFyEjr13K+6HINCLfLOwPw+KwAagNjZoRNUz0NdvBAu0Y4fFD5mupW3ws9osaSww8jW3t
qGRhZlU63OpUdxG1eaCXUaXMsthPRFjjiFfaMV5EtjPyKrtNC2RnRmP4z1Dhq8/lqMEoWPn19brm
G0nF9qVIeagLOmMn6N3aQ93LThAiGIewTsafdKfCK+ss6aGrzYpKri1DVWgNXGh/U422D4hSx6/f
2R5EXrjxI72guV/msATZsDN8zYs2HazKcEqFexiTuA+duZDfZobXVo9dexd5JFHb7BpXU/CMZaOB
cXhtlzEqc22QGIcR0/QWroB8KdHDAdXRX2qAj1un9YxjlPWSzhicAEmdGwBvD+1zqWSQpSiVmsLd
dpPNpk6oBNMHLG49j9tdYfJy6sk5Nv58prVnPC5S++5WWfw4TiL9Ova6vluGuPw2aCXyDj2vUVj3
1e1UDPGxs+vkctZG5nYE/VsyAERgW5NJ9FHlG3e+hVN6IxcbcPJ6S51DoWcsLr2+NWRgi7aCKASP
oNXG5nL0TEKj2NP1vdQOjcybkCyu4ahTvd4r24+OxiKKfaz1ZAqDxdvGnuRjXY3oZlxNp4HJKlCy
5fyidahHfdrnm2Rp0YlQdD3YvQ9Jkx2DSz+kRqsc5E3c35vzAnTcwf02BXmZNGE+FfuWksgVCQ1e
0AqiMKCv7BfRsr2NxcBThOh5MakBCqeYHcidYvxsmTnZSlKD/RF1BeO3gm1Eha06aaXPetea2zG5
X2wrOWK5qPVAJWwYo8KjfSNZT4PRa9ndVYKDQHYfT2l0ERl6vK0oSVCBmO/iLnWO8xgDx/IA2K41
5OEiEsa4q0SJRwXwyi7XmZL8oi4B8OqL3PDQ6j2VAXLX2LuHWTblmJqgbsmZgj1rVNYZ7mWb9+dB
cVxk2dmMsGG+xXTqMbVFz76JNHwuHIpRpuVcx6u6msqIFazMr80YRZe+i+DM6btpt0SZHwqtvliW
liXb0p6A36JbTn5Uxurdt9ZD3FSb2z5bnFAtIJ/YLfj7tgfJMwwJtPVmuR8rflgk2bLp16yp2EjD
TKd5xVll0405oQxT3FAGmRe+WD8LZeJqu1qHwSZhLCS0KoIEV92+Ufl06WUUGE0LzE60ZmAVEcl9
rai2uouvFOage2UI4GlEYF2KKk/DPGUo2ImBPWDWaZ2k6ooI+JgZsLiNMI4FNgwUhljPflftTUd/
4CW89HH2yIN6nO38MFntflaEEuE0vWpYka1wbGPZbFMcQhGKOeGzRVlm3w4GF4GxZ2nqWhRZdzRM
NkHLAi6YmXIKGssGDpVCzLv2llbdWGmDtlxCrbmFXtAETZyZZ48T/Y/Ud+yNblSfF3qUdWDl0MU6
4Dc7v9NIOrb6mBjzaNhnyre+8T3hzlinfShdJg4ZUs4DSbGIMBdzX1V+j24P1nXhwJwzRvF5NMS9
t8DOm8pSnm1EfQEqr88YDFMc+XOO3stYTmhycSbwNg8pmv5N6gtOZkThshMS06YwYs7zqfC/mN3y
UOA6CwtO7ayiGYWWOftOcSLfNH76YCptQIyZjBsior4PEXzdFv/YZHG4prxpXtvmaIZp5utXxIx4
N8IbvHOaEAxiyCE7oI0rz7FmXKBr9xApF1ESVNNQsD4U6WM0zzXLd26f+6Q3rwpyu856A3uwb+Kd
PoknLzZgb1XsHXAD2leOaks+rsk5OBCEn1xDqYMxdJuRRvl5ZGuAuq9XX/1Jk7d1RvIMDjyiEhZj
OVJmpn/gCKpltnIldqSmO+BNLc9ak0VXfVL4X90aNhjCytrXAx4A1bQCQUG7iZtKY6VIdCd96Cny
QOPw0Kl/sxeXBaowHGAeHJDFedQtNsQxQTNSH5IXl5rIqeGbuHF5B6d4aqpTpYvZ23qL2/3wSX3l
cklGW2Lu+0OVzfEn18XQZLMmfwc7r93JVuQ/I1nOl6qI5XNXivwW8T3uMVenouU2NOznCdgmhPGB
hn9nblfOegjcmMFTx/ZWtI3Hp2i2T7HZzfcGOYp7BRfqoVusGp/gABexH9LkEEVsfOJMzy5dfFIh
rXp5IlwqKkLOOypg6+OccA3GnM97a4MjE4a0SOpla3Lpq75SKR20drjIml98jwzpVke+zgyPBVng
2J8hJosgHufkeoi08g7mYHtoU5tdjZeTahY2OBVoQXA+UrepUeHVJXuFQntutPZLvKQUKlBU+uFY
Kl7TwJYhOwFmBczhucVXv2WdWtxJZoGybf++cXBqNqKUm6UorcdqFvFnja2NW88+ca1NDQPJFNrW
a5o1OUixTJSL5m8kuKfHtBOU0VwV3zHH31LR2+gWR2Ja/mxN7nKqj2zU7F3jNHsFdxvBsQeBhAXM
89rANRJ9YxgMk8EvvvQlxYcO+DJNCO2nyFGV6Ymkwl2KYFkGK6SsfUhoNmywCFZbzSO7Do0jSRh5
/5iSsMenO3xrB4o1bTF12zpx1vSC+lbWDRXBCHtak6T2kWQQEmhnm4BFQyPpwvXrcFGkBRZj3l8k
VLG3NovsDz1iie7t0txZi23/mBVAf3sA/TSw0QMUycZk8scTIHF5uQpAL6jXa2Rqmfa2xfLbBdZY
krjjV8Um4eeOMIFEzaOj0kcJtrsbcMUHlK/GKxkzUeCGNe7zYfBDfRAAske7IkO7ijkYdR40G6cD
SI9o1WEwKe+moax1+evAPSfV9BAnlXEpBBlewMr7QJ/r5OBlhc2yO3mntHOOQGwLIOLmbsZFHAcN
2va9WZvDnWEZ5X605nFHsbrQyP+os70YC/9gTQOkJtHLZzAu7ktFUMpTa/TdI3U1gPcTNt5sm5lJ
fSpHRZQBXYITOFFxgaXZOBP0WVw2iyOB1ufZnrwgEraqjHiEOXn8c8PlHXth1UWsFnnPceF2oDN6
3cGdaEbliW42oWFl1obQotVc6j9UOTXpQn6qiAC9s7mrB3ouP1ie2LSYpe4i1ROF/eKs2+kp9py9
23DUL/TiAbJefezqJQ7ytEqor9n+B/f8LlJ1vWeL9qIQDg1fGt6v79miwhRNIke9WWcWwYGkjSVK
EFZjyXxTWAi1unXGMYf6eyL4kDqaBqes7Kwr6RFTsJiIPtkcfYQ2ft83s12U2IYAA8BdGW9aj0Kv
cNK6MTENlLw7lCb0o25IDmM5ahJoVCCVAwhvxUeCpLUj9rpjZiNwwSOxdiFhIbzp/rv2wojuU0ig
tVEc/RrQ4+yoMYNV5N7LTLwgT3+Y0RNvvDYbOSKwUbdpGAR941XXxSILVIv2C6WH/IpGpHeeUqu+
cJtZbBeNblu5mDXyWX1tUrUGzQRIT1uaHT9bxLcBFW2XnZpkGtBj81vUNueoIpzPkEZYJZO/L2EY
bWza87jnq/KbNuMacKHsHrGD5awLS82x23HuKcdAsx6X8bnNjWXbRsTJalkntuiJCnYz5bOH9QAo
SGY43xa+HVz8FMCtJZ5//PmjeKe8A8QN3YX+I9oG571y159rFKMTclGp2fN2aue9D5TlTCU+32Ny
pBrUOG5yP3haynRDco3hkEma2VP+QT/0nbABYYUJ5wORDy0cot9fj3SIabpMB70O+1k4N04Ue/Qq
xHT96+/9RzCkq/RbW3f1z/4tp/6/BbN/9X+6r0v+9/b3rHfzf3O8/3dEchvIiP7f8WD/p4qHtHid
Drb+xF9eJwc4PfYPLDeYn1feEe/uL6+TI/6FEABBDpR5NEnC4Iv9DwmJTDGflrpP9sJqeVqVpf8h
IXn/MvhtvL81JxrHwz/yOr0bw57DPORhjaGTjjbt13//TSK2lCP1eOIYtzWZpFtbpytOtTucZf2t
9vuvXurdDM1sHBIzl8duBOI4W2w1f3ti1/+ehH7PKHsnBcG9wVMQFsR3i7nxrZaXLBLmTCAa20Ho
+mnwxqNXEZaQZfdK6wB7aZyGKCoFdVVfkiAxfSBl+GWU+H1uXK/v8pRXhYaL7WzVI/72FHzwA0aH
Pgr+Bh/rlt04HSPyLT/J0k6IpQEOWAZC+y/2zmxHbiRL06/SmHsK3JeLaWB8IWNRhCKklJSpG0JL
Jvd959PPZ1GpqnA609mehQF6gO6LQnerJHMzmh07ds6/KDPKmKYlo9tpVxI2xE0yuEOaY2STobq0
C2g3lOSQcXgwqw7nX0x6AeeUZXG4/ij+Fz3uX5+n//zL4/vf8di92kNnBMP/U3ffACr//sJVvP3x
v/8XUL6fJ855w+d8gb1DglO47v554iz5DapfCIux1zS4O+KPfp449Y1JpmAACZJBlFuCk/jzxKlY
T7AzOG6OoLxwGK/wl1BF2vF6rwE7hGNgIzwE4cM6o7ZIdtxOOJajyjMo2bNB+dck/Q5uBowGhETx
kMFyjaiB2lJwp0xVN3sG8oT7UpqTX6Km7O/kiAZuUCNqjTs6sK6xUt7BuS27g8I5v6sLP3o0URF6
rw52/qG3G7twVRMppes34V9uqJNt91/cqv8NNyEh+VLobyNE8P7ja/7jP3Zf62/dj5Mtyd/9uSWV
N2BwxbcW2C+DoP/PLWkqb9CHA8CkAZ4X0Zz74eeWtN4IUqstiEE6d4Fgev7ckuYbUN/cADTjDfgk
hnnVlhT4y9db0jYFFZf/YJvDyF0SXjuVFk8Z1xMvtMz6EI1dA6rBnoq9sBH5ppWOilhwn/juICto
Ms92Nu3aYapw/+tD61YdnYpuTe1jMjzrn21baxxMe8c230XIh31LVD/1/Bl1ZcSYcvvx1ZqvXB4v
BM6TXw+YlZtSwLYNVmR5hUky9s9TYQyHsDOmrzTm1Q+JaUyUUR3UM0LHqT8pPfWNAlsy4nemHrAP
cSd5AGQMFF6/rSnTR9hd20pBOUnhad5J9GSCkGI6j5hHS7Gnp67Vhl+1WpmMXTVr0hO99NnFxnA+
mlZad7uYKuuvM0VZ+V2Q5rRaZbTqns04Dt/6ak5zFuWWiEqZPka7dkLbtKGMsAWMYx+dfkiWgiQS
+i/roQNxPr3HlI4ncYrnx0FXDJ8CQmjtulGWADjDwry87EswO7xtBVqaBdIUKIDsEC9fX5lRkekK
pGDsRKwJDk5eyneN5INgdOiGW41veUGXP/9PxAmiIj+5yDjlfx1yRJj5+qNoln/jz0BjOG90lc8v
2BOQvmyRUv6ZbfJHMIRs1dEUQ7ENQ+eD/gw02htuPuETCzsYEol43f8MNNob2Ls0lklhNcOG5XNV
oGH4k/3JjyK8gNlk48hsncXbN4+dJldLXdrHhvKWJkzQHmLaQMc5MfzuyEtPr4+Sr0ozDclojvYN
b3JpH+pG3e4y6p13YTs1fxgz3p/os6TD73h3YFBUFzqwSnSbgGVoyvBDeFLsaiRYPhZGHj/UeJlr
/0gZ/x88hv7/vfzEFvnrrbj/OmVf8/+4bVLuv5MNKf7enxvScrjDCMoG1NqXXOxfG9JWxF5Fre9f
d9g/NyR/y6DShJIBSqw8gfhbPzekw6OJN4KjQIo1BdXwqg25DJhwpqHFCJaG+BU840+jWD72Q56X
IbgOWqteHuC3kZSfkh5QEE5zeNUQ3PfsKaTDZP2HTfPyCcbTBFAFweJKmfdl0vvARAvnRgZnJ4hW
sbYr4VZSHJ79pySQcZHsq5uw17+nHbX2yFd0lx5ts3u1+CvXoCoC7utrUEwFhVmd9FWH4LF0egqr
FL8IraYhq/HADpKPFqwW9JQHysXmGHaP0zR5IX6/HB2kCOF8lSOWJAH6WiHY13cFsA0vVUbzbSWN
2p2MVj+qUnQ8dgo63h9qOynfj3P5GZWLjavk7AYnHqCigSUcVTHS7CWnXIW8XFEd1NwGJVP0c/T6
F7sJxt8KHbmsPbRSBEHHsvhaTHr+vqyGj2EVyQ85MLjHCFAeDutaHj/1clZ+iqs5xYOicfx2Z5oI
NgVONvweqr2DA2L721TU2m0mh/1X5MDpqtkTxbfW7gpcB6DMHUYZrLhTgJ7CLAHQc4ExF7S3vHSn
MPosmynubqRRQqQHwU/4lKjvfPufS255yZGvXoosi7ed+G//jCc65oGKySMNrvafNZOf0jH6G4oY
+K2TCFo840Vh9c8LTqXSgpcNTEkyIyEVQ4D6VzyxCSjcebzbeTZq14STZR1OFqEJwV6KuirDLEVt
i6ptk6Zte69p7MmtNSU4RAB7//H458X0F47ui4MuRqH6o1OF567nOj2NWYDd6czBJfGkstd2GMom
ALvDGHMnzTm+WveVoLIMj8uhiMOvk7w4dgau8QzDBVynjFZBcMv29X0ABHaD8Slu/tfRi5FEggFj
DnFn8bQ5HQkNx1QHbtKhRCgFSNEa0lvk4Rv0X9uw9HrHKT3smRqX9Kb5bUBY/uvlma58OgSHVLGq
Fqyk5adTVHw2UmnoPLNTzR0sCJrtvvZn3eaaT0eAZgPz8DfYw4v8pynDRvGTqvMAnUj3c1xF2OCp
0q5uMXm+fkJIALEPDUqMGBOfLihlBFuaAd5h8NJDc9Z82s+ho23cOivLZlJLAeBB4IaKs9iLuYaV
LJiR1qO7hj+b3lofKGzm18+FbADReKikaI8IKanX27CzEPpMS731SrvV72E7+Gi5NuPGKKJKvtiC
fBeqtMQH6KG2OAyvioBFq9pDASjYC9S8vgXiCPqhkm10glPrLqBUu+8sJOeg8AYbI6+tIle3KPi+
pCKLkeVYsrI2b1uv63CPkwq9BAgGCeHyjjg/zCgQIbVDnZMfCwLldH7WLBdRlalYjfs8dAvoZm+B
yJoYvsz1u+uHgrSlw2alek2SdzqU7/D8bsoRqI2SWXez2lm3WWHWj5VlbOldrc2K0i2SGtROkGZe
rB3+yqEO5Lhki8vU1Jo62xeSGrvSzMvh8qzOPxOIyFdDLZJFDU0rvc1Shmob7aYALXIPlHprQluj
cFe93obITHdliYu4l3Fd7Ry6xw9RESQ3l+eyumx48EJDp3UEFfJ0lCiLp6wKAuZCY+zGCNVh50hG
JHyno8PloVYn9K+hlpEI87/WB9eDLtMEOMEKjNkzI/X3y4NszGd5KZqdVpUFQs1eGWe2h/oUfk2D
hIV907cbMU985tM4wTbgRYyIC8fVWZLb0ZbwQcXYhYeJZ+0FbWbcRHKbuZGdfScaphtfanX5EPYQ
TxQdyKt2+qXCQEJh0baQOLciycVrCM1sBJ+v/kiIY/BsMEighGTAIpBXvYSgNmVmLwnbT93YJ8fS
0bfcaM8+kqg9cF/wUGHbclWfTgUhTzXyWzn1WqyD9qYStj+0sEWysazNbOMrnS3by1hIOwENoTJo
LZaN28ovyBRTr+zN8asPTnnHIwTd1cv77qx1xG2OnghYXxJPHEXE2/f1cS0otmQh+veebCfho2Q6
0dt8wslhSIzsLZK53TsFB6gHSRuqtzzR1HcJFZLPHYS2eK9INga2Wjg/WJ0UknCM8T03QPMhx8lp
Q63sbNeK38mi80bUbGD2i/Xw1S4yIlyRvC7onC9QlQwQvUXlSYFuAfntr84/NMaini2E0URvcRFg
4Db2OTpoqacq0ieKrdohla3x2l3LIDbvd0bS+R9R7nq9+Mmc+0YiY7qb+GntWlnVH32j7zaW7gz9
wjcWV6as2y/sbWcR+NOKtqRETdhr+ExfS7SHp4Mpadj95Tq0HDhYKP+XQ40l1ZyNiPCEjlehi/cL
kRyOqNqUH2wlUNEzriyUfVmIXSX1wACyvpmPVCYKdygLAJry2JfPlzfo+TlQVbAJkO5QQJQ54KdL
BBp+LrhEEi9JJ3sHd7G4qaXJdi+PcpY70c7CSQcbZ0S0xMvsdBQpcOTOrrrE82tkFaYyVvaQPQN3
6s3oHnhd/dYfpt8tFOs/XB5YtNZPo7EYGT0HTjotOsqepyMjop9LttnGnoUBLxjvMdY+GPNkfC3K
eqLg3llWv6O2MD5PMfj0Q4V1RLIvG6gtb0vb4dhhXud8SdCC/hKE5gSvDdY8RMzLv/P8+PG2IL/T
HVaJto5YwFfJZWfQ2BuDKIECk2qHIY2/GGGu7fI2m/YAubqN4da+B+VamWRP5rUhukqvh8N0pnBq
GbX5BCPHfZYb7dEQT4+92Ua+Zyal/qVLEtMrJzP/eHmmaxuOjUAqRq5uEuVPhw7VOp6asIu9EU+X
I3Ba9B919t/lUV6O9sktrLHhaKCSyb7AqRZxN48KuqR1GntVXCNMnsrKtDMBZL5vmlG/w/hRu5tQ
A/84U8fBVxipl6Hqff3Q5+14C4rGufaaFr9HvOkolxPBl3dbVMyKUpQmBOFMTtj8KErVwmry8rRX
FldDwwsjKYr56NQtdns9T+PcpUaEcggAbsqVJZL4XfxvjrL4hErkTx2CCWD2Jis7JtznO1pY0kbM
WDu6nFybWsmLdq++CE0wHiu7mwAq4yX+zgaP/CGMghqKL8aGqfAZBFBdVpNu7krJjH5JC7mD2iDM
tO3YlIGjmkXO/+qoP1QO1R/laEX24fr1xnGMuhIBFImSxXq3RSQpGHiEXtzhKpPN9vykp7DzL4+y
EsM0UAFsZTqYPNkXo2BtrwQx/Q4vwnv6znAqbGmcLjySufcbn1Yci+WxQQUXGRJapgSHxVDhkDYq
bAUQl/2AkYf1rol0/Mdb66OQo41t9dvlqZ0BjGAQUsIHssT5oDpmLSJRaCs9HAUgntgDJF7WgWlF
k4zGT8UT/p2izAOmFGaLxYgMn9IIcrcstPCJT2l8vvxTzleZk8PBoYYMxOgfblCvQjAGKsijICdK
RpjOv5i20JqwMaPEdzDbCAbn0f50qEVwgr8OmB6bek8lrXYtEIw3BpxtD4OK4C2Af/3fHE9cB6+n
pje9XPmMRxEbob2i1H5ESTLChzShnSFgu3F0z6p1BCFV5Hb4vRms5iJA4HhZt45chJ6GyftNlcjw
CiMQ+eHen3rlQcprCIMWLia+39q/pUjU/XH5W65tK5YYNgXXKfCFJWQh1BKpanB6EY4c1XM9dMUn
C7DQvvN97X7gKx8rK0tR3NeTOyeo/CNeE+hRlv3t5R+ytqlAFCGm9VKfWlq8hTBpMXirQw+1JOp4
HDvIUYL9ZUL0+htDIRSLzqMAni6FrBH/r5WggOhc1/DX5wkwQ4KuyD5VoWxdHmpt/2r07EitOC8U
EE/3UysoK11qBV4lh7iWh+NwxHjCx5UsknZTmMYb++n8WqPkKjqBQrtc4UY4HS9BFtOpIi3wkhmw
Owbqyh+ylecbVanz2Mco5AxUmVWmttQ/q8a4bBvMwD258PvPZYoHURdoCioWuCaPvMsOZR1vlXxX
p8YOJTmAMEUV83RqAbVGUs088FJNLj/MRTc8h4o2bASAlXQImDtAUYuiG9nsGQhGske4BXHgYdie
PSdzMn0PFL1B213zH9Whsu6ayQqPOu136mNxvu9za3xCNjyDhwJJ/fL+ecHWn14z/BzSOpXzSSl1
mX8i3UgAwUfCoxhZvMO8Q0Pmdpa4QZtq78SJ9l62c6PeGZNW/V7EmIjJ2aTfIBoaP5Sws2/h3IVb
d9/apwDuylMdjIyot55+igyVAimSqsCrS0doLeR4WZg98pgbkxePnbPJv6jdCVQt183pONOgQRRu
w8Dr2A/fCrV0jils+HsHbsp9CRPsFuWsEIO3RkLJqSyfZxDrW5niGaaWi1fjsS9AZQgeUm85/RXs
BafzLUlyNURgf82HGj4NehQHCGbNvupamxKwkxzaOY4f58jKoTQ6xa+Xl2JlxSk50NSlMCJU3hYr
geIIXF4gtS4wquRZommNUwl0/MujiH9lsd408AitALGY7FJXUxy70MwHyUUX6pOET9RDFMLOq4yR
+OVsPDjXBuN4ARaVxRXoLM6zFpXanPSt5OKJ1rk8SaFT9anxZKS5fU/UT95fntzaEtL1AJpn6YZ8
puMcOoiidGnH5DRnPiDJN+yhKScPf2MUOqfAglhDygSnm6XLBxKnrpZcCx/FHd5F5IL+uFWuWQnA
SCLx/MUNgfOxhHnT5IByXTFKXxvxUzDZSAs14uzLqMh3RTXcQz6INqYmfvpyd7wedHEOgnSqUcng
9RK3s/7QlkN7D4Mez5mm0L9Z2uDfNLbde37pW+7ViwpsCrFhxN2psi+7fUkuUc+JAsl1AkS35Z6o
P2MY6l0eZSUDYTNC8WBp+YKa+PNXuV+UmMpg1Ej4KJmZ7sd6RjexcIA74vq7vzzUyl7kHqOCa/Ho
FrH9dChkkxT8ymvMwMLe/mgP1Xxfl+2wkVK9MKAWX4y0EgcYpBJ5Gi5bOrj7yfWMQItr1trojmYR
ZkfFj4tdHo3ydwBeOc4kcvTDjO10hsjeB9/hWiuPKjaSnmVCBJ+4c5+aTkM0QpmtWtnBeJT2qNaV
D2Fu4PzVdcOG0fOZ5i3xFtw55F+wl+Ilt1gcmUeNb/mR4xpJWj4iMdr43qxotY3cS4Zo300sdeG0
o5o5oTkx6/3OkcPoe4K823s8cP2ncLLwq2sVeYYixyeHJq0XWr6fhqALni5/yZVNI1JnUY2i3E8v
4/RLVonTmZLS2a7U52hUl+Bfp0FKj1aNYca/NdSy7SgPiOhhr2e7dhON77gmmltkJYaHapz9jW+w
MatlEwMqpu9bBdIWYWI3v+RJLd9Y9E7eVmG35V+8OhT3Kybm4BWQOTxdwA5ZstihO+x2cl13B62M
w26faLXz3rcz83h5CVfOHVKX9KRpqHKZLqs+EhWffkTIz21RRdpLobBaHKytpG19FIssXNzZFNZP
p5Qy/BTX7Akq993OyRtpV4Z5thFDVp6OzOVfoyx2XoKYozymMME15Ls+VWNF19uX9LcmxVcBovYR
PISLvZc7M8OP0GyS66MykHrEmUXQhJYlLvhX8XJAmdPXYSm6Up1JO7D50w6bWWNjmquLaQkwtgZg
HKbg6Sjz7CRKhEiXa6Mw6fF/haxoFtz8jY1BXuBAP7SpvS/uNnuKJ7/PctulQP5HOKJVoEBw32h/
rG51Htmi+8EjTV/U9jsKOLw12epR1emPYSilnwbJNrym9LfKbVtDLeZT1Bj4BiYHGMp5dq9Ae/Ra
fZj3WKhuaaOvDQUcTFycPJs4V6cfSIVgLgA/ttvLQXEztchs4OoXHZwBYcbrvxKdCXIAtLd5oi0W
sKHhRl2T41vgCEL2VuAWa29i/1eSKxjFmAAgO0SvylxEJB+vvSTvYz7T0Bt31RRFdylItRvdVLRd
pNr1fZ+H5efLU1sdlOweSJOQVrcWh6nvFLRlEtNy434oj6L7dXRQlbwv2nZ+R8m4pc2gRRthXvyj
y/zAgVDDXHnMMe7ppytrx+pttCpdRO/Mx2wYNBcJSnTMAdg+WKGWXh8x0KYSpX0q++joi7P+KmL0
qAGWcstZbos6x7kS92GjGKqNe3JlKWli4pwCchBgwfIs62j4T3LPKAq6E0fEajFk4D1xqJCdu5ej
St1VDk5sl7/fWh2NXg1VZ/yHqL4s9yaCiH7a9ZZF1ZWC5R7Vg+ZZDdBcQJckt3/rUmKkXmr5UwCc
3i0j0U0bTAVdYxSUNpg8K0cSDBnef4AxSZmXMVOTO32a8HxxIadHh0wInsiyX7m4mv2dT4phGEBy
wH7wzxfJmg42s05Q63BLoM/P/WCEOz3o7Y1MduUSoFxHSk6XAysEATt9vXEwoR/khtjjthbbs5Pj
7BB1TXj9VYMLGdUl8jgqkcvea9DNTezHjFICmcdQr/s6133uXd4oa1PByQ59NGr5Oo2u06kkFv4Y
aaZYbtTE8xH7c+SvDIgcf2MUQQoAgCKezosFs51ZhWs9WK7mINXloOW9G+yw2/gsa/sMEAomCMIS
kHb16Vw0RUprM2wst2km+2ZATvXOl8LsWXMQjbs8obWhePqBCRJNO0736VAztrIaLsaWW1s5UmyB
GR0lHh9uHsr6xhdaG0qoXeCPCc6DjXA6VBIqvTWPaLQCVCgPc9pmN6ViZYdAGrZyuNWoQbGGzINg
RTq3OD54GgGvBt3hKjUecMir7tRCOlKb/tWS0MSSAutj7tjdHlEgwkWjfhna6tv1K8sLhr4ZsAbR
aD6dro8KGq46DhrEBCq3MGyKeYmeH+vKGTY+4krKKtIfSCyQf2FXLC45A+tEeICT6TalKt3jQ6Me
Ssgh+8JXlAcjUnPEO/PqWLdh/2xXTfA3rh+uViQeeHWTmS/ShwD5aImjZ7o4Pus7S8/bfU+svPom
EHIkxF5xo2KPoi4S80JyckShK9OVCkdHoi/y811DE+CHhLHQPVKV+qFsfBMN9Lj42A167yLh3Tzp
sfDOvPxtz4INP4WgCUIG0BI9O/Hnry7cuVLUMRkRS21tObvXzSi9M3v58+VBBOn2NI2gqIaiDeVJ
Xu3cNovPOpQj+vLA2V3dLLrpOFedUu2GOgN1Kffd6Nq5Mv3wtYREqpIl9ANLC6GryZlLa2dpWDPs
Bhx9xkM7FNnooYXo9F6PXfYfxYA2/M4ZrTjb1X7ZoyibVsj5TIhsfxhrVf5oNXTrjj3iqLhfGQqC
uxLglI0wJ4Ll6zQJQg2dAHG70yLjhlickGByhtKu+t6zsLR7aHgo7PPcjnR26yzflH1bfZRjVfr9
8rIuV/VlVGpDUJNfnJQWwbU0giRTFTgQZl01aMunEGbaHuP0utmyuBP/1GKC9LC5jCjm8wJa9rIh
WvgGAng9EJDMcXtdDZ/mWbfQN1alp7DUZTcJdPtrO9vJBlthubQUQ0mX4FcCKib2LEF/TiiFhprP
PbAAffqDcuyPWS7LQ1YH1U1i2sHNODfj1+sW9mVMCs5kh2Jga3E+QyQBa7Xnc+opgpEzOozIdxX2
HlTdtHENi53/emEpvOkQwWmSK2Bc8TDjz1+dP8OOpUDLkRTzuUbdVGFqHVrnB8oB7U4yc2djOcW/
txyPCj5bVRfoFlks96vxVJwJs77vkDDLtcYrRnW+7QPU23Zd9KJzNqCkRqi/Hbm37+msIw12eW2X
AUdMWNRWVKINIWFZ2KycOLV9M608PEbxqDK44HaZPKKCeXmc833D7UE/AvMhgZZbosDsDiI7kbf0
HDvCNKXM1f77aPaCaVDk0a2tdNohAz7qXR52eSbF9NiuiH5TJ6CioZ6ury70h006MV7Sp19S2473
dVn9MivWFjVpZR2pEsGzojJGUWz5IbXSHqRKmRAWJaW+zdCC302BNN1cPR30PUS1leufV8viQpyD
QTbLvi48yjzD50HzpVtyb6Q7c2Q1Nr7Y+Yxgkzmik8bjXQbUdrp0s5LUjj/FuRdKUDZ1q1F21GHS
w+UZnR84oHooYPHiIL84o9HIxSRH1A9Qc0aE/OAoyBrSU0OpDNFJWPX11dud4UQTi0/Fnl9u9zGu
yyTnkedJRe8gECgHbpqMWwjglUnxZkVYx8HJHVj58jMpCdq1oVF4nZl8NrNZ28eJftO0GVYsktpv
LOHKh+IjwzFWBaIMHtfph2qj1jLIzAqvHuX5WWuLyR0c+Vo0rXhgCZkiyH0QxYT40kmk0n3J6JVK
KbyqTPW3A3TZT1ohVxvf5/y8CmUnKm0KF4xBDD4dJZ1yxCJaHYbBLPsuxCeq80qP0HGmbdGG15aN
3qJQzqDtZy1TrVg2qiSR8OvsS0QsZGB/tOe72b28v9dGYXeDW1F5EKM1ezohifq1kY4p7IxhUPZq
ObfwDBC0vjzK2oYTUlY0ZcFggk06HcUZ4e3mpZN7+Dnbv4aT8F2fHPOYOH2yr63K30iw1mb1Qkfj
1qAsv7TfTjslSyp1zr0uplllW1K4z0LpbxxWNgKQDvY0FcSXNPbV5Th25aDmiEx56CrLx7xBq1tG
TPb6LUcfCJ4EkAHuwqWch6bLAaJ9GnKdQ5/d8MjIjjPLBs60dTaGOkMmcIh4OFqUXYQUEqH89Duh
ARhlUswtQXG23dmxDTZZ+0yL9lsdpn9kaX8fdvkH1FHvy6je6AavfDNxdQDUZXDBwzwde6h9vP8c
7g4sI6Z9rCDVGlr51hRXDjD/PKQQQJ3wCZd2byphscHgj1EKFJfrlgAbN+lzZNdbYe88daLuj5oH
7yVLAW29uNqduTIlOBCFB/o8dHEHwyS10TA0TJv4UZsDdV8A67gB7Rm8r9JN6+615aSVT6MDbibM
bPHnrzYnTF6rrLqo8KwCT/JaUg2XHmi7sWNWDjbNB65gILjozSzvKxKNTDZ6yElhazRP8SyB7UZp
qOIlk2gotidyvzHieaJm04mEPGSSNPH4107nlShZLvXEYS9tpuqe9yGvv6DQH2olnjHcgiS8A1dQ
1RvZxurRcAhehH0UUoDLno5rjEGDwnNICBtn+lJdJH0M6jy5s2tV/z4WerRDDV17aqO8vlPJFD91
gHs2fsTK3A3AcVwHJIu0HcXXePVNIz0blE52MpxeHOkuHuP0QZcpdzdGC200VvsHgADXQguICUDz
xO2AnyDhexET4Lm39VCSAdUAxm6mBG0FSwrajcxxZbvikUzqTcAmSTjDShCtbQSHM0+usC6bQ7y1
JCoLx8v30PJdKubCR8RolA3Ld1w8n0LLyrs8HTLPr1p0NeZSfQdNNT+MTRse/BKqZVyF0q6ouuBw
eeSVuIPCJG8L4afJRBefrs06NUZmO/OyUq2wtglR6NKmwkXLdth4s51B/F5mycuC0w/NhGTodJvw
/wUzNJSZJ5nmd6XM3xpS+9BGziFO6ye17W/MAUF8aEG31VQdEik+Vlpwg3Ha58tzXvmmlKXJmSlE
UhBclr9V5HTzlkvL67qaCIgeCOLcyXz9zoH6y2tfvKRAPS/irBbDGEqDOfUqXYnIljXDDVCM3vh+
K4GOxeTFIaDNFMAXayrjhKQ0GbhlvSvmXZ6n0q0E1AwlkmBn2dK1rXA+oSDPsVPJLkhiFhm65o9K
15ZW4kV1KR+EV/Nvej/MG22dlXgiXlBC8FAIYyxTzMzCsUJTksQznGT8Eo5qc5xmXEGKMXbu0qpX
7uI+ULb4n2fyz2JyzMwGLsE5JNs43Z/h7MR5CFfDA4Za4FHTJamXwdK5sVKz9eI4wP0tm9TnWcmU
AzwEWs1SnbpDo9OjNex0H5SoRmEvaG2kIGdYXX6Z0H4GWc2zW/Q5Tn/ZJKXc2CHJVaEV/S6WfAuR
f1yygOu8tfX4EV/TyFVlJPjD7G2cD49ZZeMrZIw/rj45Qi4PNihlHFEnPP0dcZ3rvVHBSZPMVrnr
Gqdyp6nrN6LhyvkUj0yTvh57gLv0dBTqjGNn5FLs6dXQgII26zu/Nb5fnspK4IPEKD41CGghEHM6
SJOn+L1MZozMYF8exjCc8TODF9U53cZIK0eUfg4bmRYlh2cJtEYaXrXneIo9c5wT3LKJb40V8PXI
/OfPc5BsPQbPmi1sFyhSCtALgSJklsu5DUnaRzDd7DkK7gxtRLspC6Tow9AGWDM7I16TY1QfmtTG
gGSawvt6KuL9bEbZxs5d+5Qo5QgOsSEaWuLPX2UGIlMaFdwmPUXua3TEM+T4AVRuwPTXviVleRvE
q5BNXjYibCsM0rCQY9i2ReDirlAdHJA0B8Sf5I3QdD6hl+otZQPnpf64CIDyFOqD5WeZB+9KutX9
8Vsz6PLtxt4Ur9vT8iajoKsnbmU628sJ5ZWvOV0eZh6Wjea0H6Yyqp51ErnpCLfMb/Y4P7b+MQlH
G2+kvmyqHfep+k6g6MHF+sP8jdpv2u8b0OIqBSG6YYcQx/FnuUmakeBRlN+MwgowS4FGDL4/89t7
THS66eCQq5r7DIj9j7HVol+GrB5vpyKbjr2s1u+SeKi1naRoje7S0cgzb7AmRPm1KO2LG4kI+Elu
sYbzGmOq0cgyncPkK9qXSgNoggqBhhexWclfI39If5cmXYi2t0hwoiHvyN/CSpqUY5t2/o0uGTOS
92WRzbs+sUBsqnqAtFZeW9FGwFlJollv3l2EAgG/XVZZJ7mK41bFDiqJy/lzXzvmb1VsSHtbkern
MguVBwWdZ+7vWr2zctk/KHZybTeWNJbfQNEQuB6Z9PIBwfszVbE358ox58Ad1R6Hv9Jodq1ubb1V
1jax2Fh0sxhQXSoddEPSyQ2GVJ6K08ixmPzkwAO8uToBcqgi0zRH0ADi14us8auz75SakVdOnXph
4ms3Rjb0jyl0uo2zvzYXkkmotEKFiQ79aYTRg4QlnXHZSsviFxkjNM/3M2kjdT0PMIjFvBpk8bgL
1SkKk4lBkiimxxnbiVfi7rSncb5FbFodilek8Fvgfb68/PJAWJbW+F72gSzsmivf9QGposo6tRuz
Or+YmBWQ3peCLh2KRVYxg9KZEKjjA9VlfteUrQqHtsjkfdrhxLhL83GL6HKe2DEidzrVHPGeWqaP
sV9HTh0zolE12oNFyX9vTIN1wHEaizAEWdw+1q4vVDEoxVfBdQLrskzr8N+mkOmEqWf20XDXF1pE
MzYquYSnrW7NymaEVMKG5zFHe3jJoLHHoZ+xvUq8KcqGhzRTza9JZUnXl2BpQYsGFD1Tqpba4hKy
mgxcIO5K3mSow6PaFM1veFFnG7fQysfiRJFF8LiALrnEIvGqIP+HPuLFRRrsw7JSbhFRVMY9VGrl
Yegj89DXlr0B1Vsd1RAi1kDMVGp9p+cZJmRnTtWUeAGMNLfStWqvtGP8aPqJ7BaBHn8yZ8fwLl+4
a9+NOdL9QTibmuai2owAuyqqUonXlkp/EzkthipWdK0oGREeDxd6v+Sbgt2xiCIspa40RZt4w1wF
b8fST7NdgbfsRkQUx3aRPJwMs1jBqQ1NfURwzzNaO741yXOt3dhm39GSwZ8T4yEvjR3IDVMW2nda
6+tXV4McjZsUbRwSPwA/otjxKu6j14uxJ6anHp7swrV4kvejjlP62GM23Dd6fStlWfDp8hdceSLR
QqRwSjkIBTES+tNRo2bK4rKq0K8weixruGicx6isMaD2G+2PAXOr730tW/ekVZiGy/F4E0qS6qF6
nz/IWeJv7KiVME4HEGSMaetk40u0f0bsxH6ujHFYV/Csk+L0mE+KfKhCLdw4pyubFx1CoWYiVN8J
DKczz2x/wuSMRxlZBZ6uYZUc87jbypHWJmSJ4pROQirQg6ej6JFcyxgN8V5KQljc81y6uRzbD5ox
bLUBVyckurVCB1gUT06Hsgp8tyqDocLK+RKYdo5/QbhF8lqJMxg6gOQR4jMAtRaHsRtDiC62iq+W
7UfAxavxWGKI9VYPJ/SjA9O8Be+59TJbmxklYjIuavC0oRfJSuxnReewbAgK+Piw2erwfuyL6uPl
s7Byr9ML5JJ9qZBiN3S6fsiZ+bqa8eC0jGh4lwRB/ZTHPpomHY6M+9bXjI2IszYtx2C52IAWRczF
DoyxpG3xEqVwohS2Z0h64wo3puPlaa1l6bwkETRj6YDiLqsPqSRnvZ70seek/XAn48t8O2RKhLV4
lzwFATRtEpn0FiR59LVpZuptIR5R+8u/YuUcsLToqqGKRRlkKa7WxA0o5zkgztiz/smRYryTZcQq
ar/folGsLCuHDU1+IZiA0PHiyHVDN4wYJ0SYIcr5VyfS2Z2YQx8uT2htFLIxOmecBxSAFndfrA5g
t6cEgRhJ+VJloDK1CnWCy4OsrRo4D0FF4mKgVrnYkiguBkkeRt6YBNKesl6/zxVz2mWq1m7MZ3Uo
8j0T5xJhobS4frJ5yM26tEJPCaXfqmD0D9GgPklS7P+NnQC8g3c6iyYqLadz4vYr+8lCjKawzGBf
TI181MYIp0X/aj4ImQOUnZfSG83wMw0WHZUVxBRQF5/0ivpfDX5VlwL7ePkjrSQOCE5RbrVougvs
6umE4troMxW8n0cTEKkIWBN+5FplYjZHvul4HHAymvY+6Jd5N6SQO3iMS8YGd+gsePH2EY4C4h6H
B7t8mwr8aBs0nC+EM4t3UR9jkQpyd0emaB2yLPevfaWK8UDai9Kq4F4tQrLTKjUyV3nsQWnIXEce
up2Ny+3G/j87ZCSQJCVoqQr0OKXT06XVTZR0eXBHnuIM3yup6w+y8tNe5y+1gl9YfSeZnxhFaCeI
Ij3Qo8XWpxlACTmqIk+iloAxaNQACJGQuEvDRntvR07yaA6xf1D1WvKsWOmiXVar2YOlIi0YNE2S
7R2l79y5CZpdWqH0WmvDeBxBErqpIUmHOsKYNMRgSNpbWjU9SVNkfrq8Cc+Or5gDJsP0Z3iv0ZQ6
XakMNclabVkpPWyb5lBVuU6WbJtptBtJaDeChSqW5HTJoCdzoOiHW3SMl2wWHf/6GLw7aiyqiq5D
MFXx0fYpkd7J1E78u8YSiNu0HuEV+GP1o56n4NEpBnxfrKmQdrav2HcQtfMfoalJXjGpY7ZrAqN4
iHKrfwwTfCa6zo8einmwgLTiaNMjKr3PtVm/bdvY9v4ve2fWXCeWpe2/UpHXTTbzENHVF8DhaLZk
y3Y6bwhZlplhA5vN8Ov7wZVZn3XksD73dV9URWU5ZQRs9l7rXe/QKn04a2bbOu9T7QFK9Wsa+pdr
j1vEzgENJZIrdvnnT7QwdBLLC7b0pqudm7Uay7CyRfHKd/SDNAHc1ag79pwFnucp3OOWVmbU5ZQf
U7MIwmkzE12Yb/NewnoPPoyTeWl76S3ue3VoN3ZCV3weEOMWpu0Q5e16u7TqPlVMNmZ91sNhHpK+
nqxwxaKns5ZXoI+Xz2RHpHZhCgUmrMOTLwXFd6DZTBoTu1WrIsHdbgi3nCbtlfX1cjfjOnsDAHsE
VedpyZJV2GRgWuAnTbpZ7wqvbD93wP4Ng/q6ebuB4r5ywR/d2K7pYLIJFYz/PH/Z1egtw8TRkKSB
0s6Dkr7LWvL6Vws+SHM71WHX1O2j45Ml5QQFakSGHegbhpm8dVnEu7ve/+ZeIIpQoO9owKkO3LU6
uYmGeyH/LL/O9H4mXLwqXmmfXm44FFn4zuxtIxX3qSAx981OVTOyENmTrO72eaj87qmFnfLK7fxg
LezVHOw8jM2AK086DmllsstH303aLFsv576mBbc8eg/lzO97klX/V9fjrNnJh9C/T062wnZk01Nl
JQ3Snj/nCXNNt8H4SWK2eZg7w3ll5/7B0ttVeLBRObfhRp98U1vVSgMvLzfxTWleprlTHsCMluRX
z4dvDehOZ0e5hl348wWOYD/Asmy/KwvqUA4h5Wy01gVfIPc1Ef2PXhhnERvnTnODq/T8UtbqYzdo
behbQH8vtq233qiFecd25QyleGUZvnx6u2Ug1j9M1tlET2lZsnC6zkoLKxnMlZD2YdgD0zTrlRLv
5WLfx3CMVAFDOey+HYffYTNd6WwLlzETvw8+b25lRA44bTKgN3kFx/vR/ex+a1THNIVQ5J8/PNkr
Am1n00yGQKthyTtT3GR1+ssbEfcD85WZNK+J4+35VQhG1+cs2yO015Jcw2oy3mujMd3/6pqDA8R4
BsoaYCgi0OdXCbCdzLt0NhPycdIE/5kiKYWjvxtNJ33lUj94bJydu7gW/oFhnGp6NxsD5M5fTOru
/nxUtnM5Nd5r5n8/vAgvB4Y/EUDMNZ7fz9KnOrbEXMSt2xW03/Mvill7bcr0EpLbqw5WNKXHTqs4
RVVbVePr2jRGsvntcD/kEk4Km73M7zSbwv7WSOdxDCtdVIjUUvLgQoGmOjvvtnHDXGrD6vOwuY56
bWN8eftUQd+4gbA5d/HB89vXs0bOBcKKxM7c6qmGccn8X+9fmRS/3D32hEaQ7F37ytj/BBQJmrUZ
a6fVecjM13x/xVo+q69U3ovIaerhlS/7h5dDy8lkGj8rVD8nN1WayFyaTE/4YLbzVthmUrj4MWWq
ycNFb17zYn3xEHlyewFAbcOGDFn/+fVUWtiD3dpOYiuXVCPPaA/6Zv8yvYmrwBHlVKY1Q2p4sosI
fcN0bvKdZFyLL7aSXjSMq41tgHzUNKd5pff80T0BUtAKkP8O7HKy4S9Eoo79oDvJIuw6wnleHDKy
jV/Z6V+8qX3NcUbSZTNseEGg75EpFkKz7STI3ey4BEwBbLXN56Pw4Iza+WvWmy8M57+pbgmp5Vv8
ZiZxshKLibHNhEdqUvYpk0SxKZmSGTLWQ7T1NnQA2xYiB5o28XQft9oksHLI5g8EcDhljN1cJyJL
meYU+fksjUPdGZrFwdF3MpxmCSO7nsX62pBr37qfdWaMDmhcILKjBmE4f7Kgp5JKqjR6OxmyevnY
Qro4rK3mxpZAx4ZXkn+1QBsIf77Tv9yzvl2VXBAQkF1JenKgTIu/6V5Gf5JteX3TrSq4DDD5uPRr
n9SznsiIsHK7OXYyQcT0rsBLAAK7G7sr08/Kcqezn/9CP1iSABvw0VBN7wbOJ59Zhr+DsktU+kGb
2zcrzkGhXq/jrx6j3DUmoZibgKvueSXPP2bgMkmkjMQVQ9rrlT0LFxTLM3/984JiwXlgQMomrm//
ML4rPgbLLDD9qOyErPAtchSu15PNCvv5E/vRusFCAZKiQX2IP/Lzq5itXnnW7FsJYQ5dGjV+vcRG
gEoqHNx1OKMlss9B9H559LtD36jLUMTsMYSn6vKl8lajtqjfNAaJIWQE1LoyGF55hD+4Od9khs0O
z27Ixvv85ubWnvR+0s3E3t28A4PrHDBYM+J05jwPCzZFsgRd+eHnz3TfZk++xT0dFvfnbxLdU7M/
d61tPDZXCgZjycJpXer7cl68gyFWH0iLJM7OT/W71F+//vzC+8t6eeF9WIL0Y3fifH6/veHhVc7e
Q1U8jQepmummwo/+fJ1c45Uv7SV6BgCEMcDewbDnYF3x/FrVMBVimlYjaQsdkfWQizrCdW3krheh
VXEK5PaY26UTQ9f2DwypCSAtvdKO7K2TB2zkhgu4G1tcrmJIVrbcizrLiXrxJO6+GgOzYOqKy54P
JMxXs4mmwhDjK6D0D/YLZq4QdNkzGN6fys0CDLl0Xo2RBM7gnmlLVUYpM5NXvrEfXgX7EJMr7CKS
k0c1NrYOgCKNRHOHNwPRvbcyLY1XFt3+l5y8e07HfefnChwDJ2d/N4JlLvpkJIW2seEW6nMgGhOH
MXW+jrTpP19pP7wlykGPgSBAwCkpvC2sfEpHYSSS3JNQl5Z3Xm3kUf38Kt9S4U5vCnSdw5htECj/
5KZaooCGehF6ordO60Qoo4dP5IiBCAKE+J+1qsk/dLlZFtFiYd0GlLjMY1IrMMowKycdSaRvjF97
a0lFOODy+WR54/Ywp4OqwoVYTPuAFGIoIm2wnToaoFgXR7z7OLdqe9oE/tqB++A0Ighi21qxMuO/
EN12lqEK6u/UIoK7tNs/mzn1vwQM9Z4M2t97Zfvz+0VqhQ1jx7I/kdRQLSHqbuejnY1IB5C/SCPU
UetBbDV92Gu1nelL1OBs+9avlO5jFUQBd0DX2b2ri7n6lA39kkWW3ZgqUnq3DZEh/KXdxTK1DPnF
V+fwH37nebk/tgSupnXphm4GPzjUO7/9/MqrebHcoM2yt4I3cc6iqn7++Qd+LTZ4T3pCV+YdzKUW
4aIVgjyo5TXjppdKCJpIYFIY+7u5MGkbz6+lO9NQjVu/JTl9UB/R8m3ndOwtx27TFMP5MpRKwxww
L6e4njL3A1kj4rPZzc3lVLTpFK31DEBqV233+MtPYfd1YvaCxREL9WR9Lksvyg7JElTN3owCxJAx
s0MjNEX/Gvb+cm/nmN5zP6DXsL+fmmSx92XB4ORbMqTGfMAc10403Z+hC6rXHvjLY5NL7b07h9jO
RT6pgCddatLvnBWnzZSW0+hTcWdsNvG7tp1pt/h1kbqTrRbWVT9/nC93FUAJzOKYE+I3AVfr+Yt2
pFPnqb2syToH20XVpV8DZ9ZfKQpePkj4BIxK9vwUGPOnbUvWeLNnyHbl8S1u6BhanhQSG+dt1F7z
efjBpfB82WktuwcW9Inn9+OSPqR8s+Z+gGMpheWE52jnj8CLzmuSyJfPbq/Fd72+DbnlRbk4gVHM
RinWpOjUEGWTHbzJ57z+8vM3hH8Tv/PzLZl3xCAfM2gkLci0n9+T2Fo5LEYwJmk3V8FZH8hVO5BV
v1UHK12XP22nh3etd5nVha4M3A+q8EudRTS7sJb7MU3jvFtqI1ZOU5ohJsGaHRbS6ovQMGYjPyyB
cMwDRdNikzm+9PdLsHV5NKfFUsLtxszijJhFsL6+CZY+yeoREb+DZ/OhrdPVOtvmXFTRMgJTh5yW
2MiQr1BmUZECGN6IpiE0Zt1qr4wax8z+6Ffla5HwVe7HQSv8K+h7mX3mZj0sXG/oglBUs3mvT1Of
hWpuNKq3tMzUQblDUx3SrCnuXNjXDZOqzJfRNxP8OJ30TA8tc/GtEL+W4UkMRlrHlrG6IqxSs/mj
d4f6HolDfaf8zP3Sp5P2DjKfXhFdJYx3Xm8YHydr8tGxidZqIjLP+jbsx85x4VOb87VdGyZEa2cJ
3rTT0KVhUHmlE61r5y3JSFw1vs+etnVXDe5KjKO3Dg2QKrQpY1jp08f2wg+KG9rWhkxrZchbIP8R
qcyW6+975ddFVAlLVViFbE0TboXTpGFhYU9y7F2RNyjfzLSMGaMab+15KKzDXJujOGvyYfpgObn1
wAxZYmqyk+WLwVU3rqbldehn7Djv00KMl0W+mduht4M538V0nXWU3Gwb+XrlxqW/NH5oO5n9NRhS
18E0yFmh5Nl5ZhGothpv1MzxFFbFrH8gtsYeEuq3LDiwUoa7utNUR/yAQdKUsZkSOMnNAxl6a6md
jT2D2xAPTC3lhNzWT9VY9Tw0X2OPyydtJXhMjLSxKhDsf0XBFK7unFxExA13IMHZ9lll/ZrT+ftU
uPNWjVfASZuViFFZ90oF9UTVqueSfTKbg8g1F9MliWzKv7ZWZ1+ZzlzcMmjF80Kr/eK2pnZ/62d9
TREdeK2KZe8z4tBLQzwO20zQ0+TVMzekjWkXsQnMeK9Plrro8sr5XMGhYBIIUsr9NMFmH7IyW7+K
oXLembNyPbznTYORnXTXOZ492qKIVFkgWjKCcrb1zp+2M0hJYxOlMtNvlauh6HfhN0Rmk4PuLHOe
LmHj+ws8obIQX83OSf/EGKn/1PqIMcORHvJuZDxgRWZA4438wRiuR/eNp7KrvhDp/Sx67Svt5VhF
vZrGNsKb1nuakVl8KsvJNI5DUNtrYiqraS5r15YynItyeETL5bRE+eV+nphTXpEc76vypoWPXEae
vfoPou/VUwEedcfTSRFXsHSWSMch9qkL8smL0ONrbTiTL/qAO/90v66zLo4dltL8v16gZGw1htVF
E17XabiJqrwHbC3qSGcaaIQtHgSfxwBk6EAouenE05qyLqraSf/gxwpYcNPshlU2l3lUOL13gCbp
0sU4mvdWaisGe05Z+aFljPK2tgReZmSPeizGMd/t7YuAdzC2Xi5CC/LuZTCbaX+eYtiuEj6k4I2b
2T45assKk8A2uiELR9dkBFvgE+iFAInzPdXjNoS8wrmk5DSsS79z17dWU+rRXFpomGd9tS/6LTBY
tEbuzxejOQtEwDSMMsJ+NmtCbnAmTs9zx0vNcYu71JVLG1dt7RA5o3T7XZqnzZ2b96PLK+wM0s5c
aZw5jEhuu8BFJ+UxVqIixeWnP4w2aQxaIFvoglNxtWEVe9/bprElriec/qIlkK+PxkJhRryOwRZE
haryqz3ghrVhz+6SdKLxVLItsmuPaipFC/TX+u1ZJQYFyaZoYMgu3fhHzcxjjHJmsEc/zWz2WdHi
eN+Ms3PlTwPq9drsjRsdTpgbzU05XRv9iP1ZQzTkkbBPNs+WzMHigtToTBLFks/G0XEVW2WPruZ+
qMr6MTe1OTs6hb9kiVRlWxxrfL5oHWkFrGPhzAFlvcjZkcqsEH9ygQWQN6eiQ6kbGO/ICKmY3w8a
xdNA8drC89XWKsKx3vy4NSSqHgecQvUzInDNPHR4ixUvpkCRtATN4oTWlPpdiBJU/tH4hY6rQ6kj
JWo9e/uDEG9y4LZGmne+WdXn1gQ9IizmvltCy8Ks4FB6WTGepezBemxmk6dhPtd57zI80t0wMPrh
euCj8y48T2g6Lup2XYdm2dZPdTENeJphqPQJfsBw2eFym8JMMwZAX+HRuqybWG/TYNMUgTltw9Y9
pM4SemWJyrzU7JbXjGv3eb2kTtjRQB2n3tOjLZNXiLTGWzVrDkcQ5W8ZmkSijYkjhOIRYI5BMlq2
p3gyQp9u7WLJyhBuXPZpdLRmipxBIRdggFde6JMjvnQAkvS8zuSUYWnrNCW0DpqI67KlcUjXtTfC
TLhdEa+rp11NDU6oQFBO/smypXu9rf1cHNkprSUWmskxlhulFnpBSYzk1Ng9G2ZfLrfOVI6fmi6t
u8jqvGJlM3UqpGWzIdJ4g9VShd08Oyrmg6mDQ9Yo+bAxrDlivL36F3NeVGf9wNkRlx51/UPlVO52
KKo5M87zVsv/9HRli9jKHbOMpZER0LY0xlEuRZeMhUCpZltVb0TtKpornmVJ61p0YxcVm5aJyMTW
72arEed+ttcFOHqqpHsvBsd6ygMXPbA71rN+qKWPa37LzU5haXBKh7o/sD3Izh3fVMPQP8mek+6I
7yL8NmtMV/phtt3xKZsnn2NJB8VuU339aFhL86Q2w6Qo6IfVvq+UNj/K4UteJ0bZbF+IqvY/LfXW
UscJsPIllXBZTEgXfqgpz+1j3pvDsJjozLt+8uWjnGr1scP5uw57FM4fisVTX2jpKOqEa4g5XM2R
os7GULF+t1cld/m0avlR1TlumQH5YCpE/4B6ZXDkNEf4hSx5tC0biiQ9KNT9MJjeR+E78o/KL8bp
BjeE9hGddOVG/mh4Q9ik2nDjLWPx1ZGt+Ydp2YK62k7Tr2xsnM2jaYNUkTPbZCF/T/t2slvjfaU3
3jvVrzq0oUbDsx6eRN3HC9ucFvM11sE5xZO7HKrOWM7djeUE53hfPRWiCoxZcvS1fia9O/LFqjpc
cpGjNcVP7E7vaiuLZ022n0RaOU8V6kVK51IF7zXHzC0MD5zmaUwD7U07rO11ORvLoVBGtR5aY2j2
eIdiemiarn9ce4mArUlTsd3P6PdYEsWSv+vmgFLdyyrDI9IRWWWoUrwXuYdqRT7ddtV7HlilLhQm
Mh/yTitq5B+dJm62fjC0WOnAubHHfi9CUD4OpLIqHO8oDAOUFwuKzInrTJoFvd3YlG/02V2792PB
phGNg2VvcbXoEEPZCeQdduuDiNrAW2XYsFRv2mHQ79Zac8ne0Ge2N0qvdg0FuHETGjkpsqE/lcEa
VgEeiSEjSyc7MwOC7wjEW4YiZPwtpkMl/ewDkbrBl46JHBxDb8m3UMIUfFf1LjlB0tW1PxsyWjYK
6Dp/O5ucomFRAN4tg51uoZnDKQqXLuu6UEt5nXyObdZeONJYcpI0lHXT0Huax9Gdiq+LbCfACLNK
46BcGg9B3LJ3HKVlyIgcDTFFA/aj2sVMQleBf4Wf35derWz2v1VbPpBxvKqzwN/kemhonAmM1N2e
8T0prBwzgak54L3uJBI33Yr2rEf9cGUOUq5xZZWA61sdVElamN2I557lfN1zqKlF59Z3zrupW75A
S/XERWNb2RCOmpeCZplZE1WIMv6wrI4vqZIeB0k3TMv4xiTVuDnLhqkOomF2iio2lm350Fpyekgh
bGZRNal8jMxZiociKIYsgs/pPbblRjDs1LabG/o17y8qCPp2QluTw0epM0qEWNb4D3U34UyI8haI
rmmc7Apz+l476NI1yoM1ipzoO05mK1wg0Wdx7ZZ6Fmtbpng8W7FbGWbV1hyV2aDvMD1VFiS34Hpy
dL0a547ZncCos7Kz5hssNtr5Vo2e+17zcNmJzLXZhljYs/kAP2e27j0B4JE5eHhFGJcS4oSAP8hD
sM/MjvTCqt/52szJC/rmMmtKfWBBTHlxAkR7s8LFBWiMnEz1+lk/1pb5qSZ8ZbrRxlH4Ef5P7XW+
Zn13HlRrftNQVbjhVLV2G9Kryk/4GcnbwSDSPVy2zimjQKN0jdgHkAJujjmlUetKXGNqkyF96Pdr
SZFf1tU7rKxqK5xUGxAyOk7jHLo4WLfMd4JxPkoWh38sApJDIj/LVX5ptlawXlJHkUzhCcM/r3uh
w/RrMauN6tIb3tVGNX1tK/bPeK7W/u3M9O2umSpahDKjh7ws07Fmp0GxQeSZ6GR+pQltWEJ/HYQi
b7OpsBsvFr7PJZ+7IcTWyH5AZj/mceU64nZZyGw50ygajlXFdPbQKT39c614L/FAIVhFvuz1OzH1
lJjWrHflQU1KG/ZH4013APxdEMtqkmPob0FvhWVr8eCkZWaC6lPvJiqehWUHiAbFAGKhY1xWBdvU
Ra4G2VGvZOKjp+myOK8QRX3ydRwc4m3Lhi1ugpaA83peMZCk3pJHOQEv48icElYqV295avCBuBiV
Q4erNjLIQnR3uBrpom9SNje/USG2Adn1iB721s+Fe2dqPhu80WeNflj9PjVD5VJrg1OXlQeYUuQB
15oqEQW5H4jQ3Gb90VcDvnWmWOSXvmSmd4b6Lk26ZQvS2G3H9nEarUGP/8PKVSeIY5uTau+au8qk
1Oy1Rf/VIA54izsMBDirQ6KExPEcDzIKtXbW2i7JoOxrjDldTt8RCPqXoUHPg5yHcbKLwh/M9fll
ynXSlDD0OdHRp8ImRkbV6utrdv0vhygEHhPMiB6P2StL5vlV2GPHPMNVnkSpqbxuyry5HZqgvjBS
x0r6zrdeMXz4wQB9Vw9Art3NGHBrO4Fat6K3NsfJ5mS2SQp0+BKbQXGaWcsHDTOV0G97O+pxhA6d
jWK9Ke9Kl6p5+NUURQchkrVrAa19HAZd8PmND1JxgmemxMmonM9mQe5Ti2vCL79EroL9Drxn7tg4
NWqoTEQ6mTXLBNEnGu3BGykHSKH5OUb5AnXFepMpGLx+fWdEnBJhgb/qossUpuXprK7LmigaAGtn
L5/r6OeXegG6+vtUD7oOEmYsWE4vJRcpsk3VTdJLb4yGvC1ux6WYXwFd9ynCc8gVdQ7EKyz1wF0x
XHj+cvjl7WbkvfByagZFitLOLR+XVAGraZ9Qr8EVf42g/uIheh7ksl15B1IOTHryvdUTeZFSd3hV
bVlFRlNqsQe3LgIw/mWZH2A864LSg0+AAubkGzC30dlSR66JTeJNWNCaHDe8vl9ZFS9e1berIBtB
7MFw/DTjqS6bdp7snqGG0LYD9fIWbkb3l0HYfz5TlYz//V/882Mn1oHIXXnyj/99XTwSo9d9lf+1
/9i//7XnP/Tfb9TTIKfh6R/XD2L8RzK1Xx5k0bWnP/Psr+BKf/0m8YN8ePYPB8J35Xo3PQ3r2ydk
P/Lb5bKnbv83/3//8B9P3/6W+1U8/fO3RwSOcv/bMn6t3/76o/Mv//xtF3/+5/d//V9/dvPQ8GNx
1xRt8fhw+hNPD6P852+aa/wOjLzT4FADshHsvIH56e8/wkYKS7zdn2t36GITaju6y3/+Zji/M0Jh
bTCv2a0rdn7s2E1//dHO8EAszmBwd50Mfvv7d7v910f0r/fDo/jrn//RTs1tV7Ry/Odv3ybK339r
KLnwiIYay+ALJeGp5ygnTJnLwuhjU+6weOkjx65tUwtTDdVw1EwWY2ZPYH4a2vgXBiFmOmPsGKkb
91XjiXCWuv9UteWFrVatB80Vt0a7mMdpdF0i6YBUwU414gXw3FlEqE/SpqQYZBn3xpxdFa629lEO
7eZq8OfpqvTV+lEQym4ecls1H9zJMN+3fTMdiUjbLoK+WC7TRXR9OIiBQXZP3DASpO1GGLKfkm9v
8v9W9/erm53w9dXd/uPtk5g+18Xjs3XOz/69zv3fYdRjUcoKZ3tD//Hvde6Zv/MBIMhlfr7bHO+f
wN/rPPh9l3tCKsMVA7bIXk39vc6932G2mTtZxd5Zq2hVfmGd/0s/8f1Cx6QBNxs8Byg9YNKfMrCE
VpvlatXzgamr712WwKRr0klct5Kqqst7k2nSfMDnBtBzS8dSJSPMnD6cxr6+HA29M2NLq7LuYnTq
lX8x0NVxMoBqo2LKi4dtMhnTbHVnfWEARLpYBZ+iCYWwp/dtyf4ceTMkmNCUmVaCXBRDe87kt3Pj
2hv890VrdMDv2DLRRElLrmHR+nYVjl7ZE7PgrcB+KC396rqtmzELBzUHfFKTl5YRhIw1O45d6Wnw
KSrrpjKl88FwSykiIhkxnTeaBS/hYRs9cUg7Tz0Fk+MBG2rtcj/ohdecVb6/Y4C2a6ubPm8wkkzV
KPpIC3Jsl4Ig/bKb300hsjvTjhW97jvoyrV73RqjCKKKbuN6DlQwXZCKaq7hKkYfGGNYmoajYDPR
As3sNPiM4cQQGWAiQyINv2hu2I3lHLeNsqYQVlQ/HAAoFJxhhny3ysGcPZ7JFH4wlrZqQ8/lJyOo
xct4wMURcyrLTTUzmvWineNukVP+Zy5b/Q04hS7CYvM7cHFqTXVDL2PPx7GYh49j4ygGggGSFHXQ
CtQOZ70Q1T3gSWVHqgiaK6vI1RIyg22uU0/pD7Pnl2+I4fA+43Ruj2FKl8FWSfz2EhpZaRvow9by
TW0H8oPog8qPLOHrRdguiEvjPNWsz5u3ZGs4LuX2PmPOPzOKSRcmxS7UsqRHQwCSrm1aEa3dCOdl
EPhak9LbO95d6YE6heSNKue4aV1vXdh2npt0pnOqog4JaxP2jjG+xUnC6xNME9Nr4ShpxoB43tNO
XqlvABfNt1KRPn9V2sp0z8RkmVW82ZtPhvaSVk3sN0uNd3uK2PWywxxoPm81gNFImas5Azqko4xH
uYgsqmWGP05p4EgaGaoP7AQL1FyLp8apq1hUVp0etd63r223KWWUyRECz0DMn3VcDOaASVWs0Dzz
bpzejkbu0aym3vxoNPOiQlfDNyMEqs/VVSuZuUFfx/Mzp51dogDsX4SeOfhOpFVqO5/sccQfyJ11
rIJcSxlAyC2uDcwj+iD2h6p7h+VZyhyo1bIgwr3RQP1aY57/aXK01GdMiSF/6CyV9lGOWEaHo7No
H4ZCzXNcNJ7zwZ9n/WPAMDwNaSxbjze+p7qAIbNaC0aRlr/0j0HXY9tnlzqHXVsWK+ORQX322krd
asuy4LmuVovpLKKHr8CTOOWvFVQuXJz2aYlsntYUAu9xcbd1ibaiSo1QBT7meAVROWygQxPV9eJU
UZVn46OEMyWjud78K5HBxAm7suez8fJiuc+nyrmxoScAG7dBb8Tw2prEw7IHaDVbPYZVncjOm5q7
jQ0pUQNPuCo2cScqrY8pfkUXm84QwFc1JA15wyZNDJM9kOSDLJOBXEBK2HoA3/WumTcZItI8hzFZ
sAC4R60qlgWiVjNbl2bm4GvS6PpjY6bTQzvYQP/OTFgiSuratsPV3SbjuKB+fG+XZQuQRoLNO4dF
KNAj5wVDpcyZPuou8G+YSZxz4K2tCz5UeCKIuFAs3XC2c8gVvj0D6RW8AgMKdpZ9ztLcvtZl5cwU
HqalsW9WQRNli6v3od9p+AHailiwxJ+sqnyFzXdagWO2ApUZgw0y27G1OvVEcVH0bZsjsQXdhHFI
zTQIgaVfi8j4phR5frBZu3aUXsKDNOae+nmYg55P4zLAkcLoSjJwGzQ30iUfwzRt5XVe6gPj+DL9
c65y59LYmF/HNtLJf9VKzxqB7yvJ0wbK5S7RzSDExE8bwOKkq8lHq5971+oPbtcYFwDT6pMjyvF9
X7Q2RcW/S5AfFK2nlJwdN6BatdANobuCmv68P2zbNDDGuhBIDaaiiZS9OOOhMmbeciCFb1wNfQ2B
MW9MeKAQhfQpGsuu+MuW+f+qw++qw70P/ver2VurZ73PcXr48sRDFk/fV4X7z/xdFRqUfuAeeAKR
ArZLCP5dFdIY8RZ3C0udKg+ZGZ/P31Wh+ztkSzpk+hv41vzY/6sKnd99GqJdNkW7bmA39CtVIb/Y
M6ABEAOSPHIeHFj3ZusEaHCpd4LVUlPMtPFjOphb2JGNEc8LxQHj79c68tMNYb8czE5SFTH4eikU
pGphukRxFg+p7TJldXx5oACe/8zIprzY5hEJM+QxksGczMu/ECIm2jMxWMa5Xm1SD12j0POw8Cbz
02DWjKLaVHtbMjfQw2Cwks1wunCY5AxSWrZRFww2Zmxt7R61yq7PIeYOR6B1nfO991ED9MUFdgXt
RV2b5n0O6VdEC+EMRaDQ7CyNfg5qX12YQdVGba8dZxDWG0T62s0K96SNZaHVjw0zmSAkNLi6m/Pc
Z2waqPLuuzX1g8/9WyDw9zvc/txIxmb10FfwtlhE3ytDtBRfaWpIyeBFWz6nqtz8mDm48zhicxeZ
vd9CM1yURzhQq/3J/7KzxLRrBrwa1QOFc5lDM9tKK0YuplNEVi6ofjB22ftSNMwliGQbI1wlUNVu
7WaELgMQ2CalmmCQQRU7GJ1rfBmVKstkmgKX0VW5MjIonT6UrXu26BI+nEd+PMGqUMLm1dKuOuQI
yeZt+99kjd0TfJV7AO+MtD1A/C3FMiv++YN6EXTPg6L3QmgCCdPk8DlBNTdC7gXihRGS2uaHStVG
6DBbbQhQJCCYzJdSXOGtqB0N6DvSINthm7KDzDF1NAvDvGyNZXknZ905MneB/TdCHdQr/QO88+zY
jEv9P+yd13Yb2ZWGX6VfoLQqh9sKAAiCUSIVbmpRqXLO9fTzHarlJkBZWPLdzPhixnbbUgGFE/b+
9x+CMx+YjXy6AdEjEPVALenQAZ4oi/LImupMzXufM51B1mqHu3F2PiQt5Cvonx10VQZM2izHfpms
PVp1zP3yrB3P4NK/2JmIZnh5WNIJuPZkhfW5Qb1lRL2/9r0WUBRqGBB11rnfR/w1JwtZCLX4Cdjb
gKjidbyQOKVp09h5lvY+rluiymxn34ZOCCisd17Xa/MO7zwzEEpHl6yNcI8bh+oZFQZCSh5W597+
6+NPQ76NfAJTc41ElpOPA7+xtNQKfSs8tOagVnl9AYtVnbxYdCdhPBV3shZCTi0LRpupuu4XioDL
IWvLG0vtt9por+Um5W+P3Wksw6tpaJtzOmGxZo/fGTot7F7Qb1OlWqc+k3PPfLcN5c6HFaj6uZNc
rUq576n294N906+9+uO1/NG1flN/K9/27bdvPWjlKUR5BHL+74U1AV1e7NZXd/vuKemTl9f68//+
73vdUt6AKFPaCgCSSc6/bnVLB7UBAOJ+A1PkkmZH/32rq/IboE7MC1QY75xUYvX/xHrsN5iSWCxr
8COSQlDl/QHWc1oecpHjzw9f24Y3wb/w6V7ustVuNXLYY/jRIx2cm1TEyST4AF9US6KHbqQ61dUc
qlHvsoiW7Uj7n53Z6eIRLxftj49A4U9hjlnDaeyKmjZZBd/JCiI4JJu20TRPj0slgBTxp9pMYZ8u
DlDiR8S5cFILG00rhQW8kqCAc+LL9Wr4MRDRme/z+pXyjYivQT2ArgsDruNXGts5+Neg64FEsXHT
Ei/XMaWr8IFK6TT0jVrk/Q4zJunaxJz/PSRFNdm8WH23P17ey/7i9BwQGgkWFF+WNkNlMnr8ESAJ
w/tKVQRMIge0NjvzKl9Cx5/zrqBnhjKryaG0+/1Df7iuHv+SKDS4TTHLAafkI5w8Vi3CJpdbI5DL
Oo3cKk5iCiM9h0S6xmrtBM6stNFF3yoTaIbTAA6EsgE04tRZdRP1kv5Qr/K0uCP02UNZmwy85dFs
nrKkd2CmV1EEjEKnfdkoK5ydOsXYlpuwRGbtaOucuUkcriY09zIi/YRd1W9bO9bfybZIiU2MWbXc
1koT/WsadwDwNsrjaYNmJnyItST9wI+V3lu5pn+2syYbUR4qTr8rUgWWs9k45n20OMknsCnDvOuZ
5hcPOkQYzXUMzK529iCZHyNjCfVrLYdb/JDpC2kiVbqO5Nlmiuopz3253Bfje+Js6daVWXfqaxyM
1LeRadHPL6K1X5+7fLADOn66err/6hkJKAUoAL1H+QJ5QSaJTGAG1TN+ED5jCbgGwDdpnjEGnUjq
K6jbIA9ESIFCWCn6GXdIeyNyUzvPQSpYFNqmfEYwgPRAM0ReRMF4Q6AcRTU1sQ/pProoW2Av5GYC
E6G5LjaJbXEV68OyTm4eDsa1LaCUCPoefXuxrmQhCLDFmpBgeWSb2V+KZzSGmwtkhvpJ92Ebp1v5
GbkB1QDFMdkow3bK628SE9y36zPeM84pDHlVwEANto0xlHmBDvE6x9sSxKh6xo7ytNIHqN9GDKYk
4KWwDwtvxb9k10rTaAUhrcpd3lvxwelM50MbjfE3ZAkw7DVJFsx/e9VgCo/Ntu7yfmvpkn1ZZIs1
XqaSo39sQMRv1UarQEmh9u0hslhMeoArr+bZsaGFr4pzN2IS0vqQ5SB4IO6FSJRVCTiRanVBCCYH
vbiU9dUbgV6uZyUeGk8v5lLxHVrzxDVUKX6sszG+q/Msl4JEr51hR0iBmXh5l0cBYW1z+liMvLTS
jQi+NfdQZIHda7wHyv2sp+F6IOaFpPtaLZz7xHKawYth16Re1WXrFuQDaxJ1sY3GH8JSy/11kNbV
7+LKrHb6lEefGUyZKHadPIVTAt3M9Pqx193GqdIvtVVha8eMSyZ4AMAUSlRhStpNytQ+9BZyl/og
m7vqGtFjP3sJRl33AL3VRxuY+wuWTQlUpUYK70jIsG/iLLUQ6Rl19NAMFmscSmL3zUKNeOugGpY9
Zmfp3ZIofRSkoZy3vpoUabexDcl41DEw/dSqc/kdXBqeqNPk46eOkvizglKSGRlUdup5/CuJztIJ
EN/RvhrhzZi3iwy3FHaWhznBMHhpXs2Ky1mek+YrzxPjgipjnyhW6tyaUHZ6Xx1LOt6CNGpPKQc0
IwCaFaTEpFSv5T7VMte0aRD8bFh6/n2DdsyPVco7Fy6CgnmIXNW6r054WAi8fP3YSKaEN1bel09G
VCHTVOO+SjdlMSA6czQJj4JqVCWAxpTsMT+xtZjsqqFdFFquzgGZk9Y8utFqLFQ9LStG2zftmsyr
YdRwm5cmGVZ1TQAE9KwkmWJ8H0Zo7IvSxIQgqBHOFcCn+uyaoz0/zUMrWX5WWbUcyEwLC6+3NGml
O9WjKGjSVpt8ImXleK+HFP5ejWZA8Lzs8smO9OJ2ZfUiQMDzQnO1tlpvzEUqFQ+Xh/ALatlU2E6M
w8c8kuR3jQRWyY7A5QUPQgv/vFZWUSV0aa1EPsPh1gbSxMvLd9o2c/ypK413BGj01q6stLT1S9Me
q/009KzMOWvNhwEIIXVrubSRp5hddk7Lflr3Y8AOJiMQCJOUYrx3ju80u+IEQsNiBFIzGHd5d1fB
99mna17f6xbv6vd36K+eJkSgdO5UZJSFx09bK5RYZpcaQYJG6RZy6epPk2RvRi3XQSf7b79/3Cun
QVMM25kjYLaApJO8juPntW25thwhejCu0XAX20kZu7ExWChkWmcdXAOeXOtNccq4L8WIuHyAPy6F
PoB6D7fNgbfoN7pZL2iSOtDjoexg8UdaFHocyeW3dkTVttUcSIA+Lm3d4jF+S/pvJdffubTg1+Au
lpzID7nWoYwQ/njSoimmPSDWxMs1HyYJ+ndnOcpnPR47bqM1c8xLCqZZvWjSgg6JwUrXok4QDFnm
5Obwowr8o87o/zrZA6jpxXp71RXtn4qnE7LH85/42ReZbzBVUAEziBX5G9T8m+1hMSDHHgPpOBHG
8CxedEaK/YYGVyADmgUM8oyS/uyMrDfP7DE2jyGMouw/Ynvg8cDiPypnIZsohK0wUcdlABOb482h
9mhynVpJAQtlvIKxYEue7ERnsjJxVFB+VmUtkAlHua8UOYPE3pXN6JOlOi5uLsOj9zB3II+nKLoa
tqekcOQOEEyZS8fWAQaVVkAeFVzyWWM+NZi5tLOSHGPTaRiXh9Jx1tAN62ZQEUGN2fu6J+wqIN11
H4dxcb/kqVZ7sMtwfzYjO0cBS9Cvjt2XTr2aIwnjZiF8IQpWC0Wfm0SG9liQDQS2h+z1kIdq9aHJ
wSThVpl8QFULb+y8KuH2ZvilEU02OOm2MTrltpvkwtnFWjE/mraEtgW95Nogk5SHwiuaSUdQ1FEv
wdi2ryuUEjODb2X+FikORBY0ufODAl9mNytZXngy0d4X/EdAP0575T3BXepnNEi4IBF6mDwNqtlO
bqNmEa56kaEmQT+ocxoo6yA/wvbU32ddUiQ7tJXOZytpmkt9mgwrwCJUqj0ZUYWOLShU4o1VmeFn
qXcsOPGVmX2gFdcZ1KIQpWgbYn6cTrPTD7XVceMtMd22Cx24U9HBheHiWj00MI+Zo/QJrcCoMOQO
DeFoNNpBq7XWUyWpNgZrUtJ/gFMefwlBq223MuvwRsUYMnFJFGg1n0C8/hPSIU1j0qfimFOD9K0H
LHzSDxLKfq/jKh79hNhuKraqN2ZmdVLyqdWlOnOlwuh0xIOO9m1sBphGmJfNFXrdNt10nZF8GNVQ
ywMzYrgv6WioXFr2CWNrxL3oySRnCr0xjEVC4zDqd2aHJIc413ja64tOkBkPwJ/jzFX2qq1/dqpj
6sRO1ZHTn1ycadUhlYB0v4FOVwYJPyIVLlZqPff1mUe97rhx44KTyASCmwxQ8nij5kOSRy0F2wbp
4K1krSk8kYnIKaOVAlSU4nJKxkPNv71VUnn6gYf+0Un//wIDE7PDfz/funpqSb5NmoEa5AdVUPAB
ybz5Z8AlvwEYELMt8Bc4TAbVzz/0PiAyShCL4RJUJkHh/jng0t8IlB42koy9ONDrP0iY/oYalP8K
YE1kCHAb/QES9pxM9vK4Fz7tkJuF4R9gHbXEySrqBmQDVVyCCTUofRzLCncp5PXBNZdlfVeMsY50
MrM286StfhwN03tz7fRvhRmHT7Vk7QZ9IWhWrVMHG7pZbZC+SduS0FVcMWbprd5jtLYCX7xLUqJ4
rCnNt4M6gcpkdfmpGTr5XYWZ4reuNu6iyGpMd9Hk0cfMublMRzW+gYkT7lEmxJ5ZtZbmqkunX9tC
3W8VSGnRvNjKV7MYjA9skvZ2GTXK/XXu3ka12qEW6wuD+ORE69+mUqkyOKvz73CPkKY2i9IbsKh0
+VGhzf26pmhr3YmdegcraXAjre5RfM66Ts+HEAT5nAElPe9Ho9poY4ckpFKWINSi9YNphpj+cI1c
VQARn8KisZi4TWhUSY6yNsNiQezJ4NJfVE6mfs2rMdo2mbNBMnFbh5PygFKh/qoxwXjUJBpOocyS
d5ZKTvi81rRDeY3Uhqq8uYDwkcuocFd9j0UD8vhlHiY3Rgb+5cVK/gWeJvCy46XBzFWsWtifTD1O
PedRtig6kFLpG2bn+KjW5At5kf52cfnvQXLCEVaFFeC/P0jePkG//esy6fvur6fy61/X38ake3mm
PP/5n0Nz9Q24sWA+gurCphBQ588zRX1DuAg58yaoO12c8Df+eabAl4QXoaJpoFOAxMVef1FEMl2z
EfkpcCn53f/kUFHFofFy5SBG4VBhai/T6jOOPbma0jpZQL8i2ccTML0yKz2710qNpEZ0q+ptioqT
WKMq3htVokSBZlQjMHFH9jiEt6Wk0pT6GYvzSflSwZzcyNRPjwn4ZgUjx1iuVTIXqBbVtSncwiik
SwyxPtnROH/GB8ys/ZIIIw/Oe/sNr86/W5x/y2J5JVDhy1GmCG9HPJ2ZNp2cmI5ZsScIS/cjHAGe
EDUq32fFlA4pJAZAXYmpK7xB5ULCqfmtYxeOImDa5MPajBc6tnx/R9X/dwOdbiCFYurcBjoMX5Kn
o20j/tTPbcNVbIkRyHOupGCb/LNtoKHQGENDAfYg/Et4Df/cNvobLL1ACnC0Ys8go/ln22hvCM/m
aKQBp4Bld/3JtnmeZb/cNo4qWnjwFkzHWVfPK+/F8LddjD6s0Qz6yaJtYBwmTtCRAbaR2SpOMxtf
8Mho3gKN94dcQWjKVdkRKblUlxzOJbYEho5mr7eWu3KFWOkahb4+oe2ND/00lYfVlFPAz6ppUIGG
8XCjzu1BKxz9NpNU5wlCZHIbLcCXUpIoXgSu3Fx1Swxv1O7NBBVmJ92FTRd/UopF3hT0e2XQG834
iD3zHX4ZQ+bJeVjs5v4/0ZD8fyg2GdD9bom/ayk1vz59fb4g3lWfn6LqaKmLP/3PUte5GUSoG8ua
Y5hT6ucNoTwz6kXngFALKRPr+edSV96IoCjMK7k/qAcFAvHzhmA2i4EnFABhwGqg7f+Tpf6qtGB5
m5b4i7jDhDv+cdVJRRzNTYTjVzxNw3YcO6yS5vlcloXNfn55D2H5jEm94LqA9YkdfDKUbKdEkcw5
w6w4TMN3iUbrG+QoUlvXntr4YxbrkkTKjdSYvryksxKsI+vYVfp5vlmMMlk2yLASaFUof2GTC5Ry
syQDLHXNhNXcxbI6H2pNH26IjF7yYMUN6LOOb8Qe532JCMq56B+plqkAkRPLhj826lJ7Xa50H1ej
bm9xhoiiy85ciS2BL67dYS2ioiggQLX3OIuWVtixFcDucpQaFyEGFcNFajXjbcrWzyGr1vO1GE+b
gUM5KTHmXJrWa0K9PBQlAAOS33Jgkga5GZBd5+t5Mk5y3ydraiJPRad8k0lx8phgOJkycTKHx0bN
9cmDipa04BrlciBRKdWwzGz1CzVFYbNMCXMgrJDGNWCaDCWtYBCRucKBxfAqcuZnz8iqReD+AxJe
qsh3mLGvkl8Zunkd49rSuc1kMPLRpSnDXisPN1pZ4iYWznpoe3qf2yvwCRi/p0uZes1MWf2cRTaz
iMKc7a8vNtH5OtfkHgc5QyzF2a4CP4me/sWxixVYr1pLK3na2jm7bsYvxcHMc/P7p5wCtT8eQ0Az
LFxsd5gXHz9mKUO7d4aO0I6unC4IdrnvRkX1K3wnLm2mGtixheGlklaDx7ZND3OITv/3n0GUJi8u
mOePAHXJoNIjcIv/f/wRorRmYlrUhC8ZcXeVz622S7pEdVc9roMhgT3z++eJN3f6PA4Z3i9bkUPl
5HnouFBLYAzt1QVIiw7V2c973K7K0lK2v3/UM4n55FmWjrQVjRHLDNro8Xdr6jhMOpuQtqUvE2nb
qEn3QVpGrDEQHeCchZDfWH2JBAumVUZ3W9FgfZuQ7mUbDUjxAFge2x5J9+NNM/K5tyHolePq2ph4
/dRTttHoNYlfs31sb4HJF8zMLS7pMrO7GFMOJKhV+yMD4I9qu//reDoQyIuf+hWe/k5YmT7feB64
etX9ddHlNEjHvZH4K34C7MobBSRFRLg6eE4/32E/AXb1DbUV1vmq2ARiF/7r5lO5FCHGg8aghKU1
Em7xf998/FfUY3CSZDjrKCAJpvoTwOV4S1B94gzApYQjPR0apebxMl2kRQrjnoB2dcr6x6VANKFM
VeWbudBy9cn3kWiYR02pqHL/VQz/4pA72Yo/nkt5K+vQ74V0+vi562KVEzZWRPjgz+lz4bb3Kca0
XiKXwx8Li/mOaEaFv6d42acJirzKYRxH4oJyO8KjokiiDe5s52QN4hO/2PDP3wg4yhGbnh/0FP/s
Ot0qTEWEEtlWEfRdAe4dKtmOQWKJodRcHKQqDFR923bTH0dbC/KabOioNhwVG4aTX9FAtL/aOc+e
MU0IrBhpqrRe4WOSbNQ2UYK2BjP64x+QLoN+0wCRYUx60lNr5NlilIL2agqbxAtLWeP1ptjgN0Z8
hjH2izdrKgyb2A6iDTnlpjlOXLeTJEmB1NXJrYoEzXfWMrkIDSu7ZJz5ycjkSxuV/y7vQfF//z2f
w3BOflcxlxXfktwO6PfHK9WUuoxnG1JQj5VNbLi1bpkqaS5QpE3OndL6mrpakGGWYZOkK4hgP0q+
Yk8QYhl1oLTxYjk5F1H7i/1D6jacadEGioSd408Fcz7uCFiSAqZMzsZs1pwUUlRiERaBZ27pX70B
JPnM4ETiKVZtJ9em0qRTkutJvBkjp4LqFBqf48rOP4GJGg/NCDzqmJNXy2l5MWQHCemUR02VBgn+
kRvCOda7TAmV1f39D/MK1eHockSGKNkIOGNQLB2/AqOQa0R6gjk/a0A1bW4VBMMsduUntaNUtIm5
/S6PFuVaG1cNC7BpiT0ctRbyDrVpP6mT9H4wZ/4USQex3yHz8qKyrCEWDwQwlZrFiL2IfKxh9EMS
SZ+LjElVHMcgnxJOFbvUnIy3IQoE5cxXe51wIkT2FkgV7T9g+2nxkFlVTK/Cr9vGVrYxxnW4xOIO
olRXyejIwiqWv89hhU0T/lOzjzWekBkuo+oiIayh183xcoWEliqhHmvnPbNPc/GbKIpxv9KWc7zs
V0gBGAalqgVTlluMRupkhRDAZCzVbITBWoWV37cprKqqLLGHgml2iW+sct/lsVJx+JbD1QoB+zZV
h4no1yXEDA7/asQIutZjiDSjN3anrGNsO+X8g1514AjOKvaWqOWit0RtTLdJI8d3bRgBckvVbGFT
mxm3OBfl90luwFkqNxHFfw9dp9e38G3UvWEbxn1ihvbsKd28uCDljjuhnXjIGD0/pNSLX3q9HzbK
0J6bjJ12lxBqsWDnosY7QRen9PFC1UZjNCJND4Hmk/Ehrxd5W9qNcaa4/fVTbKYzKJBs6PrHT6nX
OA0lRw4DJ7I7f1KXb1Vt2mdOQ/GXHB+GggzAdxEMfIRsJ70JQt5kbYwpxJzM7H0jXa0PraoVbhSV
wET4K7tDPbXe0pbqxe+3+y+eLHJWBF9UVO4CLH7ZFaVd7yyJ2jnBaGhphnVvRrOeMS5uO3h41gM6
yvhRskvrzDcWoMXpV+aMYXlTQeCjdEpAaGMzkeJUcwKtknHM1mY7fNTGtnvC3jBDXNoakl8osoQ+
eCpoZxd53VVzURvekKqY0M62VR/iTF6+AikfmqnofBV9UO9i29q+C9VUuhxjS3snjCELLPzK+F7K
yuILPAQddpmT3s5DFp5pT15fqT8OTrRsACgszuO3Odek3da17ARx7YwbfbKdt4xt77us54AnoWoD
Y+kaXVu8dcjc+I9eKRsO4hOZuHRHx0/PoEaQVto6QZXVw7Zv9dgLJWJT4Q1Y2zRrxpscbyW3XqbQ
l9KKG1Yxss2ay9otktwlaEr7MbPCCp+ycPV1dUV7I1sozyod4KGbGq9oJ9Wv5fpbhOLWHYr2CfVl
eN0LRe3v1+Xz73+yJdgNnNX0lfiinObERvOsjPFoWUETqdb9ynHihrqTXMZFr/TuMrWqh1+Kc5H0
oe7nRuNczEVb3YZtFz3+Bx+FAAYVABhQGV+g4/c6l0wFk6xij7RYudXy0D6NAwa0pjZ0F/aqSDdW
vDKr07ESbrpWmMFaB0Vr+/szH0ScaKfvRCB5Ik4ct67T5eXwa5JoFfNBmvZQDuoFsmL5gjT15ECF
Rr4WIx8Pr8zD0kn6DrDB2QI05H6dqOfcz36x0gHbOKnEDEg4ahy/kxgL9EKisAswZtceojizr0x2
KgYZZYOMKLJQGCpPDtY9l5LVNWeiDH5xKGv8IpyW9HA6Fdvx06sG3++04emzE4ZXYefYG63Q2x9r
8L9t+QsOAzDKi0X4qi13W8Q/XfzXI26VSfnLpvwlCUJ/ozJwY3wCDmthJ8Tv9hOOhumgwpohPIHK
EuUPP9lPONp+Q4lDuakhjocmIbiNP+FouHIIdwC4mXLCXcCs5Q+acnH+vdw+gq4D0ZW0RUGrYAZ6
vGqWtW3rGYo8NSkGqzrqXq/sTISd2yH/00Qq8SwbXyaUIkh9+RLHz5I73EfHjhD1vjQGnJujNDAb
uQ6cuDtzPL0KpHp+1HPQF2WQcPg6fhQSEWxZEr4WARAEhjuXo/1YFvPkK4uebQrMkWBPjBdmFkrk
f9UfFmv211C+jZOo+lRo38foHvZeitqxkH14Yfgd47qiZSqCeq0I4vRMRSW++unPwNBCXP5gB69Y
x9C+CwPHaAc3eVyK166hr5lQH1gT/V6NNaovgfgEL5bt7Y+//qVq6LkaPHoqjRYrTBgp0gH8IES+
gH9zxmb5sBSOX6fA13ZT3UXN+D1XnfzOnNurKYwF1W2qruJEmr1ZUwJ9MZ2rkVkbwgbDJ/DGTxL7
LoZ4Rk6D5mkdOQtRc1WPj7OUTZtEURYPZy3mdasFH6yAp25HzqfFMN08q6u3U2vezWM3B70uEVge
rzqsSDtGwUL0koGyNSwgMuKkvXhti3a3iGphz5G/7wRoPY/JmejdX4y4gcLI2GOJClbSqbUkvJVo
SrIegwR7mP3WKgxPW7KvqMYSFxULvhFd9KHoUd0olFhy6OxzTMvcuo7MM3XTq6QjW6By7BPwaj4S
EP3xGl6qzNILWiofi2rIf6KaW2r6ibSA+o5XNHdbTlmVqH4WKwgYur73Fh32ttG8J+fhXH7eq5Pi
+ONYJyiMo+MQn43YqjqCooj1TuSPWuvQfz+20/qnjYz48qxLhliODE37dEyGtzsWxKNj+00T5q4z
9WOAV/t4ZgdwVp7sOx4j4omxmBPc39PqodDrJce11PGlHI31OPeftHnOPSsZrgoJs50oXf2F3JZ9
HVPOhYqxXyzI78yALOLpOpx1YW9a3daci/taE/a3+bgD4/+KQ1OHQ83VkCvhFV6tkSdpwyYs1TEg
33Ar6RJJ1ZQkrjNeQ5EYvSZ2HlpDuWFCpF+ihGv8tctqt4ni1HUSsgqRYWAHU/TXyuLbSjJc4BVb
YCpPzVpIFm1eXAT63LVEYoVPkpx+zcrpY0TW0MEmJlVyohU9tcxUzeFIyZKHMRGWomaDor/qgCPi
NA6y0u5wIi7Pde2/XMv4UcClUgDVeN3Hazme82YysxwP2xxfYMRfVRqhOCmNatcb0jtch6tLRY5N
Zv8xHvuRjx0Q4MqIxUKff/79sXfa3omlxXnHZIZ2QMMK4PizWE6NmiQMbYz2CNLQOuT+hVzJrvzF
mdy6mzpy8nr5TCPyy4dSnaF3hdcIjf34ofI6YSGBtssvo9ux751NZI69q7fN1Zq0QHrwgFlsH3//
TX95muHxxxxYxG8TF3b81HICSBmxBvY7Y7jogOQDe2G+g9zSrUbUQlI3fLKqVXLHyvq0yFlyWYzG
zu4wRDvzSU5bW/HSYf1QCGlU6rQNx58k7I21qofI8aN20r2lIIYjlDF8ipEMenIT195Klq3XRHO7
D9t09puutwPVkq4x4J73tsn8aqALI95t9/uP9ipXUHw0lqVQWDOpQ399/NEyyMRQzjlqnOKjZjX5
Tb5cLxnM9MncQIFR2Dt4eFe6doFSeTXD5QofZg4LIxmCtGCwl0VcUYqMh4Tatm5VOx+7QjPQ8MWF
l2r3idqSR9KlDoHF+GdIKg2JVZqeZg8ufh1XjT3ZQV1IH+dk8cl1w68jezJJiXSlhdUx54dsSndw
ukPEi1HpkYSZur3UYC9pxk9Md2U3XpdNVynrwYpuGqucPQbnxBZFZLfIzeATVJV6OS86iubUZ05u
+QnBGZ7S5LBX9DMY+q8uCotJqzhUqfJO0wDhztTlEFq2P6XO6GuDBKEGL5c+eUhU9e/s7v/2I0f9
COXrvyZer/qRh7e/bUX4sz+ZMfobfCIAlvAOema/vGhFDPwHSEvGcYgjkb6e/ftPKwJlEoIY7Cwb
toBAZH+2ItYbCIGQZH9US4ye/6QVEfvsqBoV5xSzeZpXzkjUcMf7kAJXnSIkz76DEltNlu1ih2fu
+1en0MkjTjp0jkrF0QhUIrQef/IaiXgtBebovH3x/n9RWL/aAc+PgUYEjAet7lmF96Ku7iFtRL0s
h36YT5tKLw5VRf6C4Txyhl38/lHPebGnbw3akghFFaj4aXi9Y+ClIK9L6NvjeBkr/SWCWjdTsJUL
l21TkhqkjZcVHph6nO2TYrnuF323RNpOvF1nWrayZJ75+q/uOr4+3FdZkGo5fhzt+IdUMHwklXNG
9xlLVEX5Lp4iLMiGy0j8sBh6Rvn8gy3wb6mp5x55cobrarQwtQTDK+TofbnwWEhKczl45ZB6Et4E
xuycaRV+tVxffkux1l7+yDZBBW3Dt6wRYqWoZWM9O3M1vQL8nrtzZvnCqsPWUDoePyO1FgaBUc+P
G1a3q1x+wvd0J/EsJgBXZqFfjeZw2fVkQfTVrazr554v2uTTxQUEL+Ze3Era6ZZsdWNQs6wlTWD8
VOvtzdoX/tLlu6x0DnaY7NF27lPDuZ+cfNcU9kPc9Wcuk2dM89VHAM6CayrmPoLU/fI1O+FiR9pY
hP5SMO9e049qWxxq0H8s0B7KevWrJHLlYQq0CONPRSXwgUgZO879QQmDEkF8hP4IatEFS+GQO8Nl
5iAnkLPdWE+kqlS3v9+QopB5/Xn5zUR5ybY8+cmati5NYvT4yRbzqu+4d6Uo0FWYTZPzFtOwS7CR
q1LuPv/+sb862ehghMcg7eIr8/kitNhwU8lqLKfPZODc1tUYtGZ8//vHPBdDp18PgJF+FOtGroWT
Q1qLbFKYezCcDPVKVt+WOukOxaoFdV8Rx4BSeiRZLoo2ciYdxBGDwiZwFumgLs5hKvO7uly3QLSu
lKz+bEV3ZjYFBWKUXsJPS1s4j5Z5a6fRRqrynVM3N5jq+/hFYHRbYN2l7WVsaXk44XtnGu7XNsg/
ACr8mHWG0NA3Tn67NbbtTOotxy8V511sFbfqPF7C1bwyu9DPcfVmdJ25qkYMXdJfzGYduX32BCIQ
YLmwTzWdEWHycZ7xyGAEVzMSneabhuU3S7pXL0w/QgODM6IiQ/TVVkvgFpF2OVy0eDJ365reLy3r
siUvJJMCK8OaETW1auW7mb5xRoUUddG2LAzXsOkjeZMysYehysmK7bHSTZ+tDqvLxti1vNGIfx47
07XRNDdh8amxZgiI3QWxQ4dFlTbIJe+XCbdeGkIf773BzcbUy6Li4FhjEHaG5zTpx9mOcLgimKeo
btnlh2GJPAsZUkTAX2/mH5ulvyws++ukSUgT522TYMcSp/t1VvcSiYohdhMQ13aCsmDI7RNCgX2S
lrdjQqiQFLc3IGJXdoTTkBlvDUKaK3jdVhS+JbXlSaqpuOt2vlYntq1uPxZKcm9l/U3S5IZfr9m7
cSGduy3z29TRd/gXBFIUB0PU39i2BEMg+WoTR8lltK2iJMjrEcWo+j5J+UVN+zEV94LBXG1xgt7y
zAG8b2toV1mLPxyHhzhIKvN7zLsV56541/VSw9cM9OYTsCoJoCX/SDO+zpFOdhqTZa69nWXW9wSd
HVoyXguCOqRpuswTadOW0kH8XRXgarR2N04W7604DLo+PxBftC8mkTtjLFv0ru/IGgjGKN4L28MM
v95CWh9CzbgyDRaetF4w3r3qowH5Z36onXlbkvNEYNAOD4g7cepIibyNFO3KzuOtagpbB2NHVJ6r
D2RYlaB0jPtKD7jr81JIG4zlxf+52ONwbXYQbXPnLXOOB0bpwdwT3DOi3XUnpTikjbytB8MtLPat
0l102JzIoU4uULyX+mlTZuneNKJgwktFq0ZgssWvw/4iHwmzmfAe6XmxlnmRRMN9CPHWbtobhu1B
pS8+CZZ+1BR+OfFnSNXF9Lj3IHl/6cqCFD0Zvyq1vRg6fS9+6jjnP8M1yGzpkXj0i0mfAqXJdnJE
xGMjTL+ljR7NG0aetts5rONxuOin6J7ieJ8tK8ye8HkNQPHfw0b+vmCZ0qhhkMerb6nRWxMKg55z
u3Cxmuo7Wxk88r33BpHbEa+1FT+N6KLa5GMHUUMvoAOzTkaC9MgAeCjU+cwJ9atDHq4esAUh0lhg
nhy+a0u+nQ1LAcPj9sZCQR6V83Yw1DPX/rMLxOkhTzNMV0wFC8vipLRJQz2vG/zi/cnJvsfs4taM
3CivbnNj8TtF3ydLsRtKlBFLNQSNVN7i+/1B3KmyEb6PUTa7HYAYLinvyV854PlE7Ofi//4qeo0p
UWZCEULRgm6feflJmdlraVwWoQ12pywGILmcu4uzfpkMfZeq2n7mXyVH2ZOz+3nFuEc35q2VQhSJ
qnNg5WucRXwUxxJjnP9h70yX4zaWNn1FcGBf/gLolWxSXCxL/IOQfGzs+447muuYG5un+tif2c0+
3cEvYmJiYsa2LEq9JKoqKysrl/fl1KBK6tRJUY1szLSMdMM8Rs9xZ7/qxfKzT+dNR4jOtLj9at1d
MdY/YqvzagtjoUur69NxUTfePcLZbExDLuUtQWTf0KYHq4YaMyrBJWyt1+tyLikH3XU6pR+mRZXE
OTvQkNWxpHaaSK1k3ytZP5iWtOJat+0W57hHiiFYWdZMpDzxai36NjePUO6uNayQEzQ7SR7WjePc
l028z3u2bdTfyIRecps5v0mlkNRw+OFsLsxwpkKrEdmUkl73eVhFsHa1VPUlMEaa2bBWmmDVS1Al
hoSg4JVzr8/RhfufAOYFGcsgtUIM+1QdpMTSonqSHYo13qY2WtmB+nuMH5QVt65/F+49JAGpzoNd
ArfsPK4qVWDSpBlI7mqyg45kZSaqnxBlrFRQWCodi/x2fWiUl350cEXnF2lL7v2WcZ75z0w6hLsY
kZWOI8bB0RvkjhpKXnF0GwW2WguGPvGiuHUSZ1r3ml3R0phuhUYAG+XpNXF0bVzN+gBqqbo15mxr
mtk9AKZ7oPB3bRd+I/C1rkp50+fDqh6HVWLm/sRn8mlYWXhBTRgebDO/z2PpK8GzlymNVkndPipz
AuCWcx+nHH6Rse+awQMIA7TQeN/mFDE2yVOejK5FoLM2E6Kexds8WV/lrL5veGjx+W4CCo5weFdp
W8r+9rRegmLfrwBS30tT9E14Yz3yira/g+F+VWXdbijCw5QkkEp0j/ocrAa8wJlGZUVeNjbXbLFL
QNfgPGweZSymk+lb4SyNYw8la/gt1CVCnNxYumRP6cCfg51uNe7Kej89187ypS+gQ0hh3jArXMS4
3Sn4wcLTsjhsu2HgdMu2QSStIll6tlPIiZVww2kH5MP0u652d0s4PQj7PTf6PlDf4jp4Xqpshcd7
14LxWAVAlghXJBjsey0JIeg9mFHxpvThJoB3oS6Dr3KLC27a94QhvHmg+o11CJbOayu0wImfQrzP
Gq/XKkO8Gud+tnQ3a6L9CCCgmMOhqx/lPHx2SAAoqrMRn4sXHENOVHkytmCnHCSHX6P0MtawZTJ/
ZdLf5fZrM8zc9AxPd/p1J8fQQ3c7NSUTE6RPKeUclKk8L5azajr8pyzzBXilcGT0xPlq6wRDzUA7
tNLkOxRwBdxHAqd7tIr5YYiHOz3lwE9YU3QthGxKTvN7w5wejPxxsZLnpMHpbt8ok/SoqfoiYkZ2
gFtljBul0vZjPuyqOdprnEIdtKUQ5D4tc+yF5XhXcDktjfSp4MKaOHD8Sg3Txocj4JL3SxW9iFiI
0BFzmjeCXHAYMU/ooDhic6fdzVZK6cqy0eUcfR1Xjt7tTKxrF6CfdDqqDaS8keGJtWmkHtA+07Mi
6cUqmSCJayfVo7A3bJUGT258ZUv/et0ifDz8RPGAyFJSCkiq7kNiUJGTnrGTGAylF3EfUPX+bsGr
FGpQJPo2TsMXi1rmWJ83bYAbqDk3rqUfDC6PQNCSIi8YoQTu6qnBLeVabmRtIs8BbN5QdHBgAghj
ZNs5/6vn+D9GmrjpnhtAEYyh9lEFsZWmpvPxKgX88ZBl2L5uJHtpgcMymjuYFdro2ZIXX1tw48Gg
ewK4YUXT2yapla91NL3BYvJczTXwEpq6DyrpfgCvhosMFb7jT1OPPcjETU8vuXJiG5SEo2ke8NQB
j7uHOnc/LHDMdLZwc8Tkckkjo7TpY2OrzFwKyBHb6rgZTZiwCXYtAKcBgzVtzGrejCPYrsCrb4Og
v6MMeF9a2qFMtb2hET+y4mfuH88tW4ditgfHRKOoh3MjaETBgcT5n/VDmYWFH9NK1+bW4vVR+Fti
L5FrmstDocwPYyduoBk2SlO7yZ0KrOCS3+uNeRi76FuhxU9SWn7pmrxw7SlYNQaXigp7CY8cNhZd
JSMyq8FzowQvcmq6xSitsMPH0XdwdWSF9CJx2IJBGD33akhzk5xtdb37KTXRH/Nkam5qa1uzqL7Y
Zr8b2L4SoYg2lJ7TJCV9NAQvpWl4isYKhLV0n6fhb53GjZCbYzEUkP/UwwpLsA9jiGHjZB+ATNgZ
XOroM9hHXNbUgjtwOawpkpi8Ngyf605eY5G1lLOus+9pJX5JkUnI7EkJurW8ZPe1rIESLx9s7tOZ
5KzEvmipttYKHWyk2UfN9jOXfagyt/RHb3tjWHdVtK9g+Eub8FmYWauyfoWhl/7m3hsaUkx6JfnH
L3eSLfmh1AURx7MoZjbqbNupHIpLs4XXO4WgCaJPu3tRK2oTA4D3CO//yzJpU+4h/FUiEtBdVGtb
ChFsGHdTUjV/0vRYuS1Fvq4eRPtMSrdpOz1o9uwbnUE7ZvEjTe2XuOlBPRWFIunW6sp7cfFOMMoL
F6lK7n5GTQaddw6aeyot8548+1PXWV8BB3puVfu5xjivnD7HYNn5l7ANfhVX7Ai6Wm+yYk9qKI/G
oqkTiXMzXVVBuDIzTsqSWtcRhqmKu3UprahA38nck6FceTNpGhf+dqY4MRAu7eLKS3BXKtqekP8+
s8xXqHAgulmmhxREV7e04MBNai3jbE++O8UQrTWgNHtSJHfipG+K8IbvfMFyCDo70iz4hFSCCdfq
fciY8FY+t5CP2M6Id8RkcvBSMXnX0rSaEp24bpk/iiPnSoha1PVTjnheQCLHJnhXXSGKG/o74Z9E
3JrtovghNL2axhviLhwEIHNQliYaNyhPOxZbvBveTKkbtWaj5ZcY/YwLdhODKpMu8oaYDQTP6Zs8
Ry+jnd7HUU77Ze9Nzl98CP8b8oGvZc5/V/HL/2P/oXic399RPv71eCI193+KiJF+oXfa8SFJ6JbF
j7j546RpXnzi79Sg/Qu4mfSBAArJD5pY27+rFO1fjik+sPtg4zrF5lN/4Z2o8j/9gf+VGoTXjrS6
0HQaxgC4/FTT/AcmRjoTNVFoTE8UF7oPqlXOakK7Ta74FaXOv0UmgHRTR7ULxBUNtUfpBFyxYyye
02T1V1pH5JdG14NdG5v2neGQKtfl5Vsw6tCr16ndezLVW3RcygocOBG1GasxU3J3NLRo3Q7SSPv2
0q+WQu5wnVNAR/sQ5L+xmZzvaVbYB4qTzD+kOEwycFDtejdNKqy8U2pz2s2muZ4haoTzLI/WTAxd
7WM5Bt+tVlle3q3hhUTj+fVPTAvRILqTIJQG2ubMoDRZuChGoCp+O9QBsU2t9LNiqFYGhEP+BL76
rl2g4colI98cJf9v2Gf/95IAHBME/znv7lHT/vuPUxwKcRv+Z0vRVCXQxXSocylCZXH+3lLOL7SH
UlwofMi/qnv/zrazpYR+koinIZ9KclzZv7PtNOqKSzd1onTts60+1Y17bCZ8H+SjKJacPnRy1CSB
A3DeRDqDuSxFgBP6iqpK/wKiJ3pIm7Gr7oaqkbfpADMf3HnFuqp06LUX+ftiq8kdtZoWNX9LHSxw
s9U+PXAKNYjtoD3FAE54i0IDpauD4xt5etU2L6EyNPAGBw4AyElpbZXIIYEIXjBFtiBb7xbCRcaq
tEtuLXm8GhJ6cg5dFN+ljZWC9RUv3229BlvZcMbWWsktVzU7wmMpFWozwWvg/B6HHlT/hLBPxL2U
UMTUBf3++lY7v2KIrcYdh8kQ3AnM2enZvVAJGoB1rfpOZuyiRbujVBo0eJBznTz//1UtH5mDQb9+
twIfDqyXHz9/nJ5WvP3vraX9IvpgyHRSuvlX4fzfW4uXRC09VRdHxMH3hSxUq8BqTvULrdnav8ud
/95avARPHEBHojLQBC7vM4UsR3CH91uLVnkBPwNCIe1x4C6d5RFhEjKtJbBVGHMAJplTa6vVsAPb
/finuixuO76SOmypDRt/b0Nl50BdtZOW6kErctsvl+YeI64eKN0mpqbpB6P7/nnj/f8EqJAgX/nP
BvxF4M6t+raDbLtvT5WND/6tbOovpOTJMtB9Dm04yJP/2HENBjfa2qiBotldNHf8UzVlAVtsCHf4
qFj4VP/YccDoUES433iHQC3+VAPHh95k4VNTmEWWBkg8VPss2E38c06TQsE1qgPLm63A06cf4RR2
28LpB681qNEn2trEv1EBKC6h5otqCOx1OhsSksHEtPRvymgn62CxfoZZmG+arP2ijLLb9aXk21b5
AtysvNGS8Qm8cq9Lktn7/wp5iS0daIirCnlEQnR/0DHwP/9H9kc+v9fJ42f/0UnSfwJ/jWyTYCd/
p5OgIIq6S/zKo7aKLfC3b2H9coQWcMx/dxsJ2/iPAUQTaanG7QAGjsKtzxjAI27QqQE8wuhjBXkI
mhfOegWCLmwmO6UvUl0MWmaSGc68Tor9IfkVS7iRQ3VTd9YfDtBUZpxnLgkFGtCbaW/1kOx1avwa
3NuN7az12fk2JqrlF462K2Y4opO++9rRju+leXngLHYtKYV7opMKbxiC3k8WytsbRRo21mTVcM1O
zYoy8++zXBubRrb2cDz8heL/KWf4/wV7KsgF/7M5dZsfS5y9V1nx/r80VrV/oaoGS8XZS7D2vTds
afi1FMVjZK2jNv9jRY1fBPUdvezoJZDs4lz+W2MlDQRC+tUU/OcjtgulSJ/og0P135dtkSekwgz5
eBXisnqO8CAKqxM1hOOQ/EVGmXfUdc2m7wu93IeLkXTrdzNz4eL2UZzOQSJY3UWz0QdELNCDgz7l
AusqaTtTP5KlypK54BBK+kuoO83y+3V5+EpnwxMIdpw1MH7RKyvm8X3kCQLwtJkzQrmQlRTP8H2Y
rySfbpL6HgPt7zY+LVPU6AHegZ8MLiRsZadyRF+sBBPL093ucf249ddr113fHdZr318fPP588Pm/
73vulp/8w9165+54z+HAH/e+z2tbf89rqz0/8u71bvfob3n1wId3vNXzdnzbeuPylXy9eMu65PO7
1/Xjbse3uXyduxIvr3dr74238AiuJ/6Gn/nDynW9rbdFLu/lG79sHvn6O9/nq974m93KXa34xm/+
wd3tXt3dyuMzq9XKW3meJ9624vN8n/gy754fDoyEJ3oW4jdbb/91tRdvXe137sp78Hx+ZtTbTcng
PZ5uvdree956d1iLB+XZNnzy2fvBt2556/7hZbt9EdPERIlP+4dD7gqxLx5/fV0xzsHDzlfMOTPV
edK04JQpT4f149tu/cqgVt4Pb7v3Xm5IOq9U/iDpzCvu2iZTO3Rj7T99+/kYuo/u6vuDJ7s35BwP
lys6eH5Ta+u2iiwhhyX6tnt+Zp095psl2d4d/DvP+2S5wYeBnXlggdLVyYLAg//2irawTtfXCDt3
un0/SBDb+11ktVUrKxhiJDzdre+EQq8Px3/5/fFtzd54RFcPb4f12+Gxdtk4h7c31tK936BYu+fN
brPZrDabe/cBDdt7d1vU+fv9/VEd713vYct6s/PYFr73dOe57M/V/sm7u0P79tvtjeHcGo0wju9G
A0fGECTMl//Nf2XfMGO3tPoIDnJNB8QjvBOxYMkLAxF367fHcMW2ZLs/ig3PtD3zz87d8JPY1aHL
CPd/bitvdP/0t9vtn6P79HJLRY6lWdce6MwA551NbkEo5ePu9XHt/bndxe56sxaTflhj4/yXgzCT
LAwLsXKxgZ74o/+4fvVfd88H/1uJbdu43+5+rvkChvK4cTevXwamz8eKPO826N1qj55X7urhR+Lu
X1hq31dd/wmFeHPcX1cPWJK172791RN2aH8QBub62hpC16+NU0Qs3018Wkq0CaOpGOyD+w2bO7g8
9/fN2n3+t2VmeBjRO8+/W/MQK+zu9ScgvnzjEc7OoMWaR8qwmOpvmPcDs3AQdu3w4j/63t1uh7Xe
vrFbMNZYfE6JzWpVY17Xa+aco2crTgH/G4uzfvN3j48YbPTm8Tl03d/QojVrwimx2rMLv2G19+7R
lu02u8fd8x+70P3jWXzpz9fHt9h9XdyfobvD2GGHHp/54x9/oI3Y/K338IKN5fen7cvqZfunh8nf
vrivnCKT64buhq362/3Dw28P++3q191++6+XJ04K74njwFutXnz3xz0H0fbpzn9hi7qr/f4em73f
MvU+s3qcZkb+J9PN4YpEzpbtgXP5cOdtVw9s9eMbv77w18IovPh3T9++oYjev26syPX9DprgqU7Y
YVBKFkcMp+Qdv9DdzcHnyGPru56///ch593QA8W5rgeA6pyKTQFKGUrEIpPpODyy/9lqQqo4vWuX
XeT+FGc95pJ9sXN5I9Zh/SxOZRaaheenZz6wcx9wCNb8JD67220e+H37wqT5e+/p6NgwrWtxarKj
Hti5u6O7sN3v2ZBC1ddCBx/XwpxG7hYVYvqx1msfe3wnltHffjvg6fjbR5/PXF8AcTr8sydpncCf
tUnTEPE1RYZHvP5uTw7QM4aCqYv6AGnw564aPOIc3eq6lNNV/ksKQWvYkwTfqnq288sAUiFbAzgs
KBJnFfQShR7FlL2F01L7MQi9N1p+Po4KqniiKHQ9kPnggnA6qkxZiNhMduP2jaNDUDlO6yiDsef6
qC5Joe8FmhAyLAJf9VSK0ttx0shB4yZ6pP4mQ2y06yoQ8K9L+Th3dEuCcUUXuoCyOXebG1hUI/oO
GlJIICZ7kTOVlOM3BjAZpTOXLbBlY/R6XebpFUSsFxEFIlQC/o0i+3OEaKfQ6iofgFku60LdyxIo
YUObJnC60Wz7aVEiO0X3M1Eyrghnk6hW9FfnfYqobKjoii+WdRX3oEEnefapMP1xVOSedYIfTCOh
3DPjb1RmYUtF3kCW1Ca7Pk7Mrcn17V4vNedxbEhAXB/aBf14L++8GGjuSqCxB+Q1hbJU21yhsIc6
CDO+IefCatHaAymZ4L7g9nw2hUFuU1JWGrXrZHVE77Qh0yycqtL8poVDfUPYBXU04WGDLODYiHkO
gObUjWm3yVxDvqqmfj806kMEzYtn6BSBgEKt3zBQFwdH8apJtIh0pnm2lQe9ByA6Jk+qZD3Y/U6i
ruJOtUCYBFHq+npdEkU3PLVqpL9gTD87FBTJMFJpkmvA3GQ6WNTMfGgTAXudh82NDSZculOzy1De
iSIYcmp2rappoddxaX1/BMox3NjpXH8VRdX3o57WXxu7/3Z9dJe08b3IDxMJTsuYKkxkJOee3gTG
OqaY9sZ2viiFhlPSHHT0E+Q7HVjrVNRT07vjVrHTf0nLinYTu9BudP5dlCKIXnSAA8ijnHkNgRHo
YGIQwitbsFe0qTTX8VDeQlm5pOq0GwskXTKqdOyejqVxrLiJa7N2pcbRTM92snSfmXnwZw592KuD
vepubK6LGkjhIPimfCMYJ6cSEynKmtjUampFLXOTDf13sFB/qgK56/PKQLKLBC+6TiBWPMi7Y58U
RBSOBiYjCiTLAz6GisVM6W5sqLNie2FxCeqQ4wY7wRQHyZnFjSQ77jOjaNxaazS3LbTRMwCIpDiR
6sRiLDW3Mo1NEKTpRjO6UXLroQD9SQaJ77PjJacHkhVUEsrRHTkdrxMDKjEMnDJK0WXmUwH5QLsD
cj9vb6zgWefJv4cs+uTJ8AEtqJy7HlMb2pEylY0L4Xm6lzN1WNd1pb2WQ3MITWnaNy2ALU1aKmBG
wZc4zWnksQag9Dm7fpbqG67QR0tDIh/kN+KgEJl96IQZZ/wjaZgghpbtUXPH0MlNsIHHUKMOOoTa
O24G87ntu3y6sfofNymSqcchA+Uc4edP53xWYRbsFU6KSQOxuCmT1Fu0vrixshfH907KmYrNgCAt
YY3R5lo3+H2Yqd5YB9JGQIjPzvcyGetPmzjGJaozCFiLvN6Z7batsdDwKGtXm+3Gk5wJRgcdyrXr
GvvR+CBFID4DDifAh8Tr73ZoUapB2lpdTRuZYz6X9lyvtLRNNnKfJT+7uFnW1+VdmkdUlk54ZJEJ
P7MIQVoSwDc4kcxk1Ct/qG3pTg3AJrLtvD2ow+x0VA3hBd4Y5y25Z+M0eyhP6lKv3SwvmrsE0Pdd
FfXLIeml5o5CVN2T00S5Yf4uTa7wNknQ4sAD23w6uVNlw83RFExurBjfaC+e+pXqDMlmLMBzcaNC
6n67Pr3iG08PfIjEaIoGxRfP2jn3BXstHAujDWt3CNrCN+saNNE8oYS5mD7vduJK48GYIF7S+yYw
+99rTqovSzqaegXoZ5+t5JQmiqkzPu9MOwKxnzZvUWVB0uZUSjGD+61D2+JKVjVutFTP6UCxnuQ6
NejrkG9o5wVbciJNaNG73TCGqtlOJtZKjrOA+iBBeE9zc7PMNzRD+Cdn6wT6k0ChEoQAwFScCmIf
x1kULZWbDXK7j2wp35RFLu/L3ACIxzKH1wkMeBClCSONn98KAolJJatFdxpdnKeyLSoVl7Tj9F+k
znnJakN9pJCk9yrVqHdlA8AB6FMURH1aMyny4qKMh011y3mNAHcSs9OUEVdUCXq30pyMfkm4fGJ5
kD5vq6l9OXrXEClxPJ4O0K5aWCrDCocqopPB7Ot+l2udsY9B9N52gQVYXla3/Y1pvbCkAiaD/pMj
SM0xy/FOd5qoVpeuQ6rWm2roZqAS+mNctvDsaf3DpJcJLdxO68ELG98Q/UFtxaELtBUVSXQaUvFz
OmAD1IWqBsYS+C7a3FS50NbEYoZ/k87+x7aTD7YFKSLhL+5kuFvntqUJJo3uaXQW5AEA59seYDqu
uBmItlbxKWQT3BshC9eUGyC1bnBonY4o1WM9NqquckHKmICg66XlbZDU7Bbe9cUxAQrHkhEZoH7l
VE68JJU9yn2FVtLJ1Vazfidnfb6rp769YVsuiRJdq6Lui4P2HH6sG4OiLPMcUXUIXsUwS8AHzN+j
Up5vOIeX1AFfiC0AFa4D3cnpoEBBieJJrSq30eV41Uj4utEY1avrG/qCFHHMcDQyeaCinF1j29CK
nDqOMWEGiNSy2dLXUOa3INgvzBoOtYjnIcNWz5PiswKRLEjiJYXRA84lhmpVTnYCFV64fL8+oIui
MBeA3oryvGNe4d0GttS8jqQQwEO97oM1TOytl2rgURASuZGLuTR1xEP/S5J4/Z2kopypXZ2TynXM
4attFdoKzKnqhr6Jk/HkiAFSkvCksH/YXVL8p0KgUavzUpFKVzFL+b5OpvolB9B154SGvrgljG+b
6/N31nxx3LTQWlG8I2jsROHZqcSlzpJsrJGohw4TWCsRTMLAPwXOoGZuZATRtqDLazVDK74p5Fr9
Ez6efWsU1TrSxvT5+uNcmmQWkq58QKCgDjkbPxD9eQ/GIngWzgD1VCUlK0IEf3xeCCiOtBkY3D6J
RZwO2azHJYY8mcL7uFFjbx4TiAJa2anMG2fapdUUbDsYecEPeI5oF+gpnDMzylkkYOslkWa68iit
FQOsz076qxjuP5r6S3NHUR/KAx0tBNhnB0oPHPOUDwL8l+6zu3SY612FFfU/P3k2AQ9BioQfeR7Y
tmiQ1+YQi5i0eXMP2Wy+mgwtvhGOvTAWpk0QOHDtIJgjtv27zZYWpZQ6cST8VCt6yEYah5X4JmvP
ZSnEKjm1uEwd0+fvpMDHI4GHiO6nsZYf8nkCkD8o7NX1GfsY6YBCSqDuG5DfmtzcxGO8E5PDgmjI
uVVSgxbE99Jsa2sQFPflaDiuKQ8P9mg8QzQVrOrICu6Id+9Np6punC9i9c8si4CJpr7PINryoft0
qeXe6cIMR8AcVIUWyagtvuiTIQ/3Bp1xmjcB0xPvmoFems9vA8HfZTMFVBB+cO2kMjLkPndK+k8T
+AgjGfCVsYrvNT0EtrkN+P/1Gb+0rqJCiiUVyLHnp3avWlO+yFgRPYogSG61Zm2BNeVfl/Lx6FFY
UiJkxLDopTm/DhBzBnTUYllN0L+9jHrX3Vws1k6nZ+GGCn00JIgCrkHj7m3RdSFef6dB2EpTbgxm
sEyNWPLnMqttuhQj5VenBUYoGnMg7K6PTtj9U32hnIS2KSKNmC/9HLArSmtjCmvYRKoil3zdqY2v
dT8uP+veynxFKdSfhEGmO/CNy23eqO0NvIiP6qqIwmiVmw6eJFbtdMQAfgPHM4LcKmdN6Gem9a+s
sd6MggBV7RS52+u3vMqPSiMkcmklm0aU9RzOtaV1N1aVGohyiXZore77LVuluLGSHy4cQLvpxG9F
Ka04e87cPDXpqIIr6fRuEqlZPLuI42/1Aqmd31SB/qVOhyWmITkiZgTkcXvrjLigs4YgZRY+INGj
c0bNZqmsFOwwmsOzoF4bYTp3nhMo0WvZNtpNeBuxSGc6xHUV3aGWXVi/s8FqqpTqYyez8c32C3Yx
fVUCOlcHvckUX28j4yXVcq7KINC13RrKGThdgbqrf43gUq1u3LcuzDz5WGo0YSZURNHoqUapWds1
Sz1i7OuI7Tr03c/RxJ8v5MlxszlID639VQE3+9NHGfki0uhEzqjXBEj1VK6cU2xcV2iyMeu0H3Zh
oC0bZ1Di9obVu7S2XLyoQdW4TtKWciooL4okoPIUIP22D34d5kSzVrPiBHddrPfWDb/xkjB4iLmw
E+Th19lsdrqqwhGagjhHZH1fKWX/MBaW5A9mOb5et0QXjJ/ArYLVSaAnEIc4HZcS6AZUjIzLSqzg
X0mnzL/anTVsICeC4IwKut+uy7swNGL0VB1DuAWk7XnZSaZLcd7PJXa9BIxYikhgNk1IRp3PfH7J
RL09RyJDI1p8phuxmdPP09EC6gDAD8ja1PcBab9C2ylqQSzw+sAu2FQ4GxgYVk4WAcfTiUymwszC
XipcJc+B/yvBlnalmsSfF9it+q9ubgZ5U3PW3Lg5XZJ77FuhblkUk5zpSt+NSgZcBnJHkG/cqY/1
B3Um0dgUcfTrWOrlvT1E0o084IVlpEABFwCOW8J25xD9gzXoeSeFmLqOKEFQsMurtKZd0IKn5PrE
XtBQoOcoHAC2mtYy+2xiF23sLXgWSjdol8XL+kXdzOZgb/smSPyxCKUbgZZLQ+NaLdInxIu5LJ4u
ZD1aYT3ZwJGWMAKC1rKoEFwY5fNix9kNDRUaeGbCbbwocg30ZDOXZ+ewbtaQ3c1AuclhnD0AgrT4
iW5E6+sTeFEK5y6NTWQD4f06HZCcV2luQoDt1klWr+pAtu8iKRo/HQsTpGwC9u3IDyfa2N97UW1E
6s0UwI+Ap0yWRyV6Nm/1hLyaPwPQVt8wkZe0ggiVuMfgVEBfcypOlhez6WPsFlzKL4JiMi9B/jPx
p1yrTuobC3VJGjE+UUJFmJh73am0qmgTUwOH0W3mOtzDRK6t2zQE5WKaqrtlXPobo7uwZFhkItF0
uCFTMBe9n8zUUqtxoimAJtqqIi8Lsfvgh6US3PIiLig7IkRgjBitfuRBei9oqnQl6qDXcadhsHI/
p3bAt9LShlclDpqX64p4YRaZRFKTFClA3ClIl94LCyYFBJoQJGzTiYzC53Hq3wvgjAM3kAjkEvnX
o89bR05soqX4JLjc58f2Utr5FE1q4SZDHHipFMIWB2lk28Pnqgeg3cDeNvrXh3lpTnGq6U6EKoY4
k5iGd/eJqEsksM90fMw226tkE1dZroVuCt7wDdN4S5I4G95JMivKwqgKKlzIM+Jhh6nuslUxpwMg
qGnFUl4f2IWjhv527vLCN+FMORtY3jUAl8Kb5nbT0m2W2ZC+wLzg+LXR1itpcua9VcfBb/8NoVDU
H0uQuC2dCW1yZ1RiWyto0GUSY0pBfs1n89fILJq1bNbaGp45/YbMC9czDD9eNfWplC3oZ/Pa2kvZ
JloDz1JRK24YFXunmrLf5iBKfi9zLX+De7bxDUludupIs+b1EX/0pUVWCDoOPGoQ0s43v6xDwKhl
ceH21qQ89Woxu1nUhD+koIY71ZYApw3q9iBV7Y2T76PVEerKTsGPJqBwfhwVHbSFHfFJN1ApHCKl
Ea4SLVGfrg/voxXg1gnpOFWvnH24Z6dKO1hFH8dqRMAm6KO3cIFmxu/KtiwAYp7Kt643wh/XJX6c
UHHPJaRmUa1HWvbM7kRdLkVygwdBRyNwsHVcGF+cfgF4tyGtsjZgvHGtIpQHN6iC5FbVwiXpRy9e
EVQO+Nln45VKOVZ03FC5qgBAtyQ2JrH7Mho9Z8xixY2LYBn9apLBECRYrPxxffQfjQSotCgyp+QR
K+ZsA5lkJHCTMRLqlGo7fv1IYW/ZqOBqrz8tiRApkSFSOccA++lIuTuozpJxSgIsYRV+sQCx6Dop
Of01/Z1zdMMcfdylGnpEwawod8MwnE1sm0hpMnWwv5pqVv+LA8SHkiX1lTQgAtcV5SbM5/p7NVrV
Jpk1/ev1wX7cLEgnlA7zOcR/BMTOBtubZtq3SKdyLLlTKlN2jaRQP70lhRRbYCdws+a2dyqFHWJT
pQ3MGKFtZ5/M+sNgT9LuvzEUgY1PwTYXiPO6mpZaP4mqNCZyXKovFKXDrRfL8nCrFuzCzie4rRKq
hNIE5/rMiyJ/auRj0UPXC+KD7wD0uXGUPNxR7weZkN1Jn3ZJqYMD8pU8GZ2kHyrC2lCdy1oskSQl
2iob7OzBIO61ysNJ/3J9Ci/pIpWXoCCJgOWRGfL9SZwnscx9a+bMt8Z2Jye17hFMACptHrMdiCvy
vibf/mQ0SfWdPrjqxla4YGNw45hSok5HaqlTNTGydKD0A+c7mEJJdWsiil90OwNiW56s5hUsGWNw
DT2uX/UYQJYbg//oF+Bh0cJKskeAHZxXTJWgZKgG4RdXWUr5O4sRgxSoshkFImHWUuqYps+hNBn/
DYODYOoLWGTMznnsv4vjtg4hRoPAvW49iSfcDeAfflOsPr3hu55td3YeDfpUFXIBwIbj2Z3OcDAA
a+3oc+zLY2v4ip21G6UckhsW9Dyb8ZcYOCqIIrLpz+9qBQeUHEPi6yfkKDon6/0hXKRVKSeSV5ut
/EA+sdinmvQlmIJpXZPtfAr67pPq/OExzoybXsljh3Mb+3HT5O5kWM0Gx3DclFau+amzrEpTg4sr
J+BnUMy4ur6Zzk6so3QK/KhYAcRD4B+cznVTxpBpWX3s22HY743anFdy2A/rMh5upRkuLet7UWJf
v/egF82ajXyI/d5x4lWnZTbohm15Y1nPDN9xQABEsaR4c1x8xOvvpEgD9PRRnECcCa3cuJepgg28
dq7SZqfNiSO/WFUXfNKbE0KppCfLR4+56Mc/m0VtBqDJKJ3QhzE0PHST1IHXoN+KeV8YGugUHB6U
z/DPuavc0ywSSASYfGcCCu6uVzIt3XZabqlb2vVbeoCsCot/XUHODM5xaKQuRaUWsrmMnM5nGVhB
FM967OeTnAQkgKs+XjxraUcFZMvJmoCrsKNh3IS9IFu6LvyDypDPR/epVqDYXiV0cSq8GTpLh0RD
94y6C7dyAwuqSeHrDSlnFh2ISIqGVdwoFhCm0fNynz6LaWApVcUL4xnqhFnLyseknpwVeF7Sqp05
rfOiKtaauoQ3zPmH7Ydo+AVEPRx0n1T6nw7QSUo5SJNc8xS5jJQvqlEN9de461RJd6lxaW+hl1+S
x77gzMeXo1z9bA9CL5upgVSp3pzqg5uNC3yMiZp5Rr80/vW1uyCK2D3Qm6pA32RLng6toqOrSSmp
8QJuHWDLFtDdcC5j0urmxgKeeQRiAamCIMXOL8vgcDoVBbptrUz9yKhaubyDr6HaSMGSe6pkhc/d
QI4/GKHBSvJJux81Y7yxiB/2pRBPagSnjsodNPVUvCo5Dj5wpHooqb2Rlk51dbMhMC1D6VvrpXzj
VvdxV2h4WEwryoO/eOz/fWfiqnBKAygqAk/NUn0LHiMA8XHU3ZjUj6M6kXKkQXgnJXU0R6pTLfDI
6FvA4pqll01U3oFf9zQM2ucoA/4XZ1fSXaeuNX+R1qJvpsA5x23cxHGTCctxHBDqQEgg6dd/db7R
u7l33az3ZhnExoCQ9q6qXYUnB7IH6OxZnI1BCtzfXx9iLoGd0qoYOmxikZyOSNvydGzHHLkStqlk
5hN58IbT7Pjv6/SfniaEQ4ABUPoD+P79kwDUCA1/gjTlShVvIwONqdb/Ug6Eu4PbCY4GIDpggPDF
//XuuPJ8LGDb3XrczlsdKdmBxZj/gMD9/VYwABEhBw8ad1ggVb89wwm2AgMyJ6cuScD65BVVB0Jp
fPnfPjBc5YwRgRIFMPU7NLWqdB/nikzI+oCz7aAqc6TR+qf18PftA8GB5+ByjGiCcf09ggVQfe/T
pZrgW+1VM44Rjrc9ni5cD7L+32/ob0fcWdGEmgoJyOfUjN+POK3OU7aUsg6Rq8NHYFY85fmwHBEZ
5Lq1UuRqAIj6h3P1n+4PSogU/C1kARh9/euK0AEPGC7cUzfRcQFlDCn7msiycSTe//Al/9Ol8EXh
fEG/Alzkt2WR83GjGP0CgxNSczePSrRqq+K3DALD//pjOk/vQYMERP0M6/22zqOwUD/bCmkKe1An
GF3+0mnxJ+nB398X1gPoCOj+z8fm7/vtmsZwDsJka4fwD//NKiRsBZKNN5h7XW+jcea3MhD9J27s
7x/XX6/62z7RF15hZKunXRpv4WLPIHsbZ1H9YS3+vRYBqQkEDccmRtDBb/51WeTOU7YQNCWksvRe
MBsaXzrZIqg7uY7HCW7sdO/h/jma/v3fP4N/ukEcYuhsEdgJDOS3G3RhnQlxDv1QUbiuQPDhDTNI
oP8frgJQG+w+0F7s+r/d4GQht+1zioCpDc7xs2LQkMV/wnX/vuTR02AjPPvPluDifmuqVBkJGZtx
6iIbentS+7wmR1glM2RIiMSYP2yJ52X9H+QibgOXw0AKDLTQRaGb/OtNbYPMliVkU9eHJTsNbAkP
Mqe8m/QZq4ILYX3x70/xHz4BoH6Q4Jxxc5THv72r0WQZ2cp9gjkhqg1jYnBWJVHVBRoVc9ygK7/Z
ynUVh3+/7D88VuzHEN3gqgXOzN9eniHn4mvZpm7A4XPM5RQue2oB6So0838amv+Hh4rivwAlhw8P
rr+/PdRaRr6sh2XqVmMGhfEzlH4t1AdV0dKiXscLlikq/uttGUAjfLvOBxxsws6+gv/ZPmblvq+r
tYhgAxkKc/wMBn27SS8Cotw+/v1h/sP3BuIKnzlMxUHn/q6gMrYECzBuooOOvmy3GEEHPNQ//5eL
QLMLnAOjYL+3w1E8D9DzITkSAuj9MMooQrhcHf6wa/1tXQA+wTEG3g+YzVno+ten5tC8gVycVIfZ
8uWBA3bvolXvp9HHxcu/39DfNkis9/xMiKFKxDjP7+o2qaU+i6uXblJ5+tRDmdVf0gCr8bVTvUbk
FE7uvYL38j4v7Pu02zr9wxIBhfq3V4f+CVJJFMhnJQiG6f96v2jnGIY+2XLwecQwB05CyhN+v/Gw
Ig8PubSrCA2MHQOvG8xPrrBJjyqB7Mw2BnXXw6qdRrGIvwaR+vGdMmgxssudVzN5HksJhOKlP3ua
Thcl2VbyU4qJ9NU50rAnU0PZhozBQ7QPUZ+2o5fbEnUGoS/DdDL1pNOnzc01US3i+/bz/x/Dkr4t
cJc2v2I4R+4vIQlF+kULBHD+XFiGVI3EehofJqR3LlMzxWYSV3ae6FVUTsUEcmza/KsbpQFBjr4u
YuUR519vWx+zba8bMGyVvo342S0BsS28ega8k2TXBWYpo5/1itmnbww/mE6NwlhULFs8GVF2GyeT
ld1c96K+HjELxlswt3L/GntSYFxSIWgVkcYgyVkLD81af3NZqqc7rXKSXvC6Rkpnh3tR+dvCvUU+
aLrsrkT85xIGZLKabQIW0/KI11l5oZH2sSORDlIrhKBVG1w1MZ1CadmKeqlF4/3cR8hs7lP/qGyI
5U+OLNuEngycAl+WFe3s1nGtZvIFelnVfzEUCYqHxcYrRaOyISNVFFCWvCIyKsJQaxqkDF/nYoam
tR5gHXFwa7SY1pY5nx7Wsw+N6EhKbP2S975cv89W8xHpNVEm7ddVTQBdm01OSJBCK9vX8cV4zpZ5
LKgzDF3EEOwCvnKKSDY1PNE2vBSu5MM3inTUhRzhILBv/JLbzY4P5WjnbWswNlNlD/teKoRHGj7s
SFo6s7KosakvnHrRJSb20XfJuTbPASFlvWvolgfyUK3pwD8ynNjJgDhOUg0rIvD0lFRg/KPcIl1m
jPJPGDxnAwMovS5j1I7DVk5jS6tNx2vr7aK06YZa7QMujw+5fpp6L6BZt3NRhZMfcinfqpxFE2ug
lxgRKaW4Lffv2Cu35OzIi4Sa+8VWkEGeyFr7NW2SSeocfqiDSS1iiKqQ9J+rlkmOpdwXK8YWiPdx
9FplPqyYWc9cQCbaMJHFv81jHeKrPZmz8C2T2g5f07o38gnTrQh4zeseWQgYi4ClahWZXnaboj66
FbB0wsA/wPjwzAnUI6ZTtsDF9b6UN95PRfZspsqGI3KrsQO1kN2tY9RhlCgeyMXiOZjXRi6Z928y
E/hQjyLysGloShYFSETkRKSOrlOdiLluQw9Pzv0kR5KXvI3GCjBgExIGLuDaEkxy1m28CRt+5iNC
hKuuH1eogJpY+UhlR0iEZIWJuRgxNLCPjYLc36CwPIeCY6q8lzdJMhCoVOHzA1kyEi2rgb3ni3Yz
MnWGKESPBQrdtcLUju/rqQkGEhkLi/s5tx9iQk7c2JBkqDXCxqGHWNerMuZLZr4wFeVcX2rDx9me
tMNo8NpuaArKopvTos9vZDoVwsK7iI5yvDTYrSdopOPazA2swJEUlmSEzIhwt3s1J5chFdi+vvVI
cbP2UbJ0YfVhlXW5x990r9D7oLpDQtZ05iRJeetMcO66gmhoTQ6IUc72Zq+9jQ/r6mEL1NVkn/S9
mBa/XCzw86ATFIVGsamp82Svf1YiAedxNJMvfpmZ7uV1HLE1+l7SZFVPosREPlR/ECtBeIhBUvUz
SbEnN8mGaqHdHUUgfVTAufDJo0G2z5FRmp84H4rkeq3gR9Vi+4p+lEbA4IhaP1/qPvDTnvcxTCL2
ZYibYtiH26JPxrsakwfHhNfsDrzaDL5HlPWaP1U0F+wAuEm7pAHprca7Yt52DO/O6ZKR1yQF9v2B
e6LpqymmFbCAJaRGKFYJyiEemfVI+5M8PUFuHfHr1cs+74odZXrLpjpZXlObVCRCkpFY5huSs5o/
JowiLDDGCdzfLxl1/gb73fwastiPz4Osl/6jDLQSDxMjVflglijUr9ACLeqITFpadmM8bwi6rkv4
Im9OQjSKEFXRf6p6jfU9ZKtUHN1AXf0DS1ZhzfUx5C4Pukik/FkjNbfAYKHGcziosOn0k2Yb0GmE
T+sEqxprJHIPeSpATxHpTfFV+rCEq5FMGUb7M9dz9twPlYnkRbavxVoeo1wPLr5waBR6ZDjADFz/
2iq/R58byxa5IwoszixpV0Oy5EeinbMpJuilKwIijqNt5S2ckIbBNXU90hyzGmo8q1L1mCLoqS28
XORnaUWE8DJVLSumZcchMfX7kk3R/FzSTFAcSgoLHXmcOFaKpGXKpzmUKbEVRmIjrZw+VdXGMYMO
3mO5pSTf0wZCGVgGVcphP4f0YLVvArpQ3WCGilpsjTGLWwYdCDSWsSIgkpyikBVFjCJO2g0gTp/7
nYifg5ynCmgl3xjQ4Dl+jgkQszbFWkxbxKlq8bHaUD1C4IUTuxbR6B4KubuLAd9Xf8PGdJQtdp/l
tYpB/DZrurG3FaKeR+7V9LOguREXs3Lpw7zvxQMGTwdEIuFYeEOiunaYc1yLKyTEjvYrKoUKkPSY
1+K0BJhbnGBo0ptDVPaZa1NV6/wirBFkLZD7imcVl3hZPpBLrX0Ud8BGx6gZZzgetBDiwY4AqWB8
Ok5F3t+gu/GimQUP75Tg/L6cTbJkh3lcd0iwjREHvcTsWFQ+zo5ZJBEhaQa4hsyezRFEbf0yIoJH
qqjdIBrvNNgLi7C0antLocXk7dLjjGlztuGlUM/hDLRB1Wpar3fLEMezlb7JtgraMbjF1QMchNy+
ddST1V0NsL3wzTTJ8oIJbRwsa/Yq7iKCY6iJz5dC/FfCoPmILQKndawK0qUucTFEdsP4iO0ueVlT
Jbcm8fX6LZvK4Vs+uP7XCGbnIdawP8ETISQ6jlSBR4pKHeF7UFO9N3W1oliFccxc3My9cOxBqSDX
U5Kt03zpFGZ0kGNqEveNYdJ86bKlJLSZ8nUHDaSwNIu1Ftmh91Wk2gk/c3d+D0DCPUMItun7JGlR
o6iyywJqEegSPQK18SeKrSmkTd7rPRfXQ4oA8Q7KZop7iJxJT5QEpBclgU7fFV4NbenOkaWLye8c
f62EpCjPZwnZn2BJi2ZHHKeM45+AYVGDD6ySY5NO8fCs2TT1F9nQ70lTolKBBGOqatXWMZ/vGC+q
8VgixEg39WoLc0wRjgRKvw6sRqj5qoD2bFD2NiSPxwyfvojyQ7BiftzLVeRfEaY3xe1ekMk0wpXz
2jAk4LrbvByQVTcPaT20ctjLuFN4n/OXJUTJhRomkV+qlLseP0QyVJeljUOTYjJoa0xpsJmtgWb8
KMVG7hJIq9SPWDHfkAp7ZrMUzg7dOCz4tSkra3bY6g0VX1FSBBz0UpbXNZ/K7FRx7OEo3WvJPllI
3f5ZwHjlVfAZ58k0Upp2cq1rfTRhiHAv8SpbVEsZHLl3yD2ueqfz5yT3a3Ule8wBtGOKvMRQDjJC
ZPrirt3Wo7jc9h1F3hbmOukKhejxFsZTNWwXR0fv/ZIk39esHm8oVyJrTJQOBpthPdFW9hs2xj3E
2TedRP47UayvG8QX0vgxsQaWBTkkDuKV6WUDNsZWY+UXfJY+wGzR4eQrehqR+xF17VOwBNYukUro
tYpzW7cKzt/IHGGKDd0wjMhIxKtCymCw444MEtQPjxvGTaZD76jpmwEc9XhBd7IURwapDms2jDGV
x970gIMD6cWIZGkXv2Y7OQuiMM05HQFCroc63aAG7d3Yn0KyRfAhygeESRDU0/PLiLCTZq5KRpGc
aLF3gdkoGSK3MCIpLjTmXe+BvSW8A3+0xZdLaWJMiCHaERUrKyjs/GFw7iYEZ1d6vkatgq6N4bVM
FwAZ8HuQQZqv3eoyjMNjgGV8Aa0vPpM4DD/HWe0/Yf8yvu8D4zcyhzbvmKJLvw+TZU+yJ9x1ERbU
q01ltJ4ilsonzUiEPVPEIT2WruAoCqK+Jl2OgiI9FbGL2WXKxfoEnj0fAuJXNaJGg5Hpo8aMnT9g
Amnuxn4qcBYQnFotZLzwx+p5VlEUgxIN6sbT4h6sPMwpAoaZ6iM0+pE+klKX7tsk64pdmoyhHDZb
VB4C33AONSuVqTnM8KtDyCEh49s0YHK+gWgtEk+T9fvabWLp0xO2YnULEUWPEd80FBi7sXXRZGGC
VwCEFPWvSCfuV2RI/WvNcnS229QvvrWRzUFaVivOMwjsOEUfIpIDwlSrGbqXs2Gki8Xyvu87Jl2G
MRWsWeuQfoAsQQ9k6pihRCb6W9WX6oeQniB/EdPppzgqKtoCztZIZaiAAh8xucLmdsp7aE/GESmp
m+o3fC4qDN+R47l/KULWv9fGkwebJvahJvXOTjMqHsgnTY6p4lKAdDrQaVqOeyZWeqhjVyG41FJ/
uy9IIz0iIMr9KGFJypqcePMxpfBJgNOLTIuud0l54pHeIgA3Q3hfo2zDqPxcSXexsTX9gdhUW2Km
x6v3GZtHOJS2mm6TKYl+JVbsXzayzVhKy1q8bwOfnsYcLhkYaeTrlS0GlEg5yJSt8dD4bBccIlzf
LTsVv9wSkR9ydVOC/c37r1Qhr6pZVeDj3USXDLSp2ORnzFft293XjB08yZBqDGmwvSbCzRoNgl9+
DUXWf/fpPDxYHOH3BR/N22jySjQbntpHuRh97cQSo9aXeOcNPFhc3HJGUAdyPp7HdrMVsoUo8xxZ
BONov9QabXgzOYYgDtSz5zahyul9nAiHLLCI5kDkYzgaHbfVb7aZFpqXJzCX8VthWF7An2Qld5nO
8bknGLssAVShh+8cxtoRXIpMDnSlUBJUYJuIrw976jDCwZxTVwGcb3bcEzT2h2Qx57DbzJhTOeFZ
N7URpmiVTeyAUNMSi6zfsuwO6XvjM5QX/GlPLHAgNH52bdK5XqKmhwND0Yiico+MD/nnpmp+u690
Ha7ciFylQ12hiDlqJyrTMntmVKI+Hi7jpeTm6FxdP+FMV0gtyam8njDhbS614sV3taUEWd8k5Me4
GseXAQWrvSoHXT+Ode8dZh8ZZgzW1OV968dlOVSxK9nFEmdyaodszn5WS+ogApI9v86CDs/ZbmfT
6nwtJCyPPEF2ON7MSYCK3I/bNiK8cHDe3WC3yMWxTlhyEFll9naBZALl7Dyguetx83g6vvavaLrT
p5ylw1emMejbUAN0qRkIaoAOsdnRL04ncY1xv/MWDvSqOOqNzmWLKRpzXxqkzjZ4hTEeQNiLNmAs
6w6+bqkD5xMK2WwVKZbDgLI9bwnPost823GbNYYg4AUp9rJs8D1nH2D4+m/RnK0vGeT030ETeIQb
28m1ZuT1S7Vv6ieQQH6v7Sx+THlILxVuU7dgydH+OrBEcMuA5h86uL3uL1O58grXtR4rivRmP/RR
uiVNnPULniz2DOAgSb4+cph7oNlPoIrA7lku9xu61L2Bke8UX8+e5N83v+a3ZTHpd05Z9pKWoNCa
NePmB5LikTznOPDPdhWqENj2Jp402q7VOxhmFMl2rIebkC9ONx4P8RZhHhHFaJWzN7MdUKREsY07
35dcYaxrIUXj0Xe8IRGavlW0yPB3JzNGQiDcUKdsnnqGqGft0AJhrBTNf6BqOfWC7Ld9dQ4GKUDF
mmYZk3Jo11Ehih5Vk5dttobpFTL9/j6xxb41Av1RaMVwrtqWbFMXsoAnYbMhj0y1Q4qB/atKe/2e
bD57KkKdYe8mQT4oaaqXfEhjf1mzgT3NZlIfBhLrW9hHKH+kyNZ1iBiN0tfIAUhtEpzAGP6nS/zI
N4kjoB9hnYkttigfnIzKF5vOaOWgIs6ex23D0bErj6mfQjPHr0w0pdd8RZOM2jdVtktlTF5ppWBN
h56hR0NaZTBzWlG1IMtYmrWZM75sDT7x4gchO1K+x2WH+dGEjrjlA2N3MkU/ARwInPKJL/10owOM
EhBdX8eX1crKz0Fk8gr6dVQxfEOJEZvKPQFZLpcOMuR+b11FqrGr8hkCeg5ADHaZmJu/pSCbPnZu
6uJojEqOebGhopdmCrRNtF7fomWv7wuI+6C1l7AkaVguuEYUKVPXoDKRew/ijX4dBDNzOxuZcJiy
bqi9KhhHpY1JB/HV1qTcW7HPKfK1stjdZNXgkRinDH2s4MRbNmI2tDymlY2PeMdzQOWGUWeRrOQN
4iKMu2PoPVm7nOfrDcd03H7BwBI9lWTX4xWcI3E4jueM4wZ7Ebmox8htp2iYy7LTeYUp9XzAJpMB
LLvqYx7uVsMXpFW7kV176XWOBiz3aVMTv97RvcCphkh70JjcanlBSxBFhwDl4Wvez+F9qV20dHiH
7MY6k8QdohuxuDnrxYshbP5RC54NbYEK5QMkg7+dSoSEd+iZ5RfjPOH3EawYzPBYzwCBO6dSg2Se
3lL9FqdeoOygNrNfsj4Ziq6S1eJ/sECitZHM4CsglcFbiFCqozNcU5aezgIAjDhTXX8UOdXysOg1
7G97b+OvFYjDC79FIz6csNlXJfb6Q1jFx2MVS/kM8/TsBUFok273lIi3iOLUbSJ03N8CmWoYLxW1
Osa6wCqtC7vzA1ltXR2c7Wd6oYF1r00iszjcDLxGzRLQFn8tshXwYuwSOAOkALB5R2dWuQZ2pcod
qmpSDDBHKr4yB+ME2KcHSRqnR/dmsgllKEIqZXkQHH9Mp7YFl0YCbrkiFdy7WxTPC3pZz/3SCiB6
9IDpfCGAqc3LO/FbUQ0fPJwhBR8ty0M1kao6JLDrQbGxL35vA80lkCmEcUUt8S4oHCqznlsFTvtX
4ssI1r94DzS5QCjn/H3pLZxO+9IuaQuMGW2NL1MLpIcUar5as4Qgsh4HEtAhmOsBJdbzKBApGvJ7
O+3sZovILjtndrRCQ4Bsrx2dhpH8qM28H5MENQYUMANkwGIWmoGgcfJx0jaJ8N839SVOJ9RtfgqR
OAagvllbSFo8CA7VQOO8nYG4MVF+gS1dWjZmLuxPDMQ72wAMieauwGueO6HJCMBqrof7zcMYpwFQ
wqLTBtXu3uUODp1tLupKY+kk2S3v+/URpIpAb++VjM/bN3+nLrPYpuGvhh+nqKYb0sfbUxKy+m4W
zrgT5PrT/SqHOOlyeEQ8mBoGjvD0NnB9l8WegK6KR4tKIFqTmBxtDcjoWYzTAI3HNGxxq5Sk4ZZl
DK1ajmNQNJWxuTvMgcC8k/Cw82uqq/hCz7PZmhn8/9OIVYUANsKrEVhFpgZsxhQfFIVWZmgc5F5o
RIt8ONkhrUIHc+IZVGY/IVC+gvF43xa2d++Z5CY6jehSL4Gppneq3ItfY1ojU1nsg/HtigVUNjnn
ITqyMDDkf/fJ9rTnSIFv4pj6Fd4YGS9BwtBStLOYIfj28MZyFUQXadgB80IPy77s8FDLW/C0+4Jq
f69uQRLpbz0kchEIf0Ah8LPdA1C/2IAIoPsSSOv7FfrRmOJs4nHGf5CRBoCSWc2eejD080GUpPYt
QX9wX7sJlROmi/TYRNEagDN7zi77NMFcr0FsMg4yODPIrkTlqlsLjk/gTQaFBsBluW7zac6+1jpG
Xx1j6PIRlE8MCGOJLQoha1ljWAVOypdmvrcUJW8HT252KdiIGmMbyLZ02z5uP5LeRxz13j7fTEzw
+DIxPXnSIUsfoP0NoslNXwNhjaRGiDPYvtugcgBg45Cbb/9PMjT1Vs+fidXujsjePJNeLfxQ62X6
zFOG43TeXPixe6LvUi/Hz0XBwgPNQdrfzV4W2IJ6lTxvPINn7wb06aJMVPLRW2x5uFWsMfCiwXbW
Sf29lATAfAgbHLdsNXKMJMPKBX5tU37AOZfdgUFbH9GqhrlNh9y/QiRNvkswEzjI6hFh3dzGZLqF
Yyn4pMEs29fZV6OH3j8g+mBOSv2pI3i2oFpHujaMHKMWzWj1JUn2CUivRuAucQKV9WhsdMun807j
xrF/kDg+TbubeLsGOYLpWwiZS9L0dI2LW5eHc4CxF/zBxR71Li4p7xJHClgbbjjvqhLxwY0ui+hx
qeS0XK99mTgQTGLLu6HkgClho10lF3bJYJWVw2El70ws/S88ofNmhVKTtTPg1Od4HwGWMotuq8kz
wB4DrEnyCxyCCBoXogcRngShHtjZaeBYy8TfYNtLJdoPlPdNURH1qyciy1rpxgWt8Jaqx8nV696C
L6frsc4kTF8SR+MHjRIkaguofO5XlP8a20E1gnzC+IjFZLyLNIrswcEBvhfz1jDsdRhP2mjpLzNM
BH5W+TRljYhtJlosEv+62Yk8DfGkKahgrd8l64HWbgiTY41123xfwJ70Q+PkuQPSHN/Ds1cl9wu0
8D0gO8EQv3FmiB3CSPVLD+QvOk2pt/cCYeviui9MCM2Cz6s4YhgR/N9EzqbHZ7/hg1hX1PJpRWsK
Nc9KaAuJ7fhDMmCzGKLUaGiJZgw00czG+wTTsPagzaYPQ7+C4neQ8uH5+gRFheZR8cBixhY86gG1
goIa9EfEQEwf5IqtuPWTw4qtVFT+MmnkHzNvt/V6rgocOR4zN3Fbbrl7Bw5eZu0KEfKpgPXteEkz
yOPPxxw8MedZpSj/1ADcDjY0CUJXQxleJ7fFb57xKm62hJFrDL2rz6LcATzD6BmGqxMo4BfLy62E
kECAw8+HcrkUK8FvFnpbUNJmJc9bhNTnv8B75GA7oCI4k8UCM1cyW9FmwTg++gB2AlhcYlPbWgb6
MLnxWkTfOMmW5ECQWUjbnYLlB47cg4wvR+C/Hbzk1CPbU//DQcn1hhtCSguaDS4PJaZDijZbttWc
dvinXwHwifZGYQl9RbUkeTekPYlaVQWSnnxs0rcol/QZKtXxuwU2+wY7z3g8gacWz8tE808d1Oga
FD0RMH9wcz9mtWS3rq6WXR/yrY4/IByfQ5P0E0wAkEaRscuI8f1FIr4rv0pG2evOQA2ChYzBzl/4
Ht0C9HABT0w37lHiQXmzHApGxvmwappdr3CbAN3kZPbZpwJIQKyqvhv1XuzHkgaoCanNI4KOQZF1
uB3ySeCewQyQ1mG9+qOyNuWtwLu7krGKwCVjIPOTzbt5mJGBvnSkX/u89YCr00Mucze1c8TT6Dr0
XPcNjInyN5I4MEJyqBJzRHRpeCwZiee2zgnxl1SPyRPksHAGiOIRtUGp4OGiTAx0ZjjXAc3Q9/Md
l+nMsbnv8ivRoMdwSk+wBka6evkQrcU2HHdixPdyRnXUUgmwuuFkyHGeJXx+MovLf2LmAviMZFYh
D9VgHid7zeBkGN+m3ifhhumMkiZlPdCmbcjLO2h1Z9ZVOIdDN5pqwaZEcovxug3uEMcBAS781POl
nK4TbB9AnsfFxAdkVdKniQ0ecE++E3pQ0CVlgPMSwMqzKUKbeAv1cMwCe8ZcVyEaAT+LAT+uQ1fI
JJgGRyQ4DouT5nOFiW7WgfGJr4pd9AwelnVxVbCKOAD6u/s64lE+zyFgyNhNNVUtYdj72m1MRlgO
S7XMR0BCw/06nv05+F7EzyQa7QvmPfD5SdtDgOLF7NZuzKo1awcyQ4qRIaz7cp3w/b1DJ4ANMisl
iK4kxWbLUGbh45SJnpuYAmKAuQnEkfBNXNHE0mIxyAYScXriBr5vOA3K/pA5NBFNxnx9lJsh003u
975oKhc52gwbnIlaLgGoXlS+yD/nfBlfJLaUEQ+htJcqRknUVdBAZY+BcXvjs0jRG1Rnxc0+R6U8
5ZvcaJvnAqIaVA5Aa+J4i3UntoQAgAkDFs+YI/V28xY3sqR0eBBoul4cegKM+BAFg4NQzf03Vg2z
xzRlKCEDwtExHUD16ut5RplyFMDUWctnry3GZ1P9Jba7+iCc5PTaJUV+gelr+1FsPD9EyWiXL4Du
wXkZDEV6bEpL8aveBP3pwa1+cqCvz9lcQDrRz3D0aVM2oHozC0rzjm5zdmcg94BCDBwsfJQ270A5
bBlrfQIbcphu7vq9nBQ2QTsCLcdJYkrdToyueBV7iaVvqllmjRzX7LmG9Oh95LF7jpayso1IpHv/
P87OZDdupNnCT0SAZHLckqxBsmbLsuQNIQ/NeZ759Pej/42LKhShCzd602hHZTIzMoZzTuSIRCte
HPbSI/HEDEKl4sebVvZN07r6JRkL2Xbw1UoMBwrcCcgxrSZomYIyQvLIyGdyt7lpnQgBGEoNKMhT
5irN2nKUbtTedaXVvgnZ7B41iQTVaay++aXKQU48QhJUej5tzauMBRLS+Z34EhGSGm4a9U0BZgXd
asQ+BcK0fQnIgquflQfewvCnqQ16i7z0NAt0nqrI8DSQMJHns4GKCyzX5K76nAM3UkUEbBnNMPrn
JYAtZ/HJkFb4wJpTM1bqJrcod9KRS8oXBKbS38nY1wUo/Dm9z1Miz93UByVtLdq7mWfHvTbux5i2
djUaWcV48URjZT4s0d3s88DQG7fGH2UiJ+8kBPC4o0yan1VlkmGtSNXwrAVT/KROvULRSBnowvF8
FKULXoPOdGq1xX3f+tVdpqniW52T6T9SdhIaU8n98ccEs+4tKKbsa2MkhNggwGMwYZEvXkJ9KmDg
T5G4k2hzh8ciD6r3sC8WBCI5SOIMyLi1h07OE8npO5v3Qpq6mHYSzcRnwwDUEofIXDpDlbd/eggX
PwxS0IB4Q3A/BUEC0QQ9LntXGEPUulUzB9+UVgFMVNLRWaZqhLQr9GJgn6MM+Wmn61TlcRTD+Jgx
nKykdKnF7yDqSEKmtv89gizOnLBZTnHTaFFxnMskfy1oCHOg7XSMXInCgOzQOwhth6ITpajZSMLb
sC1z0601teYdHvif9lWodSHjPUKK46ksTelRy3yAQ00wto9B4wOxiBegvaNpQziBR+ukV3Lz9F7o
lLrZ+Vi6L+s2eIBOg3iur+Talaq01IDrBaLEhdN1BCKTorM8k6LaC0XF8k0OBlXfmXJKXbavI+UO
zGRuuPBKKFyRrxl0pWPFnFz8LOANQq/8ceoYEeNJleCDhy2tZI8rAMsjALH3KoWiHD0RTvJxkGi/
48OD8d0qdf9ZJ4phnwyp+6mImS4/hPiIMTOKPpGoS0P4oviR7l8jyTrc5xWKMXuuAo4NaB5vZaEz
C5kObF8FRO6ipt6UlQZPxVTUN5KGb3HMNmgTr021anYkY/Lv4Vv0T71qtT97rdXqo4JmyJc8pRVP
5Fb4tCU1/Z063oD7M+vgWAgY9tRio+IgDxXInlGTyi8stQHaYKph6E5Qrv5EnB8soOG+b+TM+K/U
wtTYSXWfvy/ugSyNngda3kQSV6Y/Zsga0i99q6xBge8QiiDnhZIsyjPUKO7SGnIB8BjDv5vNlIl+
M4U4sAjhXPSe7RdBSUikRdeznlPBLn1w6hQwQH/sK2lK7hK74PHMqozx7INci+tEp+eE5o1cpORQ
RvIkt2P8ayhm80cIHhxAZijk781ckRTpKao72hiCtglUGY5h0Mk+YbnRi++cwvgGKP6v0W/SyhV5
SbRnRsTn5mypKELmqXyM1RI80zjT5MRhx1W4iy1CdqeXyESdmHYdYCN7UK8A5YTWDqU7ZjMZuSTe
c8BweCvBMxznvXwMm4orQeHffmjUUjyUVKBzzx/E8FapvJocPm34qeaMG3LiJDa+9A3YLye3i+hl
mGiXUZMa9Fs42AMnHHBluOsA9tVoQ5Ua2byZ0MUwakW+5sPVYDWSUXpO7DEAyLYAEAudiUOHvuoj
HK6fv9WQSF8H0RR3uRyN4hinpbzPpbHVDjjXKnHNtmhDDdQEJUHGAVFPSPvrJKf/qSydRDB1lmPC
KO2Po61n9BuyyGjwQCrFXgalQHRAK5/2di8S7hMfwa/BMbW6QeOjt26TIWKiWSMoj99CKqN6kI+J
YTJbpgafS1mCagXvRtju+tJMxZ5JQZS0407Ur0WsDn+GnDcIRS46zl7cTtVX01ak9Aagb/Qlxltk
rjksWRU9Zn4EcJkocExir1d0SKUvsBZpY5vzEL9roTb8oceH1TppEtujbpVa97WWURBmwuFMPoD+
LV3X3NLr7/DgSv1LqBfRN0AHbUvA1ZcdkJlIAjMyQmVJ3LoEgXUMKKk1N9Bpm9seoHnnWpS75iMT
EssovKfXOqrPICzmnwRePXj40dT85qUNEqgguxoJLvNKopX/jsr38DoGYuwO9OStwrPJisFYdBLq
kOTXFLcDc5bebCTRkO2yDPsu7BI7BA0WWgTXRfG1oY0PsEqO5J8S8Ijcm6NE93eAQ2ygUaSmmac1
YITodC8XQOsmxArV3Oor1+JNMYiwTZBmdPrs57aorMe5E4NMs3JmmTCUqwNI2+F27puZ8tuMZ/Bo
jHRPAaDpjv6QklTUNK3kJUIeQXhdUdSo/oACJMhMsolacaPjcmolIem3AIYoQMbatgWXIoUJLQaJ
Y0P/FhnHpJxN/1hRW44QKSLAdQtZpWVICy439siOlWgzIaVm7ancJ7xNQqU1pwEjRzOunkmX87pX
aVoJKfhK8Dj0uxAF1WvEZBQqLHIuSSTHDcd3GGVUFao4m3wnmXDv9BEp+FyhCk4yDeDEBNs1x8q7
nqgJ/OEcGU3UVvtk9DLRa7/DOccHShHTaBxJZNRo7RgMsNPhrJ/qtEq/AUwU5Y6sfnzpgzALryQC
b3obUSkezUBFYWtUSk5ka+StQtdQUW4Hgpv3Ku6tr8gF24CPmFbk71J7htI5C7W9q61I/REWqql7
cTzKV7MeFOV9bRf14zDlugx2wwLBXiyhfeaLpHY1uQMVRkQuwbzOjeZ7HqbkuTGyoDh5QJy+R2Vc
e8Qd0EOCYwYkV+SpJAF+k7oH3NTcuyJOwDiWMYpGQ/X3HdBau3cKuWhvcY30icER+a8wMdLjhLLq
6AF4oD0IzKd6m+DHNV4F4K26Zm6K/F8w5pY4yBI1PpcygcJTIhvx5OFcJGunDIL0E/Xz9ncWqM1A
QJ0EL2js9o9TWPe8MKURvFftNP0XmMDs9kltJz9tHul6Z3Cx6ERUsVUhQROb4EInQk6XE0+zWwsl
7g0sBgI/Uu/kFzX6/L0ozWhwFKThX+jiUqMZmna6LYrBfkf7BTQPHWO9ogswx0CWhWT9TuNs/hmR
W7EqJQXT1mVmr7lxFOvt0s7Te1eOzPRHhLYrg3uUGbq9RqWOrme0cDqa3gYsmhdzBvhElvn4AW27
62aY1NaRTXXQuQeaFIIyioN6Z5U2sGveFkYqWYE2By4N2eqOyWPy5JmyId/oQc6wgUgZ0uJA/Jh8
rwq8MkEc0KNOLXH9AB6zX8BN4wd4rS04w0jNpB2IcP+hxT+FLmG+QpoWFd1XFaz4t5LezbNu0EfQ
eB1vsiIVT3EqtPyxiocOqR076qejavXj1yZsGmRQ51ogA1SmrX+YChE/daVoqDwNE6SVSZ6pNhK7
IJo6q1Zi7ciSJGMXaQXp4thURu2pLbdmF7TRiH+0hzq/yrVR7aDjDpplU1vV8Q+6aPnPIXSeX2U0
l5KL1lqBokGsTPFPqwA4cUAio/dve3IcAF1Mqn8awc390UgN+NTKIuaSB9TafS0ETjaBgAHe0Mrp
z6Ee/WefSP83olBLmXUaBw1HQAy4g4oj3uCDgPTIoAe9VdHIQ163in2o0iGhywpDKDuO4DufyFVK
BhvHagN8XoccNChzpbhNChPRSVQ1TUGYUCTxfB+aDHGkaT5Qmyba1GEFfIlr4HdexIhJi+ZBx/ME
uEa8qFMV/RwtkL1umppEubD/6sqtZMt/yGMNnBGRP0Eubdcw2RciM75KmQqQp0M05KGRlHZ2K8vv
Bgf6G2im0pSL58SMph9WZyhfDRpa8k7xZ1nyQtumOcFsqCBykzojNE0lkT8qVms9Mb2xeJOlRgew
VBSB6uIPKR8yHS6/gZIm5fCaa/GOnjyAT+C42VUN8arfKei+ty6/R3724Txfz/NQgBGhgPq7SaLg
TaWaBqK2GrOITixHzFFFJk0gBfsFdwnADXAAEPjvfj6FmgciaaYNb1rlAYQ9/6cAW1fw7tF9IzgG
ku90Ap20XVC35l0b69KIq04VndpfHL/WZRI9235iP9A2pOIy+P4sLQWusXAsQ4LaMkYa4f6EZ3sn
aCDVUEFZOm0B2cGBWOX/NEJKFfvGrmLNm8BC2OC82ulam40MrQt5eWFiuUqjndaHlGVTEB1ip2SW
eb/knTpOpZuvmqIJatfvemp76DepN00/a9+CBC/mIHAZMYGItGRv1SXhDOLN9X8DhL+bqMpa1etr
mX55ZMEqYKc5kK7eVkHq9PMkvUJA5BuPE5LoVjQrz2I0kWqpwF2qlMYI0ZwhKVSIN0luP7aJP+sO
yXpI0OArChdCVqVvQyTmb37UdwqA8KXOjBhc967FjajceaAO485MoPAXXcGJhhs1o4dsKgMJ+Cxp
tTMJU7mFLlbfWXYA4NhUMiL7QDNbhkXZ5TDi6WnPq81Eq3cek8HfAxTVgmOqNPajlIeoaNg2Hfsv
oh/oZtAObzwft99AseCtv1JjzZacpmWWcpvXErloS9t9R7Kax9AQ46J4VCcFWACYsQYSjS/T74Ij
1+2qMZxKr5ZHRXOtGQq0O8pd996LQRp2Q1cr8d4O7YQ7FdoGkRYA1Bn4XBDEnkJJMPo9BhRmdt0s
Kb2bFRDgCcymBMiFXanRNfpjdnY79JH1oEdJWnmin1NoWgUYu3soPzS1O3gKbEYlst9KkivNfgpn
f/SmkZLVPggJjD2FXay9GSdObBHTpWJj01JSqAqp/lNUmcQSFaMvJICePUHIxF39k+YjA9UjeB9P
RTuh8LKMAbhlIEL7CmZWowlZNMZtpdN3dsU8lUCLrTJGi1HzFZC3eC5HopFyp/gKkJeRSipIvAFY
tpfCH/pd+OX0rUiV+F4DlS4vgEFqx1RjTRLRovzP8nuSP+q61AqpHhJxxToNm9ZM5R9EfEPrkqLk
hKB9bd0rpaiUg69Z849AGuRbKKa9/AUymfg96IpYijMp8ExmCQVXFIbDmf6onN9DLhAKGH7RhbTZ
GXDgAgLiRpljLD+GDD1I3EKT+WC9LOvPXVPTVq46g/ZuIjf21SQF7XAY+N5fZ17w8ahRzbiKqZ48
tqKnhoTGWXcDIIJXsgB9ckd0wHORyk3RO3NDEeNgRVVNAUuFTfCVmmRKCFL0KnipPLEejawADMtz
E9xXKUhip2eXv4NQ7++XRA8ojpzCB5OkonmAJ+n/SkoqyG4vRjIMbbRSYCKMVHmzw4nLHJThZILP
SilXZDHCujvU8LRfKcU2lGHVMnwOtbwl85Xt6g2dISOlyJanvwKlqkFB+AklJdjcaQkmPS+flQIE
AE4W/IWmo3nsRA1DyT1u8fTDnoy5J44XYEEGSrU6KBzCRnDSWvqkRXAZXLpQxk/dqs1H3qBG7As/
oM/N0a13chvUhPh1KUp38c7TXo0p7uzisaWMrVszwMjQyu4XDOrkhWM13hK55I1xDOhoT7tQU6wK
ablKum16Xs1jUhTiyqImojoWAvOk8MVYKvcNZMDftS/P90Zkpa0zAKzoju1M/e0B7pmPtqlkFuxN
qOnFjilerXkzt0ZavpAXSC+STWGUNlApg883YqLcdiiVtzSfNZkYkPTolx3EveSQfoFR9BVIU4ey
AjX+3WRqqE3Lxc51nISgNAbONqAIDwAomr6BLu2Zt2FDXdqLEi6PU3QTs2gvM64XLYF/xQ0YHoD0
J3INMiJnVCFX5O5UmXS7AvhDQ1hTf0hd4TtdUnUHMxnGB0lKEXuV/IBP13ZemnTK4bL5NeF7Mc+s
Vuj4FjK2dMFOudZwWOsW2ErmQL0iHUqBMndHGZSggN1Z3tOjsJ1Z14Iv9ZgCC75sfD1VjAFzWFdl
ma6jMBb9lFPrzAkzdFp3uZP4PLm7WvG5SBljAXcJWUUErIkqWgAzm/55REYFR3SX5KBNCGIoeFdG
+7rxi9bc8/UvWkmsAHj2qzrjcwSFhh+mhenFga26hEovFaEwjodeeA0bbZe2g46+lzUd8pwKgDoE
QMMnSg7gSeyNnVpLAPz9WQwxRMwAUY8PymLViIfuNFLiPAsot8KdCwB2pFQjk6YwCu/yLqy1IRZr
i8KHuaibgolZyaSUg5Yz5h0kCHBg66cWmQJ4HHQpwsJRH38y6FfdENE5dwyR3FMMfTmDir6SvgAg
2RRJQx8eOqD6YAAzIcxVwOK28ngFes4+lDnc7UIYnxv/sIw4NEAaG8sJxL6yOoFWAQMR/AvtPoTw
oFxR/o3Kb5nGW3BFJYjW9uWt/bjQU3ur8zUZEsSUsoR4mMvDIqo63U7Y/QIeQ4AVr1qvsqrqydbT
YH/Z8seTjWXEZ3REjU3mUS2/7B/FsWbSCyXSONlMSJKvA7CtPLxl8Umtlr/7yZBAjg2MDIo4p1Yw
HQm74kaLQWmv9QX6ZmXKNU354asJ3nrj3Hy8F6hv4z7oHtMQ5GuemrM027cziZNat7xmLaVhl4rj
d8g1yvHy9n28Exo6GybTyGn3oO+7bO8/2weVq67HiLfBr9TqiggGLhb04cgF4AkruaacuzF2/axF
gRATDHioCWv1QoUMu8o67nwZSsMvf6LQZbfxUkmsw+QBtcYtdaRzJ4TRCRZECAv5p7W6+MBECI3O
Ld647shX7LlsSq80mz7/fxxFRhChCa9oGl9ttZcRYHIiCvZyrswKrHNrgzkaqw0r5/YPuXIF8BRT
UMDEn36xwQSnm4RYaUEIGFAL7fkYh2q9G6mx0sGnFnb5iJw7jLZsgx4gLMObrW6YUdR6MFnLEVF6
+3HIEQZxxyAwpV2XEtRseJK1SNFy02xhyuyihmrEekxJYXcpMTDM41oJsveIhh740AToylzeWE2+
jCSW2v7l8hLPuC8eBkTIFHwlg9/U0z2dfWsWOiBRB00BGJ2K6R+aiXqryOJ9lfoWVQihHTQB4HFj
uWe+JiKwdJvRZMK5aKtApVejIrQqbnrjd9abCvE65i1W+iPDyrp9AD96d3mpZ27DEpAxmkUoPElr
19IMdgvGLqWXBTzU01G23HeS2JpKfuYrmiqKboaCShHSz6tlIVcTxPly53w1UUZQ70kTH0TTKPJe
aZdcQmmgRIVKF9sb6ztrmYcAChvDAtFLP/2UPrj/sWUaGM2SXn6FbZVQ30n86H5iMsZPXDtY1wEm
p7/hSM/cEszJBBdoXQNvW37XP460hvFuQjBlX5NyvG5yud8hBCs92hRQNoSTziwR9T/B/BJuyjIt
/NRUlcrqPOgZS4T650k1yLJRr+HdRvSPHktQyq+JYm/JFZ9ZoL1IwzM+SKeAIq8+KXxpJJh77kjE
t/PkGjQSzBb/EMiQFD59Rm0gHzZDNph6gwbm6QJjOOeUk1igjx6QZ7fAmIZK35J7+3gTloELMjNW
dQTfjLUioNxbDPGoGAMjoR9wnwwJcL4w7jcisTNWFmk8/uA8UdBfec8OukqW6za9aBOIaKnkOmCd
0Ng49WesMM4QaXkkFFUZ8bPTHRvlsB+J3sFYgBnJ7mu0dQqvqKU23Djm5wwRUCJmL/PGcRJODdFQ
0oKc8qkzDwiTRplau+AVN8ZffnSKfyeKIpfFhHiin9VqVOKVYcypcbLc5BrfGU27qAH+UY6Q/ncQ
rMvp7bNHDi1eZjWCUNeXySortxGB6qZ8QMAsREnGFlrlvpzG0bts5czCTAu3qMm8bQZp3unuDci3
BnVSkYnbFR3DNDRvmCXT7C2zC91yDLZm85y3RwbAHFPCu7Uofq/KnWlS1gGBIDW0/5gmSnPVDyDa
xHJcPHZjLX5dXuKZA8ISmWLGI4Pk/4fMG3l8SCts5BTmEcTdguZC0c6fP+9I8lAX08Xide2Vxrfd
GFDc4Rw4XSr7D9YI36mJk2ljeOXHsIBKlM5LwuBMpgvYq7vrGyFqU4t6pmCyHUBtRFkgzQxfQezb
B3uwoOAmwUgHr2mzw+VtPPPliLaQC9QZVahQSjk9KX0kR1XFvBKnMLTgFQaQ/gozT2v2aYFqh2Mk
IIr2l01+fFaYTsFWLo0cHs/1mx0Oam4PDNF2fJHPBx1Q1o9UoiF5I6lk5w8+BF7FKaqQcu5lw2eO
jIWqp8UFtLh/a6lZxl4SvyI36PRhK93FupY5TVkOnw5jWZ6N7KUK3wrF79X7VZQjVH4L3JedWvkB
WqOPxpuUm1yFNM30jQN67ujwNFMMXHYUzNzp9+sEE7GAqZKWWmN0QNoLaF0aSYjS+2Z8ixzhdKtT
szsIYuvnz2+nyTYybMTi+OjL0fonEjEjSteBoQP+B8v0oCD5tCuQVNxIUc8dUFMlJSaE1MlUVyEz
kk+lQHAeYLKRmE4DXuGHGBH1BH5bHaGJNMf/x6rIpNG5JevBVZ+uakZNpYAhyOnUijLyILmXBigv
NLI2TuPZhZHkL8EH/7ZWqT7CVKBCEWhAwMWHQsBgYPolTWGP6THJdLl5miH+bBXCzhhdZqSQ9rCZ
POGrh2FWQSmXMzSbiYFttKhgcE3A4AtkbYIs8y5v5cdIjsNBgqqTpvIqiJVvyYYEki2qOjCiWrhF
bjSPVfoK9cusRgji06BuJXV/x6KcloOXiSkkVhb7SvSw+npjZoeBQWfCsbl22S7qW/l2GBEQs6M2
P/oWnSMlqppDCDCSEYAS3SknmEz6gRkSeRtH94y/sdE9waULA9++Di/DAWAmw6EKoDV1sGOOLgi+
AKH4y7t8fs3/mFk+wz/3MDbatJd9ht/48zwaTt0t2lpMitR0NxN2e69noXQlD7TXrBTB2jKlE41u
ucVQnljeGFN17nzxxf83VwHPsLqtBVpyvqmx5ADouKsBVv0j6ioBESYH131DinZ58ee2mNo3bwkv
5zLT7XTtmjEzmgJVRsfURYXsGgQic8qGjVWdO8gmc8QVtPEF33JZ9T87DDBYS8eOPAEFverNjwPa
iJUavDN3eysUOLsgcq5FoBxor7zaQMSRwQcoBBw1M8Q9vwYQSJ8m3Ag4zlqBU4LjofSB/z5dELQm
v1SZmsqU4CCy9qgUaZ1HpgUB+vL3ObdzTO/haaXuTu1hFcbXBPcWnFYMSa28lwCme2bRm48lhOGv
/x9T6D7bS2DNCPDTNWXN2LS2xEcqx7a8t/w2pMFpgeIFTDTE3/4fxhh2RQWOEFtZZ+Go2YSIQxPw
9vRf9l3XMvcSgLjXt2m2v2zq3LciROMBRI2ZF361LiBMmtFkVG6E0LNHlCysO8PqrQ1ftfwta8eJ
RrK5VId4IdZSzHnaG1M0c+7yBtik0wEVvcI5Di8hBap92UH2ubyscyeDWh8IRcBKtLBWz59o4Yxn
Bp0z5LRyN55hx9UxM8KI68ONj/VxbVRLNA4FDx+VjPXaBk2x0wZI9UKmrg+hXz0WVn0NUs44ynXU
byzsjDUL2WWmJzDyZUGbnZ7DoRMSw8bpruuDZFwHmS09M9kJ5o7SzQ8o9Pkb8ebH80FhXWFuDnGE
CtF1dZcj2QCvLxVw2mmxv5XKPFFyU4eny5/rrBWGHHKNKWXQ8jxdlST1xjgjzgSgDQFWrQ/qOxCc
WyOVzuzdEgvRZyE5oOa8/Pd/HC3VeshRFrD6vJ/6B0XxF8QEpN9rLRuM72rlp/99elkcQYpMKmL1
NHhWyxJGWkdBSEqAwBjBeqb+jnLzkyOqKSyQD2i4JRw6j8c6pFQltCbyuSe9KwQiug3SMRSXtdwF
iQE/Teabbdzmj18Lv64zfZOckhBz3Q+s+hICTm8D50ur7sacY/9W7gYxfNq7w6iQTUbjmHh31Vp5
dysD7gP+I0EYoy12WZL9mRekWW3EW1OwPizIEAoZuCmTIqsML19dKoR+a6mT4SEq1RS9ZYVU7pI2
/HR5HiukpoQTy6wEFnR6/MCBAvY2URuuYeFWTpJbKOEM05CI274rQe2Fg27MNwJOPcitXKk222Tn
1rm4DTJyPAgNx9NfkJLpLHxfwEt1ClQmqkV4o0V69tn3n+dkGbHFw8zLjGs8NSOjDt9pSxkPVpjl
2WL4k4MxPl6+W0usffKkUPFcpoUsrXB7+efUSB3lTd02xo8OinBZSI9GdMxkc18oqsPAGwIcOF+M
a9g4kx+qC4tVuEaUdbVFL2j1DYESItY7Gj/G7toOrZus36mF76ZG7M3z6+UFrk1RO5ZpPjAjh4or
BOiV84iQlZhBhkIKNsbgDrET3+2GrP8iIbe+szIfLBmvqXfZ6PqE/DVKi5+WpkqIsS7txYgO6UMx
hg7yHckj9IB0N1uTtWFl/Tr/z4pFzCvEMldvdd/oQQeoAbO0EJbTAKZEWkqxiCi50Mq38BJnjC2z
QqCh0fBmQsbK69dFwZQyfQEjhj62htJ64kHjxRxb/5MHn3WdmFodfN3wfXOuMAU1cYDDkPkHtFU+
G7ItVqj8MBqDuhqeZOUXu04JAd4jzoiT0Q8DTWN6bbO5/+xJoDkLCQI/RbWJ+sjp/YJwMMe6ATfR
j8qSLLYJEVhMP+t56fycWFndYhISJAFGkkf0QH0H2aw3OVHeLq/k4wGgHIEyK7M5lm6TufoqYyq1
ajCjpFY0vfFbGZFzSOHnLrIS5takpL9H91+3RICBMUoEdEvoL60H1A1IJGhTTxeLJjoiMsSMElxt
s7mppay6A3tb7Fuj645ov6ruGMXqFSK56YZv/HCLyZEZeaIA3rIWCudqxVmFwHoWmq92BAGgQmXR
HY1kK5o6awSAB3tKx8aQ10ZQfUFFOHhLpiqzd6IS+nXOqDr78KmvtwBiNBIhWigYYvzJyld0aTra
oTEODrPwQoDLpfUN2RQYpFocbuR4qxX9zxRRLpNaaWEzzfD0yAvfjJKc4NYxMrjfDQv0ulRSPuck
/lqh9fN3MUzAXAMR5qJARSoPIdqETOGoIUTfCHneatit0Xv/M0N3YZm9R7qqr/YN2Zye/pkEir7X
62M8VtMNInLdnd4F+iEkYYbYNerwMKFvDQkzVOBJd8GVjmyLyyfduuirS/j35xi0ApYrSED8oR5p
5SoKeihFFNOYOo2WpF9G1Az2EdS2jXncf2Fh/9zBv7ZAyakcHHr3xMan31HTMpSfJ75jGNfPHdwe
lLPEYfaTI4rFR72of3TR8KNTmJ6j+V9zvXsd6UBPRH1Vm1whS79Vp1h85eoH8ZBbPOi2CopuDRaC
YQEp10IhX1ZqW/zJkH9NrvOGLucD0pl5sk+iOVOfkISLfs0RYtQbYKUzm79MsZVBKoGXQHvvdEP8
elY71D97B2QYEr5GUXjAh0uvCuPUu3xdz9yhE1PLT/knx6qUSQ2n5diFrSFdJRyIG4LR7vM3FSs2
dxQg2/IWnlqpYbX6ecod6uYg3Kv2KO1LFamp/8daSKsUWoA0IYzVObIZspCivMY5KuL4B6To5k7q
JePpspVzhwOkB1eC+gi925XXAXARlH0GqTqJlPjAxNbQhBCiBLtAC9obuUTUQe3K8lr0cf/t86Z5
owCVgfX4eFFgVufKkMEsFBTnbkdFH94ZiyBdwfTWHzJE5VBOM4wHfP8WNPDjMQE3T74FWolgGpdw
+gGlgdaOVMfId1hadRsneXEM7War2/Jxay06gHw62ZJJ8Nb1+lCuekMus8mBlfckG/p7r1nP/mxc
9wi4INnaHk2t/hysBedDRVJFLIAyqwpCd/UsQj8aSLvzCeIpWgWvdoku+LFURGS4KMyWIZKNTUAT
BoXO+OXy51xOyqmbsRTeLfAMtF+A1KxMA56BS5Zg2jLAY4vRj3dFGVY7Rh3BdWjrrcrD8vd9tKfR
CgGSDHZ1dXInZfa1QEUOpxlQO1DHLP6eBoG/B2Ydw200yyNSxFvj/z76sqUdCEQJVCknZ10tDxk1
CC8aeUX0jCQ3kQvJS7TG3pfIa33al2GKnB0OKFKGvNinhxQVocHMJCRyMmH0iZelaV9d5e0i8XH5
w324DQzbA0ZhaBzWpUu/equlEdK0pUO90EdEO6QaYasyYWLaZSsfjscCUccEfhN4Ijnl6XJsH6TZ
jPgUCnmZ1eymIYxzLzVC/TekMAsRtDLeGjD84WOtTK52UKQw/yxGGbhwPEtP0ZI/sam0Xlal/cbi
PmzhX/w94AbiKjrWxupFCOcplNFCQkR0qrorREoyF1JQ/tkTQbpFldKmxcljimj76RYiJ9rHZgU9
2U4afVeF/YxUkzEfLn+o9b0iauE+caM436qFBOmpFShZCsOewLh0vi8/jXbPtKSgu5qE2TtMHhqf
+mKrMfTBJDtGyrLgtRe49jrbSxVTjKKBQRE1teKNCJfrrl200oOCpNK9bbWLUN3U7i4vdPn8/zoQ
ymEqAdoCOMQoKMvThabj0PVywgQoxig7nTvsioO4Vb1ww8y6h4m7OLWzem2IEzujSrFTej9eco+h
G87v64f3y4v5m4lcWo04Xc1oNCGUP6yoB6AEDkM8dsod+i4eg09cfUfTzflSO9fo5jvT98u212nn
hxUu1+OfsIvEOdXqZZaWdNTcwQX97vwyb83rz76o651cLvw/dsY0Rwgix4726B8qqpQvIJmv/Y0P
tn6311ZWDws8/DiVltXMe4aCuCgGurlbbtzlDxnS2spyJ/5Zi4hqRYuX73Vb7X4m7vMf/fD+8nVr
ZObfqb6XjsXK7YJgTiclwky1A3DqIjzgvKCyeT+75jeEO682TsJyli+ZW7lcm1GVuA/MDe5P1F6d
X7lz/Z/79WXDzBmH8e/VXaflWZM3Jhqgy6qQvnIpE7kMC3Itz/DeD2+N9w2RoK0PtuEu1syn1hKl
HS42e4+UjgsW7b7Pzq9vd6Hz0HjvZAMOKpsbD8vW91uj6gXqHGq6fL/J/Tnv5QOjsHbNPryLrnwn
PXTOxsYub/2F76euvEiiQZ6EV7gsMnQz/mgOUp8uqmwb27lc1UuGVi5Dk5hBFNKzdJQcTe/ehwNR
1N11n5hba9o6KyunYZlxY+XLRbP0184/Rogkl4w71fMEDZKtVvPfCtulda2cR2xJqo7S2P82ML1n
QINn7hn+5n6LvMj7D7Y9jlh2/tta5d/I85LhlT8ZgowhAhWGxVf1unkp7qpr8dN/oNCI3nb5Pj3n
19G9eNCfN07M1vauHEzQjpFRLCdGcGaQXOB89keiPNd3TLfc5bvAs1zL3QJrfyizrPynuvI0k5on
abNcDFqP++ioeM+ZOzt/fKdke4u96my+4+ccAK1A4PsLTQ5mzanHbhIry+XlyDJ9eKdwP4RnEzlo
rv0lc5nd99g8IGV9qA/ajX21scvn/Oq/tle7jJDMlNIaIVbxhp3xku7D/bCfvGTfXKnHrWrZuU9K
J4F2BXA62uGrhCBGoTqe6rJxamTfZQXaLbpU2vSny2svnh8vL23tCAj7qXhS5hACeD9whdNdNdpI
9cNUm11JtGKPMBJyykodMVxtmjd8zuJT/r0imALTSYsf8pFlIoh1aiq1VGNUe0Zm+dDTvxR2noME
FumGD13v3mJFo3dFNrDQZNcVFY3x1AyCROeohY57j9qkeV33aePKk5rdx2WWfYPDpDx8ehep3ZBW
EbTT/jSW8/NPNFGgkFA3JUMamTRZ7hBkxadqbfaITn26dRbXmRwLJIejZAMEX4d3tboHjOGpZ9uU
JtfM+9x2Eb1ovqH6hnhSrRcieU6VvkXpNTMRrKWm3UgOoojZQxpP/ove5m2BckDf91dVZqiP4Egq
hgvVUWk5pczApMv78iH4pttKV8xQKDKBCKNr9X/UfceS5LiS7a+U9eq9BWqoxbPpazZUoSMjtdjQ
UlJrUIBfP4fZdbszkJUVU1zN23R3VXaCIAh3ONyPn3O8MArUM3Kq61CvFLsOYiMkDRi8IchqQ2do
IPAK/me1G2IP0qbdY42a43PQmIHhiKgLjl5cytqp1nY+vpymJGN/oLAFjlcIGB1PiYCdKYI8/GBD
WyEBw7AsWVChyO6R8gcLQV92xpqVEo7dqBtOhLafjU3GRwMwDZlg5OZl7nQChSvpGfpC7JoaDxVg
G9cUrENnoNo8hQ/9yZOmHhoNBXhkFYDiOX7JoJm07kxpBI9erAFEgS4np2AxaEJRoXr99Uf+bNdI
XiLbBb4AdGkIfDE+0IUhK8BhZevgwHFpPUDZqQpOFE4+XXLw2dBOKQOMidIxjoDpjT+YWICyhByP
bWf7JPStAVKiVpwFsoUNla2jdixcPfVTVxJiZYc6fvqqZkw84cE+mx7mAMTN1KcEgBmfY2Nj1wdF
BesyQOKsuUHhk0slEYAGNClIcFbgLQaHy2+v7uTH0NoDkI+IHP3xe2dqmMlFCsn5oilAfcOUxMsy
XV7+/lMAa57KBEAboEX2+ClB36EqxeIO/C4Q8gQFEuiFoaL92+unCDJeRERODVXK92/84RsmTE50
CkiIHfVlvkuVRnQiAtqZHrShTtYOvve7bzWhNYClRO0DO0fh9ozEhCaFCC2I4ccoWMcFGVc+xFhO
XBI+OxRDUtGsiZdCse0T3BDtvijmMaOxIQybO4IA4psU7OxLwVAJsBpqD0rYoelWPml+gLH+43n4
f8Frcfjr9Gz+9Z/483MBlqcJMMb98V+76LnGt3+j/zn92t//2/Ev/euse61pW79+2z2WzTevzV8e
aVTk/O8cDYEn/ZiJ80gfj/7g5jSi7Lx9rdnFa9Om9P1xmPP0f/5Pf/jt9X2UK1a+/vnHc9HmdBot
wLT++PGj1cuff0wtBTDE//j4hB8/3j9m+M3LxyineK+aRvm3/+NBn+L59f/+ZITXx4b++QfRpO/o
kQN4CGcnih9oIP7jW//614/k78j5TujKqZ9SkyeUVl7UNPzzD9H4PtWFp4ZOQHPxlRG9wOB+/Ajl
YiCdgUcCwBBo/D/+PdejL/jPF/2Wt9mhwKybP/849tzo3APRBrriNXXqtkQunzsjkgEirwMSkA4b
RSjlVpkC0dlRAE9kdMq1vEeS/0Rkfz0LDk3ECY2uBsC2jq1eVkdTBJm+7CCr3i91yHHUTQKZwFCZ
GIBAogAZkLwLYrvWwLBbUpCoDCko0jCTifphQd8iIVCXNBlNx0C8A+2j0FHqfKsnwqnWLmW6+3KT
naIe1FIBwMIxwBuzQcF3gI/nNIV+A5EhMMp2Rro1jHBXmL0FLi5AYQAQgGQrcfRqKQgsX8SDj4AW
4pBQqJM7u2wT0apk4ymJqis0s+KKBAWITIdo5KC2siOBmBgxNqoKRSJ7A3o8FnIGbaYgOqRtlrlq
nxtOvIdLyaFqXLoBNE1tKL/ptgq9SE+U4rUhxBugFB05il4yv4QMidmXtlH5a9UvfrRo/Zb9n5Wv
+SWtX18pTJu35yOP8P+vD5isAQ3OQGcCSI4AADD8X3mEfVG/FWnybdWkj/nLR1fw04H+cgwALH4H
3A73ErRUA6gw9RT95RfefwKjN9FvZAAONf3kh1tAigK/pAAcbSDMeofO/e0XiGR+BxMDWDRMBAvo
x/0tv3AcewDHDplgjAQXhO4qWMB0Cn04O1MjMJQeGO/bds1AVW01d+PvhVifH8Fd0KBiQWvwZ4a3
jnEdPHZ36dmkVmP1DgQQPnyOH07vayf36Ul8zSvV9SIB9iu8Ldx6eUhPHMhcrPhjeBOdfbKKIjP4
647XKsjbHLo9fXjb22hYb/fjLfgOr8p9dCK+eL+y/uOTPj+IC5sUiIrFpTRAxAMeM3TR/aR74IIz
n0JvhcL6Wl3TdbnxD60DkswVc+o9ZBbQ+uoYXrLSnMLLTE/U3V8vLpeb+TwrzlOmMaSWRiAsb2tj
OULhdukVr6bbetTtnfoRDMkPg2Jp4qlVn3bgrxaDO7lCoEZBfI3HCmvRqa+G1biNY4vcNtfdRlz7
VnNoOog+o2Sw1q9mvDK64Ez0bAMSD1z68RcHcyz6U2Ma3orP4Ns0aqt4ABPxPXTvlCuoVStniRdJ
cN9W8vTrJx+nG/5a648P5szSlGqpFqD+dQtePZAfirU13jwXy18/hKtWfH4KZ5nQxwx1Bf+4xW0Y
NEPgSK0stDKADBcPVCZlFCsidneqfPHeAct/UkQjwE+iGReIYO7y0UVFbOSiGd4qmVvnDfUCpIXc
3oDCRQkAhKWAP9oG2dR5BqFcmw0rWYAwRgZJzI0ODnkbvJRg3uza2haQbd5BoG9v0iRxkkG/jEn9
QHLjJsmM2M18IEAjcVjkEnmDYGy41AvdtMCkHXkQA3aSvLmdNFhccSxPlhYmK/3VW3LuIhdDnQ1g
nb2VFuSMHoLdcAF9vD1Yym/Yk3gvW8UJmAhXVvj39/xnXTm/kccB68BiGd7Kl4phiyAStBQ3cyG7
eEZC27gzpBMOVz71jpxP8Flad3UlhreVmz1WS9+dmjTdwUu3gq0jO2a63QFCrU7mgoQU0qQQFAhc
0wDn8DKCbDwompfhIl01y3SBPydnUCLd/F7l78eqoDEagTc89yf8+WhAixX07PBb23Fj7jMnfvi1
Hb3DvfkvDVgHzgTE6UigcfuZgXFfVuoouoX+pK0t6s7aJRfFRf0yJUasyibuM5pMqmvjftyEDjuj
tyJURdzogW5Yu6OGp63YQboU4M5Lm90Gju8OsQUiTAgMeOLlcEDYqVv+a2yb9xACfKkVCEC654JT
HdqX5OCj+ttvUA+ALpEVHFC0OlWwkqfv+Ks35PZyCvVtgUIM7Va1WjdcdU5+BulGrwJThzU6gttf
CIqVrMNLY6VYFfOQjbUkJ/OUJ7T32uED1NPx7+oSmhiW6ZxKS3H1mb8+8ccPwG18xtgI6kg/vGWL
eMvWQmg3N8myXXRLWkCCApqmi2EtroVtuJYP5rZUTxxS72Rwv1ofzg7yruyFzscOQBlqq6zD+9SB
kIRdb/oDqsD6EvLiG8NJ7Nt63TgmShrg/V5XNl03u9CrN8N5/nR4fB7OUzfyUju271q7c+R78COa
YFq14l1xK100G0g6lLt+c6rM9F5v/DR9dCkhDsV1DcCk43MulJKIDFIY3VKHOvmqlhxtYT5Djt7J
vdjTXfhkiMBcjm57Fr1Qm14HztuvbeinvmvqH0J9Ymo907gVlMKAMEOLo9voRrqRXsmF8qJBg2ud
Zy6UX8GmoMpgij3hv7hE8o+N8+GpXHAxQvZDlfMsuo298kxdEhR9t3QRrvvNKRM6+SgulkB3dGlC
ixNbZA8xZJBLw8K9aJW7/h6Os3B/vZ7vvAifPumHN+MiiEo2iwQsutGtsvDXg4PO7L1vU2fYDg4c
0n54Ii67F1aNg/DR6lfNZeKAivz217P4uWF+mAUXYaCzHazXGV4aRrnoF+VyXKRP4Vn4ZO6DterK
brlDP1W88/eQOGaLXz/9va79aQ0gy/TeUYDMDOe1clBpi2hqim5bd3RSJz4DK/8mdULgPyK7fIOw
j9M6qC2upU3g1NTZGTZ0K349CdRrfuY7J6w2mgGRc+UrA6w1g7JQsAZ3qyfIL1l3l7unGy8CjCd3
sOMau9sU1tNq96RbmwniIzqZ7UqWu16UwB4cVgoK9meSLdjZOrPutMVDY8VetriCDwm9Czexl9vQ
8SBrgPFWBxdiiU5nPd0E3mVmnfkrnMK2twHYpXamcu4OwhxAEj2c73RvUywezhPrbMTvqpYHsWVH
WQjWORTtt4O3O+tQlgROzLFTy14w5/DqHe4vnl12ZsSW5I4ok+7OBFu1JCAnNp2jrc92ivtwhRqq
9QZiQmt38+BU1tVNhf9+rh1mn+1AObfKrGVhXaUWnm+Badm68/wVcbP3BRA9zQ4djArIE9zk69kD
pOqt88LJrMs9s152DyNewdkQx704Q9F9C8U4AF4c73x9A9oKa4f3eamtyLtevgSegcmldmktr1vb
t1/ufPfmAQh9gEoOUGOBp70EQ7hd2GdYy2l3DJsnfA/Qt1kZ3hlikNZKtc53l07n7FbUuloM1gNb
PGzsF2iM4a8ewPeO5R3hNXGWm5h5szh7wE0NMZdpe5m9gKKzl+yodaHhq7KDhlEAv3Bgdx7Gp5ar
WFAomv7j2VVdd2FY9rCWbfvSXe81K1msDt5g3S+vMVXZXnT2qrEOqE5j325v95eb1N5bh+2I7bxd
rk2b2JXjrrdr92JrWGvTuauszbK1Lmt3pbpbPMRGpGXZPrbX26PhNDYi0hHrs7hXLAU77hC4dG1Y
cO+71trnlrtUEUuAbcxu7f2lZC3d0HoZPRULKq+fQ2fRe2Qtry3Je7T216hcXwXWAyAmCw0L517g
X6W1DqZvF1s3EEN00K1vh/jL7atuu+ty4W/ctWhPM3stbA9QJt/pbO1sv8WDME+7tHdnkeO+uc56
8ToFOu7+Zdfa69Y1rWs4NMHqD0AjLF5HO15W7q5dnzN71zmd1zmiR51lYi13MuYvrW9g3dA4wJa9
6hyP2cytneub3Zlq3S0nbF3nGAth4S6po1s3u805Zp44iMjcEtA+Zm1a9+wmcazCeZOty7sX7OTJ
jHTrLXPc5fWN7R7WDBtwv7jH8mXW283yrrewugyZvcct1CCs/X1g3zNvcNcuPWeOYY1u55JF4QBh
tPEBcMD1x1pA5c4KvCUWu1yjUdPBqNN4rW06qkOmCV2715gddde+fXl+99Rbm8FpsCBQj7ShCGfV
q6sbAV9MWxhYwnPdSa8FK12W+3qd2yfhe1wG9ccZ+sG/celeiQAarlTwbzrcyx3Z3I3O067BrrnB
l4LBrkJ7p9gSlr6wn64WaABYPSNtUK1uDWs7xa6dW3myfTkvKkQPBC7SSOyCn/U4qiljX4RGbh0h
c5CvBBfUvf6iXAWgm7qMgd7pnf5MW0J9MXdlO8eG+7XjF6fhP50+Hx7PncCQnwg1JW+mmFA6fyj2
wwp02tYicuW9v9TONK9cJ2fViTv9NCj/0InFBqUEDYlF/p2FMInA3thHtw2K726o+gdTgvwKEavH
HJRO0MMqoWEEofVTWb7pLP30YCQstek+r34qDWeZUfQiwYN7d1wJb8abct/fSXe4kZQ7/UCufmCy
fitH/V9tQ+vHNHrMv1koQj2234q3b5cUJaiGRs8Nn7X+X1iFmqLEr0tQ/1UHUy0rf/yYa55+5UfN
SZW/gyoRnW/ox1RQIv8nt0x0+TsKMeD4x1+ifP6OHfk7uSx+R30KiAGAwvHN0dD5T3JZVb+/46BQ
cwLPHXip1N+pOh2HPgR3bZA5ot7EBV5KBVWDAgAgN0jb29FkT35782EhDn9trI+p3q9G5q7a0DcX
KIRKUxfZdStGxWisjROG+9XQnB+LRkaVapATl5n6QZDJIRVlMnNsDh1StjpU2hI/cYVeHneFKg02
cieaM2tR+OZE6P1AViQyElfsIMCjQqOsPnGd+GJNFM6HFeDCHCA5mrjjkHfrMRcmTQpmXs6bN+eg
JTQR9rlepG7Z17odKTEUvIlyO29w7mqHjLHeK9qQuG2WQKIkp4+9ANWyeYNzt9XRaHDkoSPElRvA
lINxG0G9dd7Q06f4UJFRQW1lUIGm0AxcmA283zzLeT/GP4yLz1aWuP0DaBw00r5R8/ZZjiPhFGzh
q53CGaZvdLoRR23qtkxeoSJ/lai/1+D3tzdROMPUq77qNUBjIO3aDpsibsWdb5AT/axfzZuzTJXq
SlszLEsoPVclRH0DdZ7N86yhvqb5gx5L+JAgK9VKI7UgxnAKl/jFtHmmQmh8J41S6IkbldWZD/zj
Ui2HU1zlXw3O2SXAPEXZiGXq1oylz2OdBRCzl07BX78anTNMJYXyLRoWUxfEraUtn2qM/mpYziR9
dG+zKMawfQOWsxpUN5AJFefZ+3se/IPx5GjgqvQcuyQY4kUd9JKVdZBTm2XxMndadglksquoTt1O
D6APP0S+3RtttZo3OmeYaN3wx6DH4WCYKRyKAXU+dKjOnDpnmmOWjX3QgNFFDyJI1Koarko6pTOn
ztmmJrVtNhYYvYy3TXtVlCeC1i+2Cg8ZBk1NDjQGUIWR1O0yPwUBVF7+Frv5386KZ2TSZPBYmmgo
dVHwXxVJlj2GhSqfqDh8NXHOMCvNaJqhl2N3Yul8qMEbmlhmU/+eXMffc39PYX7Y5aUaxm2nj9DQ
zvonQtqtr5aVPWsb8qSAYMuLqondw/WbyBv7QlkykQyLeYNztp8WrBUDAYsOac7CgUJ5suw0OvP8
eU+1fliWGIyKNI8z36lrtCEovS11L/PmzVm+pktVHEY0dptWaSy1VV5kMCrMG5uz+5yOMUlDI4L4
rOBkQ/kQivEpOrWv9iFn9iLafqtRrmIXyCoFnF/NMtOzU81EXw3OWT2UECmroZLsJn2wzmQ1ttI4
OZ+1KO/56g+fsoO0diapmHiMYSFIfd1k2WHe0FyonINz1TRyDF3rVF9RWV8L9fB7DEr/WCZn+Alg
F0rdYPAsjC1VdWpl5qy5w3holKbOcFa6LO3tUMLBoOkQk5y3JJxZNnFRM0ELsU0q8Hs3IPh1NZNd
zxt82j4fPmUKVfMcUoSxq8Wpki580WTqvV70RTkvMnyvWH14AMBEtAxpClYvoF0MchvWsjdv6pxp
Mp0AlCxj5IKwNQ1KEVjC8Wre2Jz1FILeDgM0hl3IUWoXsTBcK2ognaAX/sI0efILP68iqH21kRuI
4Q5qQ7j3CH0z71Tm9UBMCdqvSpSFuA2+1sHKyOddqHhSqUYOU9C+Y1y/F4BIIM7QJvO2yAQo/rgH
c5riSikmodvnbg95bBMQoVmfUeBMRwoUMWZVGrpgz0WtIc/vcaE9laL86jNypgPNZkybqqELhdTc
NUiDNtusnhcACdyZlhPkqSIRg5cRFFCRgwyFeeHgJ0ZXAcLPgayE2H2DATZG0US6QCxm7m3uTBNi
QS17A6P7QbmFAZ1LtDiFl/lqwTmjpHUfEGhJhe4A2fsR9KN+m8z7mGgfOd6DqRGJfZtNOyWVCtcI
6E0TmMYs2wF6/XhwCCBnkhRgcJ2iEqQuJCjoztngn6QtWlXC3YFhm/QxtUGxh05rLTlVdP/5egNj
djxtaA4p4FrFemdGJaChB/KVgUn6WfsQ+N3j0eN46qQkUuhKDI244OaJoVATdbNiWVCPHI+udl3b
DQZGL4R+nyb9azWSU5SCX60LZ5uxX/ugZocrrImhWMBhAFvRnGo0/Wpw7lRTAgOM/aEWulolxQ4I
lKgtZlU4yzyBtTpeFqkO2kBgmLpBSnssD1p5N28jcrZZZ8ZIodkXujKkg624N7vzrjeMeaPzoj+k
l8o4CQt4FQZVt9S3AmNWKAuk+PGCBEUPzdYKI8eQSGD1Mh1Pwam/+JATKP7jqVYz3+wrEyNnpACf
qvw0gOZ6ntkbnGWi04WlZDrXkh6kMFDPze12yE6w9X01cc4wywq6ZdBCgem05mB10MLuIHozc+bT
Qz+Eg2GTapClgGhxQbcRW2TdrLAHjH7H4+oS2oG6sQ1dUBluyzTdjZ07a2fzPX5CbYyDYVLMOLUA
OGxmHfCgJjuecK70bQONKUQPxrDSRLqR/dCZN2POFk2QnBlh2MEWQaiW9TuZRScwsl9sDZ0/JZks
9IOC4wb8hPFFKDfXE5p/nm/imyiGrA4SfcAnLFLlsjZ2ZeXPcx+feGZBGE1rBQeZwq6C1s1/T1bj
3/dJaDAff0MxVQgID2GGaM1/BumaNY7yvNAVzHHHY1NTCyjNsO2G0m8XPjpsbbk3T+GqvvqQnBlm
QZo0wjBt6oLU7giqbMdoiT1r/+mcLcrogGVFlWPwIC8fdaMUt6E6klNCSl/NnTshU1Oru9jE8G01
GuCOHhY0IPLMuXNmWUI5G0whiF/VpK5uR79oNU/WW3WYaUGcbYJdOyFxMEkApvH5JF0KIfTlrGXn
STEhrxKmXQP7yTJxGaYsh3xiMi+7DmTC8XYsKq3T634yzmyhK+yMDeW840bjzkkWy2oEclp4q9xY
JlD/XQgyOAfmrQlnoUmWxI0mw8syKpXM04ORNZYet8PMzcgDbmsBjexqiAfURBk3Sdq+xJWkXMyb
PWelbTmWID0W4LfEKzBVW+Iwr9YNlZnjz9lC+LRHpx2C7xB4Oxn635qZCfPOeJ5wQ68K4KAHDJ72
IA+NdiOJ5kX1GmedYCmhSDfCbSVGc0gNApxjyHRn3mpzpqlPPb1+3upuZ9Ju2wpCvq1QS5oXRvCU
lWA7DZIM0jNeFNeAyXZKvmIQnZ05OmeeSS6iY6emmgdm3Gxh1hTN9DQ4BQX+wuPyrCa6XtJBpBE8
od93aCkKmBtq8SkCjq9G522UGCPrzVrzErNpl3Uwit6Aa/48h85TUwgQXTHrvNI8oy2zvakGwDCD
a2PmunMWWvZiWRUBVoa2CRqbFYgIM3R0z/NePAAINMdEGMVY8zR0Friy5GurWjaSw6z9zmvgaAl0
FkoIBnq6X4sbnNloL4kCf5418e3rBQuloWeFhi5KLT+vlEpeJSmUaebNnbNVAZFiNYzltO5De66S
alhC7HaYtzI8EiiCtg0IoXPN61tDs+OOGneZ0rbzDjweDQSdt3BI2lTzcgYiCpKE8qGrKJ13oeWh
i2gTMKlEsWeKRAIoU0jQIyGpZF74whPxk5zIFcjh8VXjFpjPUqvGnUBVMnPyXNArNL5CGMHw4MYu
vIoYQPGjt3repuHJ3nWRQaY7wqbpq/C8IkO2BZ9QP+8+xwODjKgZJSHCV0VCNXBJIopWInXGzHWX
js9riIBlZh7Ai6nKUF2pRS69hUWkz1wY7lhtm9bP8gEe2DRTyfEL8I7rZpTO85EKZ6uEJl1dUsxd
DhOyzdKC2GIanWoU/eL04PFBQ8zCPlIDzRupL7ooI2iA6RrzKoYggT5e9zijIKQofdXL0LjnVT0u
BkmqqfOSFnxjtAIMYFwrOLVpnEgeCDSo2yjZzO3OE1oNoC/26yKErdYKWwyjkC71QO6eZnng917H
D4mcDrrzo1r0GL1NdStJ1dQeRPmURNBXX5U7V7WkqppYz7Df1U5aIoA07FFiybxzlYcKoS+8ycNO
0DyRkXY/UIFY0N4gF/NWhrPVCkFBATJoeGAqqWdxnjxJw0jmZc1lzlSrQDTzJsWhje2eO3Ivda6q
FOm8+FrmTFVt4durtkOQqioHCRwsO1XrtXm7nccLkQ7q32rXaF7YaMxJy2h0IUlczJs6jxiKxUok
ELiEcxfzYCtEIlkK42kGwy82JC/cA5ElMG132O6GRlW78yvFKhSRznPAPKynE1uppRJRPWb40aup
FMqiQA62mjk8d6wGQlIByY5MBlKkolt1Klv1YleeOLTfgU3/NC/8nQbjkT057U0pTbD0Tdubrlgk
hhXLQrvUfaW19BAtp6naNCvW1htTzKRFncTSVYIQf6an4zsUe1wXSlLg7PXHNr4DQ0Hzlip9Ns/k
eJrhVunDrM1EFbxdTbKuQzUAerY8pbw2pTl+tnicQadVKjcNNB09SALlKyq0Q2zHQpZHVtNWqZN0
rHZS2gfzgs931qkPbjtVkxa3LDjWUCGaqzRS5ALRLM27bPHAIDUUSEWVEftYC3s3z1lvy0llzhyd
O4xBGBZqzYjLFmmCbFlEtW+NanmKdPULC39vRPqwMiFUO3Q9SnWIZDANtzhiLMG+MbMaxItjiNTv
oyBGmCLQrHwZykbb9EHOrmYdOe+kMx/mTtXE78QpTKGyJLkS6c0lCNn0ecEnLz3YQX+zQLlJ82La
MdC+x3r9WgaFNA+q9okRaNC1ulcZxofksKRYxqjrC79TyDDP/fFEKQMpkzw3FNUDJoHeGkITbce0
6Ja/XvsvDJiHewJK2kWgMMTs5aQL7BQ+1jbNwjzL5Eh2/KQZrRb1umCmEXBHdIc0fSzpie7JqIk6
jVKXe7SMxfNuvjw0CZiH0cihw+MFKTQEpFgJbaQzlHk3AR6bBK04bRBKxF0MVflrcObVoE8elctf
f4gvDJhHKKnYMEwBb63XCH23QWmNemNN5+HYQFByfBMAU2GdDIGKXAxgIqKdg/YRvB0Qav09qcq/
T1EeqySi8pwGcD1elUnjTWv4ylttGjNTGsK0aB88hAKcUtlJGB0YdtM1pPIuUlPmzFt5+XhwSPP1
XYfymNd3w3DZgUTkTJmklOaNzsXTmVRIiY72WK+RRHroCBNtHbfIeXcBgTt/IVNFQgLJBM+kfeGv
fEMsLqGwaZCZe56zV4L+qVKQQCWm1q1p+Wgx8wjLTzWO/nzPg2LreOXjSmkNpSxMr2lieZ+lmbA1
m0S/m7Py4GQ+Hl1JVCMPQ8P0jAYta6TVzeugLvtZoQi4845Hb6DtbIitbHq6UsWrkoGpNyiHbpYn
AxXK8ei5X4ytQTQTMSHYt8EMnj2HgVy8zlsZLqJmQN6bXSth3TXCbgC5opkVAx55MW94zlo1PUzM
SGemRxKpoo46ptCcMn2TzUpWgfz7eHHqJMyGJih9r6hjSC7kmXbQAZKaVcgHn/bx6JnsD5C4zCE3
JoIDJ9KaDiCpspnlbBQewlQIWqw1euEjX6ICfYXEu9XLcjdzdM5ci0g1CwV9v56cUGQFMoEsS5qa
874rj2MKEnQhAwHjIyme1xdlrIf7lpJ5jaCg4uTWPUXLWZDUvheWCOvBsCXvad4q8zADn8TDo9A3
MyPsfK8qBMElMokfszyjT7O2PA9pquWGBa2UEy/qAQfUuljy1A71w3mjc/aqD2bhx0pDvNDMxGsN
pN1O2YfNy7zROXMdywQCozQjnp+xwW2Rd1v09Dflaf8dGIAznvusOeQYGzP1vaBJU5vULDnociI/
z5s7Z6xsKJJhKpJ5qZxKu1Ak1VWYjadYP6cV+Hy7VXiU0wj6dYgqM+J1VTfcSUOQrH1dGGfdzBWe
qVTRwe+ZtHBj+ThKXl/G+8jP5iWUIB9xvOx+1otVU/S+p6vQnxXZAGL7MQxnhQXwKNzonZaXJOmI
p3Rq6QKzHy96CcoUsz4qD3iSfBn5zFElHs3TYFxVaVldyr5WyjNnzx2uQUYhSRfIoNXTExmAjb4v
RVtqI2GeQfHgpxhSf2KlYP5Iu2sOOH/9W1mJolmJSJArHK99orb50IRwNS2rq03IWLxSguHUffCL
Lc+jnxAFSDozVHhh1qYrCT1pN4nWZ6cus9MS/8SidM5eyxKXTFb0xDPCVg0g1zIIC3SStV5SgbXE
0gpN/0Fkf8Rjf5olQuHl7AFBM9JMgYIva3TIQweyhCaeorHn7VHupI0KTUAVaIRLhsDhWlACBZo6
LJ0XXPJgqAhYKJNkQbBoerVX1oKsatcFcjr1rGuDwuOhQrNgdDCEakGhVu2BFbpfxmUz0zvwmChK
JKXI9KJZFEmQOi3rktwai2h8m7X0Gme+SquGkYjm9IVuDrVDQ7VxsjCJ5zkHHhIVh4xokZSRhdIi
dg2LtF9UMZQ5582dM14/NIlPZNVfqCzvQqQoiPaqdHUwK9el8MAoAU0DYZPQYJlIRACtfo4Ct5bU
w8xdz2OjuqYqCt8AzYVeKoLVSV27pWUSzNyV3GV2hCJ3pAhSvWxaqhCnTIMSZCBhNq+1GWQ5nOds
czlLWqNa9ola26WBr5qDb2TexuEhUhVokQQ/gWZBGYO1A0iA8jyR6cxbicqduEXSQk8pGsgyqspb
1qv5a6r3zf2sXckjpGqji/ssyspVJyvpgyrG5UtJ81PgS5D+/NzrfxKeaAWJKRAbX4WMysFGRaLL
Fxc6BVVvvoWwe0tMNOg0sQCx4EJXdknfE2MBoSPmv/YShGWYleZxDXZgoSnKFiLQZCR0R5RJp8om
EH/RPV0jYfxU5T3LLOi8DQyCxww6VOuwaJMys+XRNwUvjjo5eSKDXKKva1S0XrzXp18BW7EcVeOF
NrA6Xee+GWU7PdTjfK0GRhnct3lbtWDHLpqhvhSqqk1LO2GUKrGFl/CDJyL1YuBbiSAV8QvpCe1H
ezDbIbj2UeKvoLKmkBCbDnpe/lkBgdBhm9EBglt2I0JwCBrGWeJflB1IJnaFMBoQioiB+Ywv9ArC
Ep3VD4Ew6A4rIYJ9k9Z1Gi7QM5CXK9NoDdUKaJd1hdMJaZrh/cN2rFZjrZgA/QskrO6kMpXzvVGI
ZhXZfa1odAuchFRldt8PhvGSKaVY7VHtqoS7jKadJDidmEW4fRWgotFrOwc5a4CXpUbC2lWHMavK
aSrITz+NqaCGUNoxqjgCdTH0wcHjCcyxpBdWaADOX4MNOBYgaeH3frGPWU7V8zpQG4wAHRvIKqLC
BlEkBs0LHEVncZMn8R4KU126NHE3KfFCvlIwjzaikW5Gw4jS83jIyh7swspQjItQZWqza1oZ9Siw
laPqfjmaqkRTm0JbLaigfz0G5RJq2Cq5z2TKmtyKgArUQ6sbgB0pkGEZ1L63qFH2TesAjyjXvY2W
OibLGxanUMuDxBGjo+UPua7GC7BCpUFjV2NDVNRxcqg1g9cbpLrlYyc3fX/dRpIRXle+WnU1uu/B
VxPZkEoZQEgAgUw5XGltoWoPUSOl8RsVdDKCji4go5RbnUbwa7YWdvGwjAe8lbhgmd+kxIrBQCAK
UNbU8Vw3NwF4g030RWu8CU0QyrEVxZWP3sLKaHNyR0baqpBYCUd5fIbCBCMvkH9IMwddEBTMoXFp
Zv/N3ZctyYmrW7/KfgF2SAgkuDyQY42uwXZV3xCeWiCBGCUBT39WuvcfvyvtdkbvyxO+6mg7maRP
37CGLet8P5trs+jTBhP9VPZbcLbbdN6UpnXpfB1VLaPDThHBJ7MN0nKCNHtsWYkZvkiqxn8L0W+w
jxMBXvm179eOfGuHKqx3YdGxIpu8glT7EIwfrUK+54KoPSYtzm6uZ97BW87NkGMNI2xzMhBshqEX
1fSFjniTX3s1hrA6WU1DlyuDZo+4AZ18DB+TvhdgTaO6rB8azqsrTzWB0l1aR197241XkM8fb1ho
Wc56AW1fDo0PWsEmvKyqQsFdi3r5VULxP9pLkZZizSSby764net20jd+0gtoLvkcFamWLxYmzK2+
jdYyDasriNfMVZ17nQ7lxxHBJILdhJoFTGqAc/TtVX3SYYfhS6skfF+ieuH+Iw/IuH4LWCGH96MT
XaqyqUS7nGSWRdP6UEK9GiY5NQ4SavLawwh3zRBsgrnPWpLIqtu5SDdDeBDEQdBqD2YjH4usgchQ
/ye4YN0Cd1wIsMAocJmgw5JkU7QkIfBQVqn+Fa5BRQLvGeR+dZpDMEi7NhtNamWarUHUQ/mfLFC0
esGQa0kfh9B4/sqWYJJhljrgcHBv3vnoz3oaWPtQlWPSv8ywCKVNFs1RZ+8KAovJT146BVSNWkhX
7esidgMEp/oOwlAZsWVT0Z2XXMwOEXRgOrzRjhJHszoyPTphQ1Kwas7rMBjpy2z9QrYi0jz60wao
2aAT38q0rXdCY6Sxg/3kONz1TlnTwrNgdhAmxchHPJUQSyCf8VmtL7JkTuKqyXCS+PQdvKJg87h1
bV+t+DfCzP6zYu0gsfixPOF6EEgzh3avezj49BAQ6ri85yUL+k04xSs5kiqacLwI7hKoKva++Lro
2pUPWtTe3rdFH4d7vBsZfamTqKEgFMKATb5HXmAVhCcT3UiXlWNj/DHpo7WfAV9PPFSHMQnrECem
yJnQ58LWVr5HC7GdDmQIR/8y1j4y0HeNq1L7bT3N/eTzzs/EPdgeYel2VGV90uEBgCSHUybRG1mv
KRTEx7alD6KMJpuZeqlCiMxHfq4/BoXla/uAUkBhnjKARau660V0q9h6OnbzNWaaQUyyMDQjpNS7
hkZLVqCVVidZQ9ql+RzXc1TBeSMtvS82ZT9EHQxJSggAaQgmyPJeCTsgwhfFHH2C1lhtms3q1ER9
BqrN0PHMhPiNj2Mi0vG+0TB/NvuSqFIne0PdkJAtlTSorsPWkHG594nTocnTcQnlesvWFd8q6+lU
DxV6nQspyKYNg0Y1G8PxcU3ed6daPJtWFnQP3ZSMAqLby7qE/Xb16AmabBpiaZL7uvfytQjaGBnE
PEzh/I3i2Ve43bJQua+R9ykQXfNIjc/qYDbTAQ70nuUyIIXvM0gH+uSRWArMqkzHyqUZZlToAPxZ
Fatb+l2HGVn6HgGThBU8PKs02JGQWwuzAN45DcNzA7O3zwvi53BdhHohV6oXq3829Tq624gs7UTy
qddVzJCKrAgCUJrHflzL97MfsUDycJwEHXIWMzi0wTQjbOYPOARU8IcViwhlpsKmEHsJY67ym0pr
MzwPiWWt3EctKxOa9zXv05uY9InkubWtdmNe0a6tDouZK5JuUkdN5zK4TQr96APhEJujqI/MOwas
lT0W6Tzxh5Vo4iRkRKp4VXk4TdKM+YB3kgDeKJk41bXG+lyXsgWLSNCQ1U8p/N8NtJjjMp7+CGbv
5DfIt0ZjBxxw4+2SOeAO1GuqO4i3wFizVuwjdaliZdYPLeqdrEjsGrTZXEIyim7H1XQa+21B/hhn
ro4WdR1zN/BHjKFZ+lStcV9P+BIh7dGz5X1l0C2DhQRcdFapu6skKmL1oV5tbL6IsOrCJYsMm2Gb
W6cD5V8A3MQxkIUVr6uPcpEF7GBkEiBVgmVYXPTHZixVAaVmBjj5BxgRVgSK2HCiCPAC+TRhaRVL
JeQ+rpD2hnkFlU7ortQuDihoHJBlsUi4BlTRWdXUXXEsSzviDeplpjdIUaLkA6sRG3fdSk+qYWaF
ItzLAqdWvZv70A86i0bMM16bNW3HB9xKjCBX2Lo5uQi0Y/iON1ESZCmfOc1EYyzUrlM9UbgPQGqv
eGyLaB6OdK7rcLdG+D7Iz12bvp9EOQ9gOI5yeS1WMWibLWXAmimjJWmj22DFnnggi+oUy7o+XXWb
VZLHdYUQW08A6PZLK+HXE83ONAYZTFRFesvSUYpvo4YYGlSQSZzi7zcKo+RD3OCU+rguhRBXs0ra
+EVSxJMva4sX9qCHKXb3ZdswdzcDwlNeFbURYNeh2vbJ1WTGYfqTdqtxWwIL4dhmztKyPRSOKfui
O6hsPLE+qstH5wNm26wFL3n5oKtR9wcMh0tPM1h0ifbDQDDA/bo2CTV0ywY3c5+FmFj6Z532IfJ/
J30XH5de+UocGqlq8EyrMrBNRovOxt+o1SrG+apl88EjiOD9oIFXxXgHc1DgK2A/9/31vEIz/xPp
OvWwoDKLb4QNBrCZJ0veza0Fx4RVQ5W+r6pKuSZHQTXEt4FOtX4NIfik7jV6FuFuUNiHn+TYY0/m
Oi7SGCQsmjJQJmn0zRVtkD4sEASYUWv5gMQHQ6Cdc8REPJme2zqcys9LOiR4fIR6vdwLb+oGu61e
JnMLrwZls1CW3rywGVln1nVckKPqZNffDHDlYXtnK62f47grG505DZ/kQ91FQAYGSO4+2NTx7t4W
zun9qKYg6DNHTBI8l10vw28awDG7x8nXz5mh4UIzHIsCq5KqcNyQySlyM0S2SD+YztQRYnYSdxta
2aR7P5sI7Uu85RWbYFzFBDaB5UjJHoLRT+hUW10YtXVxH+iNS9wkHgM5zuHV4GQEq47V1zU4CHNa
37F61avMmhXR53lOlznOWzPYFqeNLMZs5Wq014T4kj9Ctq9xOi+MqCcJNHdio0d07eJxp2anEQk9
XI1gSLzCIGDfjU0itqQbnRw3YCRHfgtdhtLcIPkU7kokkvJtM1opd4phh141q+EF8LKrQm0sKtrf
FE6Tk/aobSt9XTWRr4F6oV5PR7JMNtmEKI/rOweY2Xi05YqBLy/rtpGZxR3ygzDg/tzNkBVgNw3B
BGUT80B1uFmwvSDkLZOVXBcD1+0XyZtkfLECONV7WrNoQb0HRhK/l92oh+0AjWZ3w33Iu2NU9BNi
PrWOHKtooPMNCKMQnMi4mqL0D91W3bxLqtWZZ41dDBUHtdJ+PzDUQPfcjVGH1CrBcNGhwRSmzW2t
TbjeOY4XbeD7FMBPSR3jRUbBunG8qAw0vYNFpBDZDHlwyajqbxrh58yruAEit1WRPM44ESHW0rQ9
8D4YYv/x3/VczjqBfVhgX7mhPNYz6a8x6yd32rT6v5stnXOvwmayAnnSeozbcoQJLu2fFzABLmBm
/+7dnHXxRbwOvWGtP/a8oldhWauPp4z5wr1DZvqXQ4Jz8pX0dJDLUulj3dZlp7YRLOdQukVDcYyB
uoLhJrQb5WbiYYBlvzRAbBJIaH+rUn3y2GxlfFdhIU3oryL1Wuc86tJhyYJoWBgOogRsw01kmwR/
Ac7qstiHfQvbMaW7EKaEdRnI2yAVZrySrqIllvWIERpZl/qScOvf9cPOGpGDQK4o1eyPMFvv/c4N
6TQfxoL6P1syUXiYQTPl0uj4b77VORts7jUL3LiMRwcpuuCqrto0iGEhSkm7SdsVXZssLtYo3qD5
ECQ2L4G3WDKAAWkQo4O2kiXDieFhjxZPwbCb62IcDmnDwviGuyLQeWdAlbPbaNJBCsB0P9RmvEPx
z5GQTVNn4aZdyHHshntAIz0IC11RongAJL2/OiHpWjAPC42qelspOKjH23puldiEQ7l4REzEnXCv
uQznvZMD9c8NHItpkNXcNXBFKuDMTTSqWdTvy75nMUXfpl/lWOakWPp2E3qIDG0bGcAn+SpK5tTd
NQmXkP/SfvSm2nzfzv9Ikv7/um3yyR/37wXrd8M386X819PJwfjbYP4Fm9R//Q+UtYcv0OP/1w3+
c/xRyv70Y39J2Qvx75MPKoljkXD4ap/G7X+5pLL035zBpDURaMaEQpykd/+fkD2l/wafP4aMPRyN
I5qe8DrjX+7JQZT+O+UUzq4wZE4whv0H3slv8bEJ5D0TFuGXTodhwuj57EBVyzy1q4S5RlyOz5oJ
fT+tlH9yJCrQO3YwZ5w0uTRKYG8iIK4KZ9cIXnIsxOWT9JxZgTVboLxOVV5ru+ntHY1vavF5SG9W
9Rgpk7vhAZ0wnLfbph0ymdYbqp578xRVyGr8q4UrZYuUrBk+I4vaYUtn2h3C4liL+diUDk3IBzPC
J6U4pSYyr9RNmD73NNmCK5BB6SFL9QqY/Zwv1uxdifSU9FvV7cMizSdxad5PT0OM/z8V/vlxzzB1
bOhbjk6wysVTcnsyR7Lw/Vk3wQ4uavfdlj3UHwZ0tHO0oy6cNZeufDZe8aA4kWLGlQsU5Bmb/X0x
oMZQ295Uf9o5Pkbjnz9sind/PdWPY+nvmPnfPWyKl/EDphXd37lpGC7ZHcftrt/CqabPUK7u4n1x
aI88a3ZPv7/kT2v47Wo650ctLQhv5LSaymO1re/XPNr5C4PHX16CRtjF2I8n74i3D4Wkb6WgAql8
Fl9WyLfy+J3sgTRuPzTq9fdPc25Y99fm+OFaZ6uljgeBxh+uJe+Mybqvyb5/PxwgDr/3L+ZOfpNX
4X2E6vvaPJR7OWXseYZH4sff38UZbej7moVxOySb4iiE48k5YzmqRzsoVet8BMedbpIPGOuuInPL
Fq2tEpU7RY10ARjzNm/4+Zpnq7WhUH2eQo1rwqnCVXYPod8xk2jF5q1edxee8OerCRiFwI0PTu4M
Z/0pTfthoY5JEDRBjY60aKHgKsN6foC4YLHTS8k3pmXsYBf4t8JVprltxAKTooUv75d+sIexZ/11
hyLmngNoeQ8ipP62oJf7z1YdwqPgYYz4DJMfHkbf48oPd4ipDkX8q+B0CmhAPoSEb9K0Kq4ZStQ8
KYJqg5Z7fCFkvE2okpDxBMYruKwI8Yeds1ZOnOaahg3aZEAgZCB6D+hGJ9Xh92//FAV+iBIsivBM
cRqizXs6Gc+BhfXinaqScTnwZKE6D1tup0xxEz8PhHT3M+hi1xDvhfqBHtBuy8nKi8ff38L5EmcR
TtcQHQFowse4i3NaxYRWUpLQlB5Cy6etiubwenSu3doQSLvEo5/PQq6v+5hAhE6GAotwVo/jpIoL
gN+z6HLyM6IpetAMrwMf/PyVr206GQnk725ifM2Cau2vVdf3x2hIvrFK+MNUwvD3wtOfipkfvsDp
ojh+OTyu0hQW7ecg9Za1aE2YEhdd5uapayzZVTbV70Wo9KFkbMBgoVxgTymLhG9ihQFoVrFxWPJk
dV2UoSFsLkjNnruQ454S2CyFLIK1DpBN59RrjGfLFlluvyupiCGUtOjrQjiW9yf8LCmSr9rXV2mL
HjBFz2MzpT2/UPp9px29eS0xogGB5ADcrSiBg/3bqIC+OArkoZ93XKW0zCNvMJjktSMY+oq2fDRc
hX63xklTHrpuLZ6Kcug/CdKAWpwavyI4omn0+cLHOsWit3cFbQsskkiw059z6FEkUau5PnS7oGJ+
3nXoXT/FrHN71unoUcRT1UO93XV0w+Qyf+HRNAfIlHwFt4g5ljdm5Cn85EIRtFvIm6/vq5DJ/9QI
f4tIOz/6T6cj51ECXXR8SHjWntV/KU0n4aFDgQFCXNzM9dC8oGsDhGaDrnvgFtgFMjpmCQY5Waxo
cOwB2d+OyZTm1RLaPCpg7bxO8buy6vR+lpO9gC386eue7lAksSAhcmf4np8S0x8iKhAVo7CE8oMp
FlFnTdrBk3aA0BIduhBzqtlftbRgJxqj2yfJ0GyVxPigjIokI2LxF86gs1j7/YUlMeDlOCZiihnu
29vpeoZKUhJ+GFIPq8cB6mDdTKO/are//S7niwcPLWDejHB+IkvSc8QgmWJbNZMUh3SV38iwThvP
BgH9WHimXVinZ4k9HoiKKBJIZhMiEnHO96bAPsw9eI+HZVBflrRS+6mhmB0zDECq2kTPQqT9J8vG
NuOTHjZaDUOOsUeS+1mXufB9e2FDf+fO/rh1Trck4CFG8OiAOp8D3zxD/AIApDgU06S+zmjyPaQ2
PhJZB7liut3DpaC9rssp3QHTHb6ni7eZV+u0mz18P7oisNcjdxxjVABatoOfzBWUZZv91EJtsccB
DGuqdbhwCv/8zXDXDGUZJjP4fufk6RoHVhKOVXE4mVbcVFVqstn25FAXZLmwPM7PwdNHg39rSDkc
xBNBzhVYYi0xKQHF4sD7YHoOuiUFxA5tyS/wfO1gip1O8g/Eu/FbWTC2CxXVh3ZZO7MbjIr/4333
t4v1Oy/97HuhIibsZJYscPye9swPW3ThVuuxDYuDGX3/EVBv/RDN8fjQofGOFlKb8ioD7HsYM4iM
BekWi97cYFASfDXYYBggRl20XRMSjDvYREzv27iLkyMmIGO/V305d1BWg+TRzk2O3Vg3gC8Rq7g9
iCYm3b4VMSZ/tI2bC0XKT2fb6S2n2BQwa09Q15/XvFNpoNSu8VzFVArocywiB25oOiggsLZxU5td
0wm4ZYiVb6dhrTfIOOz+9/vzF6sK1TbcWaIYiR28i9++Ww71Dth7YS+ks3C7CpNbUHprft2E+pKy
11nleVpUSO0ShnQS4RYaD28vpYjjiVxB1IEwcLyxzJUb9BnGrVrmBDgdUmZ6jGU2taLLf/+QZ6nl
X1dO0lP3JGKoptBu+XEB1QmAb0r3wcEsZjwEpPrUdk0IsAxmp1R3ZhM0hmybfuru225oL4TAX7zi
Uw4HLaowJBH57pj8w/Kthq7WyarksUO/9qawC3lnsPYwGUovbZXztPH0in+81NnXhFBoQxIt5RG7
Nzn0pIyPlvAaPF4ovri4sJuW1vpCtPjl8zGAzCml0D8915rCLBInidXyOMnEbacx+CgQBe4ICJUX
rvTLx0sEHE5FlKIGOiWwP7xJV4bhBGQfHg8lySaO4CJLRPUqVldcsaaInmKyXhhanJWEWDqIgiTB
5WiI7tR57NFAFfmix8OVYef3eLfPrGlFPkA7f6dtdAkt/fNKxeVO+5ATgd3yfVDwwxMGzA+eTVgr
86rtJ3yxeltQ+wQNFgy8PMzbt8lQwCM6WWFiEJQXHvbn9xui6khQdkDIAqLjZ+93xvAhxTRIHoGQ
MMcA6MOsDt18NwB+hkZ6V2wI5rWXMrDT7nsb3rEvYopeJ74qYuFZjqhUUlNIfsEDA7TSOSvhg4Ue
YxAzncNYc/4zMbx+nB06ccckLOhVvaQAKFFl5Gs7l5eaAOz0kGe3g5SDc+T8YN7RcykpBOrZrDpN
D33C240HruBQDkhFedmPOZAV6EWYId6EdRAf01EtV4B2dDsOy4M9KFMY7Lq6eAC6BwCWkrYH3432
ClPy5aURatiOgPZsm5nxayDzund1lNijMBoTILPAiBwV2HFaZPOOwjLlFtirGpSIim4VxOav4E1Z
51UCv53fh8efPzuCIjx0T+UVrAnis/MVkIR2gChaeoCo82YI79YhzKb4xfR3lbukJ/6La52yFyS4
qAm4OGe0zqoVQzMYeaxA/bjtbfoi4GV1TTvgC9Kufoa72iVyxi/OWbjCwpY1oQKG9Dhu34aNCuP9
VU6pPEpVfO0okwc+YaByClf3K7HjwYoiBdIl1ZtkYuKmaJfiwiv+OYycjGnDUw8F6FMkVW9voa16
Na1hII86gacE5emnwPZyw5c13HJ/0Qni55DMcNyggQW/Wzz1+UY2ZjWsk7KErcxir4Ap62/XOXQ3
9bJMFzoVP0es08CAhwRPBm74OS9/mRa7+NKUxznhV7IthkyJRmyiaKz3I94mEvqieOLE800f+Ut6
wb/IVE+dKUQtHqOvhlbB2xfLkTYGDrpjOFzbJDdLlRx7gI63bcoGwJTFehiXJvg8uhqic22x3ps2
+IiZqUgvnPI/f+EIfSMao3aL0QQ6txEQKsBQRyfVkSThsKFNsL7a2rNb13SVQnraTf+4UjxdEGR/
noYCfYnTh/nhqCgG5ccVjbAjZ3WFU0KVt8haL7l+/LySIgoQLNK1GMcgAvXbq1iA7gPT47G8IRhY
hn14YMPKsnIl04Xe5i/2Ka6FJZtwdBkBCDyLQ+nAgBoRtcI0HBNMV8TPNTl128YO8RUnT9aVpAHq
hvDMduEM2oyNLmSKv3xcJInhyWIa93F2AnYUFIoCIPajGed6CwZDAUzmbPLViUuGAt+lyN4eNHhc
LFDOEX3RdTxbuggyPQZOrToGKys3HjjhrZs4BN7LAdXAaIo72zl1VZaL2eGw0jnFHP9QThNAZRYu
iNCggp+8rarPxGLoP+lWHACGLjbIa4utr9Lu2AZIFtayT/YTUXIfFGa+LTD8zgt0YD/FbnoAp2N4
//vj5NffEWEWk8pTj+p8UCA1LUdocKkjBp9AyCa8gZBJv2RA0cs9RImu+3IkV36e7CaZ8T/naiEX
MsXvAfX85XKClA1jTFh8nytQj4G3NDkhK8C/6bcz+tsbLBkombUj/RDHXN0H/RL3aM3BmzEWwXQT
mjh5odTB7GIY2r1oaZlZ36zbsUR9OXLuT2658SEJWHoTRLLbCGTZV4YCvgMFPvtQuCTMbBBEJgO5
4hPDr0Nh3+xHvpILig0/n6KYl8YC6T5CDjLvs2Xan2JKWc4K8nAR2BQdNdu1X8otqBpsE44FADyd
WT79/rv+am8kMRIjDEmiGFOvt6EAFl2Bi9ExARbGxhlp5xZ9X8826RC3F7bhL4IpuvAxwg7aviI9
V+Gq5GipmgasoKClWVUQeQ0/HLAs2DzvtfL/jPaOqhCTZ5zLWLIcz4Y9+fbR0naIMG/BiqUj5RsW
DVUGgtBwYVGeNvTZmsQlcFBRBJgEMebtVYIV+tyBXNWx8Nwd0Cgp86kClhk6kQ672aR34Fa1G+ye
f6ZV9J/nQ0NfYMlwzPZP7/uHswIQHNepMFFH8IrsLQXe64Nv0+Hd7xfIr74aZlJI5bEuEdHOCnzo
QpTocwTqqOaUwlSCFLfL4oJDIAL9wAvAm/+b6wEugIoFnZRzMl9MeTN4i/fpKrWNk7HdAWQucwzI
IE42XRpF/urrIdPA4BN5FaZgZ+FaM8ZkKnA1MdLmuvRWb6bYrIdZrzlAtLe8n19kINvtf/GQmIZh
lwOXgUr07adLMQAaChOrI8RCyr1Sot9JWttMFktwKyoSX+iO/vIjckRAXI6iOXW+VHoTpY0r9THu
aJ1h7mVuCoVP51M0OF3rL4kE/iJ/PPEaGccoHbvi/LBgpm6TqkcBhO5nkHtq1WEekTtO0Pk7wiKx
3aYLNKZnn5YHD4bfhaTjF0ENSTlBmXdqBNPzxFwVBrIXM9fHDs8GfGk8381q+GPG/O/w+w/56yth
6UCiAjT28/ZXiQl2qvuyPlKniq2s0uEwVJiZC9HoSyX1KV6dRxrMMCMk5Kh5MD97u2gW5WY6oht9
LCGH/FkzcCQX8J12/ar6Y8XBT0VSk9z6di1yYI3GF+i9Xiy7Thc5vwkc/ymyR/Rto+9pwg9BpwM3
wxQUog0EzMGc8HGBY0hQbFmTrrtSOLqtBRxQsPZlrkzZ5hKEBCyDogPqLrhkMMdO8Kiz++GEY77L
UO2iT3XeyokCRmkIe7kDmIOUZoD2t382EzTQRCvKdQ940xIdQPKOvtZDXfR7HhX+Zu59/DpO3YyW
M6dPHPLbt9M8wN6M2jn8qMALuYq9Yx/AoNMkWyBC9G5N5kpmRIOZlcGr3h0T/eom8xiGg72HWYhN
dph4Nt8A6PXzNuzm+HWWbEwQRtQG1SO4Bd36GFpa38Fzc9wWSCoemyjq3sFUUYE945tpyXQMc7Gs
By2UbfoCLgEgHoAYmLHVTEALG0CcolLCThNI/xGdecxr6wzcynFvFZhCOOB0ozLwGBNcNJ7qLy1b
kw9NU+HEbcBG+5x0UHlISF1+BP6Yl3nXlJhCcw+eowU+WuelbZtwI2HacEMG2t2CiTGpDQNh9SUE
Ev9lGOTM95g+4t6WGUDEbIlKwCuTIv0EWsT4oUGXR2xo3Lg4q8YpeJpw24CqAs1ON2vV0NeGGPlk
57YCGWQCyynryVQ9BXHbBXtM35I5W61ss5qq+MYnHSAX8kWlFngu103pmM21oS/9VJn5EC4YxYJA
J/3nniT1VpOCM2BtqaIbCSWTw+mti/tmrsYl86W01wlaPCZvLDKxvJojMYIIUS0fE9A2PosydNOW
47x5jVrh5Qb6OctrSicurjAHj6AG4Spx161L+SnWFXpXQyDoEeYfzIAB7uzdOrVwIk0bb5ps6CGS
ujdxm3yp2mbGR4T6usoDbovbdObDU6E9jTG4bRe6BX1iTbIKyHYcePBmpJugStenJqowSbVFm+it
ngTULevSmfcN6+Z2z+IUJK6ybR/BleHHtYzRbFKc3CagLDyKBBkvgl+PCYRwzj10sPcBm3YERSYD
K4g+A2Gq3GEAre9mJQN5B05vE2W6mCF4wYNAzxlon6TcdxWRB8t7tuTQWAIwv/XiPgKkPtpPkYDb
t/T91IO3RuoGK7ghX8u1gBxKtK4EKH4ru5fQd+6zHLVKgcET4D+NA+leYT7UQnC5np5YvNpPK3h/
gMSOM9uAodjhJqRX9wpWKnE+LnH8OZ78QHKwRUkHrlgSeKzDEhjAOR6ebI86PUsKJIW5sTH/NI7l
AkMQxKBPWmmvtgEV6QvUDNW+Wn3DMpZUINbL6vQ7NciN+QqUUHQEpJd+bmtb13uo+ZUPGDSBQGp0
G6kchN9mAzu66EMFVaErA2K4z+uK2iIH69JVWRVG5o/Uo8GaJZAzs1lXLbKCe0jNrkqcH6Bx0B7k
ywG45ngb4Vh+EXCEhEVh2mErRRXGVbkl5SAheGyXZVuXlWWZX9bagRzN63cNM+M70HIXk7FZyA3i
wPAFvP7mY8BUdGzaFOxIUgLcmZnCjcfUz+zDqo376tEHBqCrkhBKpZXGNHzUNKnytQjgGunL2r4O
nqQ6h3Tq+IdUDMz30K9Jv6MpKb54ZacPfqn5kodoiUagG9dhkeO+y2ZTAnUaoZsMZsUROxUGrqZs
7mrfF02W9AO0RiFbFMPLGZbrYJfB4yfrzTC/KyPfPVdj5/FBLVbtzg5N+K0c1vgrKVD9ZGsnl3fQ
ySsDIAvUZDbj4GKs8qqr3iGCS5evMVuhT7Au8pNH023NsfQcZiIOJGin9PzZFab8LBbqw4w4oE6y
YiCp2zC9po/L6FO2GVsMk65RHrHn2ooZg0cv0Sb3fCR0i003l/gCVucqEiBrk376Enfqelqrj2SN
I7uDxC34a1VhZXTUIIWSTRf4ftMAfuo3BeBuYFy6uRsAL6ra8l1XRmTX0F6YQwuZAHk1QqhSbDC9
Ch7syrgClHwdHsfKlo9p4tLPHi/zWTbjTROnH1E7KrXhFqdNPiG6AxNr7A1hQPhvFRbwa2ddV2UI
V+kLqQGLR4UL/YoccnHFuk20hTyd1VX1rGomXzXtyw/4+UFkaEvhO616Ka5W6VIBKQJslgytnfbP
NipCm9EpaN43AEa+t6ADjnioeuYZ1LmCbpMGgZFZYZCMgBz8v5Sd2W7cypZtf+Wi3nnAvgHuqQc2
2SolpXr7hZAsmz0ZDDZB8utr5N4oVJ0CCrj30bAtWykyYq255hyLfAt3luU8+evU7etFmHd1X9k8
24vmNGE7YcZPfBYPZWHvpCkPU14Rl+vbkVR50DWhGvOqQqtpxRg68ISOW0PmPFz6fMwjojvE3KpA
kQfU8cQfRzz1P2aSSHuVKVKarkHUN+oyTZ15mElEepbw5pjMphCx24FOCGurG+9HeNxcYK3b/Wj6
fngQVIhTxMRomUM3R3aOyGiwmkuJDDeo2c/Gh5Y7/sUXRBL/biT/v6z3D+J3+zzK37/Hy6f4v7e/
+qsTqyyyfPz3f/3l8Pevs99d/Dl+/ssvEsIi43qdfsv16fcw1fzVv8fytz/5//qb/+f3X1/lZRW/
//lvv7qpHW9fjcez/e/u99t0+3+30oddXcwFgsTfX+v4/c9/u/2Fv+3yFAH/sDGQBAGB9iCggqMJ
+tsvDxj0H2g3LjNBhKbbDJuq7z8N8/wWZjYsE4FOc2Fg4vkvw7xp/gOLm0lb5ViY3m5/7z+/98e/
i1g+tv/dosDf+Zfq0kVowt1k4cxE/sXt8j9hZWwDlqayPD2ZJ7lkSUrYHMdkSck3X0ifmepF+yvo
THKe5BauNneLJXiU9ctZR/srg/Lp/RwNZn/JwAsyRswI15Lwh51ZUyTWrXIYjWvt09gFebHTAYxN
eTiWASPzZVs4d7ptbY2Hvr6Zp7ZFqA37ECLUnU5Q1RdRY3k5CWtDOBdVqr4lFIpwYyVz5WyLjcmK
pzoZ536t3uqu76uj3Xey2dnSU39UI8afZSZNb+eDqguL1XMTFvKWMfyY+4VFgC9yalqyKZ3HidQ9
aJM9JFUzKf5o8YbTvPvFcmAnHmbZxewl+2LRu3XeiOlkepZGdAN6mI8kw7e26rkJudF5Le39Vmpn
XBTiXFXOEHlZNe4Ml3zwOgdnZ3DqB4vz1I1zz4qYL16HdSviSoo+LjiXkxnI9/1WWdAYbByLlPlX
cIFu6Jfy3pmW/DjmK+XALNzEnzP/iCZtRsbqjDvLGX/D4Vhijt4H8rzy2M/aCWbPH0Nbr5ZDz+9w
ZuzkUrzW0zztyXBvO28tu6tRm18cu3Yk4XPEdir6V9EUMqnMpk2IqX5pmf8TEgtVhal3e1fffllu
rj3o1iQSk94ktOW2xBWootDsivm5CqaPlZfgSQi+VelrE4ygLH2tWLTys+AJOLArSSTa4C7RSIYV
J2TDtNgngrS8UCbl+rfa+urNnHUmEb3yJvcZs/96ZJVgap2GeR6tb0wfvscD2WkaXuvGUeZ9WVh2
gLEQzW8PvUu/E+Zm+0lQZ31+yiffe9aWsTUIlq/aXJexYfeFoWJrRnidLv5o59Bq1zHw2dMOSsDx
/wg9G9f1DrfAEJhc6By6GSyIUTeK0yAdjBgERud+3zsNIxw726anTAckdPY7aBXktqTxTOrY/PQ2
z4+0cVsOU5n3V4P5/XVWxLUKk1qd9YsbGfoxzSO3GN0PHlsr2rQJ8RcDDOwbvRkPeSX7i2QG+wdI
zRi2WdtBosHnf1Jttt5P5EKHIelEWmvDG7YrViR4ZZVGXKGsV89UcW8s1mPm3bov12qi0dco6oLG
ze24SnGbhL5Cvz83nBf+yTTqVQADgHBym0jhcIFkqJ2VUesHlhYvIQF8K7I1bU0CnAZhXqT9cDeQ
DoYRJkg3x0OLw4nANruIvgLYLYfamcUUqRwTW2hnGb6wVMvCtR9ec9k5PzXFNmsfJYftX0pTu3US
+aPdueve0wjdB7hPdtQy+s7u5Yi6kwn8474bmo1dh3lXfGwClkQ6tv3RUI4Wy7Lfwipnl0PQFtWV
smM73ZYg2RUgFqv0H4bCLM4yFe1RZJIX1iHG7etS7cCDyI+uWbVzNyIXq27kVtxU+ZllmFGrhcc+
Wzc+DPQ1fO23P7LlbaiUXWO4UP5+GAziBZX0irMvZ3+vd9Lf+1BTjsRg9aicnC0cChHcUab5911r
W3EXlPpBt4vyrHKlnW/+p9fCYUc77KAhHAbJcAcpb8CZ+6zznoR//ZPVuPbP9npzdgZ//a+Ct0xy
YoVqDgo35sfBv1uM8uOvn2A3CP3QLZsV++btK2iu+k352pLhzz+rDpDHomztxGondczydnnxVz4S
zt70YYTLCbZkqKNciuLYzuO4G2yX769XagexINg7U7WFkHOsI/l3ipxlNR96b1aJX/P0FMKhIV/c
Hz6N2edf/z42uPxdeW69rwb+hN5nwf1fn2GXdcuLvjTj0Zd2vlyy2snfdV6972ygQGmt3PpeylG/
okOXn4NX3yrnrfysJkt+tGwZ+FqauYkbD+5v6M8rRx/0fspBbcHyowUvHqsVnuXWam+FAI9Vw8QO
S4RU4vOtf6cMmNiN6as/hSJvWoE/Yb3MFmCwbQPhv1s4UTTvKFKQNNXtM2Yqd4todvV8shZXlDmB
ft2gy0fDN3NyQ2IaT4xGBoYcnlMdNcLEL0PhWKfFW1kyrNyHtNOfwYc8rW57WFpriztfJbmj9mY9
HFtv2pnTepgs60tQsUaMxuzYz4b2RL/Jwy/8B2X1POi+8Yhj7X0ugu62HwWomQuDYmuMYQ+VjWjt
PPEwQVjZFXKUYUDXurMnRyQ04RZQEipuXyuym9in49nJ7fNgAYvU8xY7yVxYkdt6CICZkx2kyyM+
KJdalIjJp9cbZrRMcg5Ttb4x6i/4/LsXzII/J5n+clhYHxut9mxI1d9zlwQR+KD2gMCFP3lSPN0e
R/EEwimZNx+62Fi5r0tH12/m2/Cx5oCTvNnTzrKYtf3QwcttCbDv3QEFLuhXDm7b/7Pow25bvYMO
lq1ZmWaHVrERd0inM5CG/ZBaOMpdKxYENh7MSvMuwgFw5asxiwav8M9r3epRVY2sOnZp50X+ygjw
RjRJkVj64USe770ft72AF3az1Lv70bc2IDfVr8IuVsBDNzxUZ0rAYb5NrnnQ42BARpCFQV1urIdt
0vpkcrwm0YMFSJcbRJqt/F0GecteZzNe6YTvslowjQPuGnetIvNX5xyDTP1Os74toS6nI+9ruWcx
hZtMhjgCU+Os7pjP0Dx/liuUpsEarasCRLmnbUA1TfvgsYEt9mQMTAYtr9bj1q/950565p6NMdah
alJ4a1pdLDENWRHTIXosNfXs9jDTmV3TzDpSDSK/FYEy2boJd4eHLy/u8RLXD2Rumh1nNSkr1p/p
V2hR8l2uttuHkiTU0S+8IKYg9csw67hG3NUcT16QfsOeWe9T6AgXsuI1ERVmn74QzbXQ+y7a+j47
GlzSSdrItObKc8c4tSdrL7EvhL4958Ct2n4n9VK+NMihkqOt62JUne1nG7Ta3pscGSOkDNG2Zeo4
z417Wq0S++jSa9AZfIYH7WCcaU+9g+K8+l6mDlAXHomHspMzj2lW3RmB3Haci8Zxdm2UUraOLJHI
tQBqks0hk7vEs+FQrSZdYuGZW1iOYo2zQlOQaNw8uCs2RA1PeEgnTScuhEBkXFYVOAtQTmG76PK5
VUUFqI+KkVRRFonKW3/OpkawqDaLLMqklz3RHajYc+YtAZAFLMjpnES1U7nvUesJb4CkTSYQ+SEb
gZh7UqnH6abWR6HM4CrS4VZCLywYqLR7hTn5F1+4egzUWCdjz/k/6+P2Oi/r3k3tMXQL5mPQmE6W
Wm2wcOv6OyNa9e0LT99rrgfEKaviorJsZGqgG3S8ar8YpeJCxOwBpjUdqY+5k/wy/RMg1yZu7Xkh
d/LHWKnhYsiiu9pVG0Sq7d7QFasE28Ryalkm8BJQMsae6WAaAf4UWSMFKAYeFw8uX8j32j/c6E+b
KSEMcZWFge7fz8H0hFSWkxUpbzAMZbL8V3KbpEHeXPFH0osT393r/eK918H4QorLOmXO8O0F0y+9
dqm9HM2K20rYoN4MLrPM3NyR47KVu9ksv1zkpnjKyk+v3rj9tqZDXO8fJO9YWPm2Ha4svDt0giU3
lBpDlPmuGbqVXhN81zdME96laVvz7say3LcL9JEF1foNW7uB+Tuo/XOG5hR1LI2nVDaj4MZBnMgV
7ZaWc1TS24WZ1oodvKpPH3nvQMHVfrIgiEMxqE+rQHXT8i44pHYhrnARVYQ435+B8bb8mMw0lnUw
nyY8KqCN1ue19Um89L1OPMozw3lQdZzW9n2L1ujXw2vZ2uZO90gcAy9xInZharsBDZ+hQV3x0m/i
SfOoKVmpevuhkvjykVgYuz9mHRODsep/k/6h0O2JZElBkmKw5vbZzL3pynaysbuRmszTppkicnq/
5GGb0rehF4gvFFjsf6FaYlbBWKgqpL0PPICdkPJ+sSqjiip3aiPb5uc0SBLUuKvGQ21pL1VnHS0N
lkFqK/0wWoX7MFc9bFJj22t5k51w7mdYGNuAUyQPQpYUsWWVAEVUT8O2V3yMIdc2HlZS7ZjxHJvH
mQo8HotNf0rBzr2TpCjDOV2uazt9GpuoX1slQ3u0xdOAZvmSMXbez7a0ftBXDbvF17978pynwFKc
hV7/AFsIS19333jtXuHcfWgzTUTQhdpj5Tbr0egsGfLgflVLgRBW+O8pY0GAGD0/R0BtQ10Epwqk
RkgEyIhGJ1tjpx5qgDV1tXdG09TDALDPnbIZ6CjbH9l+W/bRmkIGrMxK383BNh6qGgeO3WbBeU4z
yjPtp9fm08UL5iW2mG39TktfvmHsbGK/KYKdrSnnwPmVcVmK9I0EbntfF7rab66TXpShcYWlvh5D
MK2RTql5Uj5MTHXZo8JiEm/r4DygF1YicjvI3/AP1cUZmbu0huVcMKw1Ud5M433J4RwBsGJusjb4
O8212UuxALAw6OKjXN++EZq3uFzy+bqstbZfbn0oxYrL8GYE+DT305ed2wvlm8l2SMNdB7qevI0W
bfzKZ4J4lgchdMVusXeRte/AX32qShg/HKT0yAFjdSqc3ub5Z0EQ0sfHquos6kumHitn9nureXKP
Guy91IOnX7N5tO/KQCAuLEqjMA+2CLJ6di7a6opGq0GEda1da9bvfpG7B98WTixm32PDVz8fkfiI
l+W94thwi37nEhR55LsrEpYG3NtbUwmYlMp53kr7h3TtLWQYnE8YzOzgscVImRSBOXx18MOitvT5
0BsjrUJHpxKZphaFGBZcuCm2KDlsBzgTBsTBNdFDUW0EV9uq5+fBNzN69rI0Y9FZ61PeZUZCL0xo
pnUQHLNyuqNFHZPOy7wj8IEhnqSqXrqg6Z6sduUasDlnLz2ApkMDkvJsdU51P6X+/M1wjXO8wZbn
VXX23DDrZmLjtwm+Ju0D88By6ALGAjXy6EOjVf0P9HhxKiYtF2FWlcvO6DlcRvLEbzDcrlDNLjbN
f5brP2toSq8+clZUmV69E4ratQ2YjG6L81r0tZNUEAQ/erPu76pM+KFlqOK9F159N5UUAYaxfUpz
FklZp+seNuJ2Z4NzRlE3zpnKt7tUmYoJ3LQcrGoZqSYmD44ur1xQZsPBbo0scTS7CUWa/eoWi0lo
mX7NPXxGgoQXxPPDwGLSB+kt7dVzV/dPCgkfmlMGrJuK76rJtNh7xbQVyPmZ+Nm2Tn3HR1fEHrzK
vbeaQazr+XD1KMYfJ5qtAx5R/SwQHSJ0ztoInX5yY83lZbl9RhASbwQO/kNb6/FCBEas564TY7Fb
GQWUffmk8mE5zEXr7RVqXhQ4jdoHLdaGQPbaRyBSO9KdjegL845n4FtLlOEf54PJ+5OgHNoB6qFW
JlI60vc4Jg+htTASrvo5T5rVnPedVebJNKb9fVVO6f0SVAOjvhUMJCywn93KfwrSVjmgc/TuwRR9
87RRVictS0Ne3ZH2JJfLGE9sp9u3N5VAz0j6aiW37Vrpx4AR64H/V34MFsQktIb6Ys+13Gf2WPyp
t6L+bMkD7IBvsai4a4b93Dfrj0Fw+OhZALaCg8/+5Zq9BQR68z99p6tAabTTYXNG/+AObbdbkW0+
an1iDgF6mdH1NBrfwaS3b6MvBsgXBI+fDOHrD1gW9F9tMMIDm30ZjaNn/56Qk+KsWrO4KxkBT2vZ
7gJsyJGZ8lAGJLrekKDSr6ktu/u0HMeoHb0OOhco4Ey16lcBY8/K7Oqe4U1/mMaBwsYJlu7nuiz2
k7noCmBfufxg7DdyhNj+11xs+Vlo+nyouLibaFGr+zRgdnqeh5RDuOsFBJ9bo92u2qlbjA1mNBF9
W3AJdTldM2OtVrdCuzP8S8UA8gwqufiyyC/L27WTuUDAmvKRoJcX1/D6ROgOjL3nQXr3lgsK8ay2
oBD73LUYIDVuopljFdvCG5hi5wWXTmnMZwDj/TFbg/mPzR2xt7I+eGiX0ntCcasuBgj7T0y8DH1q
rSlCqTYZzbk/vze48ON0pQaQ6G4vduam58CdtLheNXNnBhkx2ALo9WS1YPE0Tfs9CWYvrFJ/HPps
fjQbbzl1aYOGBvdsj+mS87HaLiSAs/2M5nhXelV61fjRUZiuwaO5MOOvSMZBXKnFRaR6euJ8be7z
yrCSxumXB16RMfTWbPwOKIZIT31ZZvAFpPXZRmC909r2fTTS58LaqIlmfY51Z1lij0fFz83vppn+
ms/8dKcyqWvolNJqsjMCY/0y4l+jEjJjvfJeXSWKCOOaF+lrtjOMkSEqcWYSJmmfWKsZOxSzoSby
LMpr04Q+Ue6gcq17iNcc80JRZK7iNHfZ+Cw1n0dnqC5znpkcefW2m8tWRblhmqfeMue4Hte3rJ0+
uj6AS+1MydDOu46OFG6iPuPNQ0VM0+bAS76B1NDSixhHM94Qus+e3nqHxajhhJuKko01UnEGzzky
S2yZGP/Gw7pgs1kl6z8Zz546mY4XWiX8EMZif80e40C2qxHbn8yr1fXq0MNmtWeriMzCyvZCbvZv
Vxfy2a2gfGwVWHRl0UyBBCsjSxKTVvly82IQg3Fzx8RmDJKKurO6qBZHE6niWjGnA8jsl+XHpFdN
DIxXfyxBC1yKXrsxgrfJTrhWggfXQ+YNivmlKWojNgYvhcOlmrAfRwCtjlXvejfNr4xnx0RXnhbD
yb5sGVX9UCPhkhPKiOC43aVFT9p5UtFLWTTasuOzxxYcSdfQToz1+M54HF6Wdn0K2lvweK7skNqT
yq/HK3vrrswgn5OekExUOMspnfCXD14r7lXZHSHdv4shu8xC+8aSrWG4YJ+3vnrFvZ4N4D8hGs/e
uEZYHr0DQHY31jOfCtDxv3x3kHQs7QcyTx/NOp4TBTD9uAIdjER6q90bc9ctaMDb1CQaIbTrLCwe
AFw+YQt/fKCliMoNQHOtzXCNAqvzw0X5Dzkvd2SbokgYXjdHH2D4OA6sX+w+YEk74cqS3G7t/aiy
i/ehLLqEFiINXUZEO2jMw86pXIJU/abHDCgudtm9LE7JHSfRZVvLvWuDSoZ4XrAc5ewJ7i0s6hsG
maT0ceTXNgpfLoaQkJYZmrKyXjxt+DEFSHWmhUCfaR4pGxuyIksdopIkHetL/OFs++p1IAqOwNUx
3Rb6R+lbGUcLyCZ3Cl46l7KrH63lYuaQSdkoL/eBJayTcKYnz8W7ZC/1fM+ypMxCCQBZF3RLsXPa
dReY8885D56dFFkEJPme036Kq9FMOX+Ff5yWSn+hhMTYEYDtcbCPzCB1Kj14oZZ8z4rlgWajw7DQ
5c9YbL5XZjr3FY7X3cTO9YutGd9eCswyELFeYAKTo9gH/dYelDXlJ8tf9tyaNWcaj4RnFGq/3lqB
gCxvbYvveWyOeWe+pn1qx12lP22g1k9l1pR3sqG7DTCAmUH76bK/LZQNvY9RzIy3YAMfcYFQYqRc
IVrrt3CxSiISS3ZSHiFlUzN+1YZ4yaric8ZVeMqEZhywstQH4C1Mkyhaz9mYOXuLcg2ufCWJ2/rq
MLAcIVndLXhYLfPbaub6mc0OC8mBfo3YRSquls9OB/ZLdnGWTzkOzUJes81c9207/WBPR1PcMUmP
i/yFI10d60YJ7EvTujdZ6xPObpf9FAv5walrecT1AcSXbx8h5ZOKSTVW4zowK9rmWKvtRzMZd0M2
7TZ83mG/TCdoYA/dxANYOCkM9Lr8sXb2lc/7uFh24mA7sXjuQmvt9QTldT9UxTMosXgpGf/1U5s+
Fjl/aJ6as+yHNdYG8cS07cla5G4y8yNB8LgxTVjMPUmPBsbx1ovxbKcjDoD8cQqMNy3jVRfLsaow
B2z99F3VSxWnmvE1NPrR4W2YeTT2aiovQvePmuk/k6uvo9luTixvPDmQizzbCregMh/JvxkENxnh
BaiUsavrJ8Iu2MDq3n3LZfvhlCMlcCt+9Iv26ABAsI3h2e7zNRo246iYRuZ0jAmzXvGhb+V9ni6h
1owxV1S81OJVz1neQSW7a13r3jIEdjvA5scpSNf7LO0O3VikkfQLOymaJmU6y7zLBBuksuVrsy3v
pEm/Os3EJyi10g/nVl04GlWUW08xri8VionMdr0uP5pcV8mypReT1sWZ2TUo+5SzgfeoDjymuOxW
zhgi7PzeO2V+Hpz7ATNRuFqt944o5rCqqiywHo3qAQjBucc3Gbq0m0njjsUOuUF8ALIcHxfPLk9a
WRSXQNsEaoJXoqi6EmOGu0drKY75oLm70ayh/DNcFG8sKlVfdk/RPixoLzzkbf1ZuA4dO7U13FZG
B+D+E32QIlko51g9/e26M9YXDBYMZVijusDGwNoxMNdt9IGZHvJTPtteYvGTIbRQspXC4vamNLFT
I/YGmTgTanKGolHM3nMBlP4we8ucQLf+ZVcV6gODKnQL7JPFkZ9gREXYIaxPbdyrTnJoOM7JVM2T
0bgzYw1Wbk3rm522p97DiDfpN9/dViWmJ+qoSfu3Op8e1Wy+Mg6tQlfgAdBcu4xJ8Mpju8k1ZlXP
L5n1Bs25DtS+dLuXqZs9eN/l07i5R5yY1m7qrTSyFmMNJ3u7mmITSSPn7iRndhLVmEa3FscMOPlI
9aKM8FCFg61XV4efqOdV4NsKh+I18/Yrw1GyL2ts5cEQNXVaxYuf3rMF4MlrES4Gj20AYz7iWt0O
c17r8DLZbTo5Pwff+DnNSx1J5ooJpqTbuovxLeumX4EOLg4KHy5tJ5ntrOA5th7ZdiB2XY0lp671
X25VNAfNBf9ve8zovAqeAnOkZPa3Psaed5bjHGeTco+dV/7QOgYSVW1SKo73UlPW3s57Y7cN/ZOf
GrTdzhM2TvmQLd4Sy3Rx72RnT3E6InHPDbcyx6d18lvMkirrYubQ+WmcC3sH3bdjkQulOyN0BPWU
RtRzYZXJzH/DizXcw2l3LvlYnAe2DCRgiQ/QvR9KtoNTTnDRpDQZsqwS0J8J08sClLQlUYGY4lZm
+aCIu5Ng0k1ClpBhVFFU2OC6LsltCoXKh8fOuLw41j7Cte6aXqzRGoAOne+c2n6et9lNFkddoYei
NXr6G+uIAe9kwJsgvAPLm81Pa0HK6JoLJPsmWc22vugZdlZ2VtWRYdOseKtFh9NoHsbVjOYOxy6G
Px3v4IzXtG4eu0wY1u/NFGkfpz0TfCjz7HE/Wt3kVeeFXUBrCFK9ti7MZYH4G85cySMmTcO46wX+
PYFc0TONkhl2w50zBIrtZ70tP0uR12j147C958h1yxXzMgT1AkFS7flN5VxGetAuYbPImj9yv6fy
QWrd+merFl8mjNsFmn3jefqhaRzWahRpyyLAcGFc0kVN1nd6XDpSM+5wgFAQuquX/+iFyljR6tie
eDIZjFFN89xXxd2CKXV6mmUaULhmZl/GEz6l9tRmeTDtAkbeCPhOMLmRsPpZ37NKTzJvrrau0s4Z
+ut6r5aUby5NO2QtuG/DGJd+SbfAGpLZKJZQjmqxiWKrTT8RhNhYfFMutjEm1D2u/1BgoOA5Vo2G
uU7z15jFGgUB48YPHnFU+Pcwtb7g7zz6EvK6Pc9uVOOx3o/VoJ7wYeIHgSsGkTe9gTGLKfvZlAqf
eaWxcUEC2zMjU+cujfTW8I+YPZ5IQjovTVZ9ZKQU3TJHBDfSyGymeZdV1qOvmm8LzoSGC4dVy6u0
rwzPu1Om+cKPOA2n7c0GXO7/maU0b//+7J6DdnhVAnK76vOdlqW/cnsy9k3t7YNS7sVMDSzru9Up
jDgtjRFUflcwDsk3BjEFyqNn7hhgsDBl5jdbktZHKHl1LPsA6483Lm/9xrIy3NPndDRp3ih7z6rB
FtsEEN4aJ89j7/YhtU5rIX/LvdSs7jiAQN8rS3y1mn+fm0FDj9SflKDGozti01yzwWuvTIfcXcY5
6ppCRnrOG6JGz3hNB4/zeDHdS038LEbBXLEzlOlRm6X9vi4TG1XU9i7G6ruj6IhJFezLYUsPnsB7
TV69jdjbAG9aBN/mSnZr6qZ70vPVvpvVS74Uy3lG/br2PWZ2R3msLSr0n+3Y5lGRD9wyFqzAUOKK
3ZU0aG2Yz2X36fk0tMG27eyFWfmSD0fgM0vS4l+jqeoZRvTricGddSDFMsXBaorENtS6r7PapUrw
WA9U0imTj73CNHdD12myyAVlioScZqyG8oILa7Se7NYXL0TUKyKqm3vF1xccVJ95MQOW/leqatZB
F0GWBL2zMJ8ZjMMw4/OScqCXKG/JTAlN0uK7Z+OKxYpnQNxH3na0V98/FxhqvnuGBwj8W2K1Sm0P
vrnqUVuB/k8dDXRXWv2oXPrPoeBq68zyuSIWEzWsyEkYxT5vQEkvARb2aAh6qkFvGmGKNOXy1tlW
QzGDT+rE0HtacVvw2YdIo6sDsD3YPrGImV91UDvddQxoDk2UfWPX1saCY2DtSkBDeq6fnLIRX9sc
oAmGM9/onV03G5snavu9KoyCKWMnXnG3OWeMjxPrshhyTps8bbcjKxyHlC1MPlQltbV3NZbBqNfR
XETAjm51K26MQdsO1BzlG0TvHN9Trk6kP5cTBxiFtZ8C65SC5yBpU6nySE4GVdfQKqGfDFg1ty1n
0+J/0/SxtWSenCDxl7S9k5AQOrtXpyXr7CfNcYeTPxH1WHLNfQyaZd0xlyjvxzVvn3LR/jJlZl54
iduoamrt2lXN1fR8cZRSs58ZjeyRj387svRjViQD02YnQLfZ9lVMYFTjwki1eHOBM+ADyrfxTCDo
JwGIV6aPU7wWWwLmSjuWKS2yWRRPS8Uwz17RpriHD35vab/bHp9BF3h4/6F3mW0XLf2mjpwQO8fB
S+TzkiQNWYmJh7yyiZykBjezW10yT3+eA+Z7OrvHmH6J0LTVWdijeTQtbSAoHZjRXMD386ub11gN
xSPArJlyvmUmCbiJDR9NdqMhFq+mGL37zG28gcZwGKOuJIPg+eZ4NPJqDYfclK9bWb3BPOTynvpv
GqDxCRseTodOPeccuxveq2X5TbjrBYGo2E3MXJjWP2WNnkepxGotJvVCCVqylYhzgp15ChCNeN+C
JkCirdUpHXR+NMbIXFy5bJoJQiUV2X4yOMFY3mWOQ9qGrTavFnzSS62ceoeZodgvgMlLvEBrQOj5
Jufzb6Nv+fjkCRj8B3tnttw2smXRX+kfQAWGTCTwSoKkZsuyJA8vCNmWMc8zvr4XfKu7RIqXDHe/
dfR9cFRE3XISQCKRec7ea9vFJkNj296osMrF1jS0753u2BvqRM6lOUb6ndNNgreOGeYbaFUG8nbW
gwXYr4mlfWGhEBhAvE3t2pgT424u2m+JrIZbQv8STBUNBgZE8dc0JJs7UjbEioSMnznz0SvJ1riu
aqSrqywPXu0wQi1UbYZ23FLVJ1aRN82tPg0EtmwLGhcXWdXfKA1nkduHF5mFqMMCYc1mnACFwtIj
prrZsP9xkWfYxbai2dCg/qH9fuV2xkVHW86c2tQD57om0svhCoxPbtDeqay8yUy0r+S89NsyCxDZ
ilqSFiZUtwlmt7yJ41pDwhOHK4layavzio4qxiziPf1iVUWOf9HUorzoKLxxvYi/Ind6zoy2WKfE
zCcxdylp8I+1ROCtOvCiWqM9a0S00eOC3e9KAq5bXB586uV9QQrHdZpL+lp0zUnVbq61ZMi3CEIv
aNcRbGewJS8KCpUWQUUIIJyvKZlTVFC0H5YxfZrLziSGKwg3CbkWwxBrW1zexIVNM8dDSHSvSwH6
cpjVK45sYIyGje8pYasAG3GeL3Nu1q2fY0ZKVr8F4H8kcv+/zpdfEn3/vSh+86N7+VnUb0Xxy3/w
tyheyb9oqON8Zt8JlAhm8X+L4l3zLwg7FKVo7JrmgjP+b1G88RecLouPLSZ0IciZ/UcSL/+i+Q5F
xdFxwP8ZQ/63Gfof76c0HHbQ/Cp3sfS6/GUHrACN6J6QUI6lhFzwaU0eLfLb6uxXLsVFiguD5LOO
PlL+nKobR/Ubg9N8OxaXFRQlbIQ7VsoNyaZ/ROFZfhXOWwuyM6IRhVTgwMKdFqPvUPB2N6xc5brH
vLYemtaF8GB1m8h2tX9N4X9rC3D2PeMM6CwIDGi63Alki+aCvnpjgfVnEfd4D+wN/K5GIworl9ld
a0MuXmGxLi3qjKJmv0jPu1nbOmJmerLI+hojpihr+A0v7xhU6V03TxGhLAHcjpXeyQYTlt5oH3Hk
tJ+rBGXwhiRRB9+grbNKVqMwv5QIYUjp6sPlrNQiCMauFOyIdZlKr3ecIf6UNy4AvMyUMyVwEEX+
drkSe9Og1zBQxNCT3OHqo6NHqkjkXMEV4WmmcZ70Kzmb7QMSCYV3hhLnFkhpL3HLOVBG8C3gu9K6
VGxTIm+3aENAthSlZV9VRZoPu6iSlYRemcefA6TeFHFFCHchj3NiINN+6L5WwkbMHNNC2yIMJWCt
MMy08cKS4zTqKIHuJZdQ7Fe2i/557QZBRd3MyGbkwH2Rt1skCrakMDPNPxy/ojLi+k2FtCMoJepZ
DoC0WGGOJl4eDNOHxnLQ+9psIEnqovVGoU9LC4oajsraTQCL1acErqG5xYpLsUPXU/nUzRXo47Fw
7GeyuHKxHlA3tRecd+M7QzP7+cxs2nfK/55MDnw0y9FdC4qD4qV+O5m0Lo7SkZxWCgNWc0kqu3tn
p/gbqScaQluTn1BexnPYXYXQikG19Vh/zvyE9/PZgJEhXCDRSuoU5fZ/QmOyLUDyAdyhVtSH06hF
wjzDPYmvZihmTBRtyPj+E/Qzrka2ys32zQL4t/FmL0tgYUi8WVikMuGEgwJwodeyhsmDXzA3k1ZT
A9NpPA3WY5dUzX0cNoM3dVkNu7PLL/En5FvfiDDB+JFzg1pwIFUXcwpkscALUYudgZUsBIa9nwTw
gqwObEbAL4BRsUS/fS5Ks3Fu6riIOQint67A5E0H6BxV5+gomOmBc4N7wuu0P0owBmZMw9iAnEuG
7RTlhED5s3WGNnHA7iGQBPYg4EGHHEKCSHR1wPCoYr31Cw7ZKFUS597tHfnQ1a14NZB2dbMj7twJ
r+CIdpE8oWaNyDo8s0gfzLF3v+DgQh2DUGjEQAZiJ+MXYtnSKxqcrjHdlsKu1HqAfEHbbsr/CGT2
/soPPlno6AsR4Tn3emqLV3Npa4RSim9VWHFSb8uq3JY0fX/iAIzC9ZII+kf0lH+Nb/LBgOdjGRbv
+f4DptxLnpzQlrZ5FWx9kWGLoj98r8YmvaLmZn8/8yotH5/9ecsjFtjqAN8wpQ6JZVGhZT5CTJ2O
EyJRzQkVEuXSfEL0quPbhS4kkfLTjNQwURlyfJ042XySaTC2Z5aV93MbWgPqZ1OyJ+HyD96gQmdt
niDyU92Z/BXvmPkg8KGdIZvsQ5N+32DeUOK1FbfXQAm+f4MHyKFWUfaGFws9fmzdid1rMqpHGQLT
nLDi8bUETXt7+ja/vzaqO1RaOfBSg2XntT8qegwic0umsyyxCMRhl2zmPurPrEH7cJHl2shM4A7B
7DT4UxzsbArIshOPU/eEasLtmI0VVSJWRDJ506+nL2h5GPvTBoaQa7rLdwg4qjrY08wOSQAk+OiI
nvrhNneH4pmI2G6VlJrALxXEZ1hXxy5NUYwwqessBLqDG6iNo8zzHvEj+shqB9U5ZVM5UGods/DM
UL+5Um+ujWWZRc909SUEhH21OPi6hMpGVJYE4JarBvVvYECHWUGLLr5b0Nr6dWGbdMQNOqK9N5Bj
eGHqTZHj1a7K6SZTpd5u2qAa74cAj8QmKVtd3I4ROjO4B4sY9/STOLgz/Fo21kQ2CAcVsat+W1Lf
7C67oBWqLmLixFIfXWk7FXS6UfTpFvbq00P95vzt3xnGcsDyLcxqFqmDCWbM3dzlyWRuOrvTvw3U
nEAC+bJ5qvPOram75BQY5iRMrV00jnTzk8ARV4aKB9IhCF1B49QmyejZ0ey+UL9NnK2AtNeuYaGK
R4A/SFDtojGFR2Skj/zcmFLj8vRFHLlf7JqErS80+uUosP8qJok7GjKPLFqilnMDZ8G5QlowXZMf
2D2cHupgrVkeDasZW3tkruDZ9OXfv3k0OYQ7Ukr4PIs2NHazQWONHImGfWVc05LNdf8Rxn13ZoU7
IKWTKcawYHWWDzcBYWzE9octEL0wFTP0U3nUPKBt8Skiu1MNaWUmhLiz4+SyrY0err4SuLeSkRC5
NiMWeB37IfW1BFSMfdHONfYay5/tq4jMymJHwzLayRoNzbpv3Ci/gpCQyuuaLwf1VZkVP9IZieDa
aXsEmIkRI/U4fUMPltHfV2ZTO+bhIYVVy4l274Y67dAMOscVao3tLe48l5I9MsrToyxrycEs56/G
Fr7EL7C0Hbz/fpnhdB4dyES4nClUdvbPwo7tYBO1DuoO5G3bRA7zTd4J9xFcSnLmY3FkfPi78DZt
gStUOMsMfjNtMj6/TRFL1tGAKmxtXZemuApVdUf85GvWCTLNHfUsrPLH6es+WNOXu+u6NlEiOjI3
cGoHb0aVayYsIgCfWWn1m2Sum0u9TAEe9lW0aTWIE6fHe3+d4O8g6lFswESHr//gOkVlu4FWmBvc
n/WNW5CJLdCQQ8fVdXq4UWhhUDW1nXAX220kiFo4/QMOuLHLm0INgLdEcI4AzHrIqvMj/GWmqrji
cPA/weBCWzoNU2tz1m3R8haG6ilH2MaQ4rm1rXitF2hSVzZGi6cKKcFwZjF/P8Ep4hBIsZQDuDnW
csvePPo6ZLOm1Yha+Ldy7VT5L4Ad5ziHvy/rnwnOds9gACIdIClA+JSHaSdKam1DS0Xf6HSiZvK6
bPmjbEKM7g5ZvoIQgrm7j3KQTKu0pXLtNQmpE7tBz8Nf9limX6GWF/TUunEu0Z2QYLQqdNVch+4c
NVsrjnKTWk5hoIkI5/RzkyRzdhEkDp3sOnaHfDc37fR65lnu37rfFwVL+ndm4rIDEgezyUXXUuaR
oN2fZtsmMNnRgqnCQ5TZP2bYCPpqNlLtG8GGql4RmtMtQR2juzLmaCQ7HUeQiHL5UTha8nT6p+1/
cfhlZDmCC4Sc6yh+4iHaHJM1tjOMy56jospDQ4H00qSU85HIY/n8h2ORBgbfDLrcUnzDC7s/gbpu
qBoI1Mqjb9WBCQgyr2vniu6oPp55e95d1nJqgK7KaVxZvDwHi7EbwlyaF7oTdSXrJhkHtaGC0++k
StWZU5GxLD17M3YZi0omcD4XssZSAH37XgCecXSK1I6nI8ac+VWsRx1wmMxQP1za+xvHopZU9HO3
1TvXvAr5xq3cChab1ZHwDLpfnDkovr969vF83fnELsen30W/N2+q2da5hVaVq9fEtG2MVlLYQ1ri
1FP/xzd6f6iDRUGJWkeAwVBRWNSbifLGGtM46yRA8zPrz/6OhamKuItVwSAxgS+Pfoi9N504c/0O
Ssac6/19r9fTM3YU7WGGOv+xbwLE2mlunfneGe9e3WVUPrjMXJ3AtcMPHvFGU+j2sWILPSiUh7G2
ckcRX7pzY14EqY9EVhW0ssOp2NhRE96wpBf3AHnrn71R49vrXdk/EI5g/vlD5nxDdtVSLl7YMfvT
bs77OMnBqHkD0KBtiUnZG+tu2NbAaDd/+uJCpoe1CXdJksZ0ePAf8OeLIbOVR29Yv7CCxr41Eevf
6YVKn04PdeR2M9RS918+M1SRDq7KKMl/dpehGqymkp4y5o/p3PKwX8H5PZWAaRJexc7XZJyDUWxN
1qWwfOWFIzTvLfFA8qvVBPn1mMUo4HrT7T7YRT5fOz1ksdNXePBh/9fg5u+bKSCW06Dav8QmSGaw
h52io2x1V1TUO3QplfhgZ37ppVlIk9SR8pn6RrrNVAUtyqyjl0ANVXXm5d3f5Pz9SzAP4y1VlNUO
eyCQC/0ST7qiXj2ltyg7kh8NkNi7bHSaCyvXp60qzPJJDXr3SEhEfoZseuSFXnLzliMzqVu82/s3
IsFUGZNUTUCk1MbrTNOt51F0/hY2G5lboMgkAKEvp+/+0Uumr2mbGCjQLByMaef2pDkj+P+xSOd1
4poU7zgFX5aho33n8zpdz8LInocG7Umc2ePj6eGPrMykBSLhdDh3LdNv/5KXTnLsjpXyfMcgMdCx
uvsxS/xbbJvdz9NDLVypg+/Skkz4z1gHS7NeFjS4U7w6vczqFWdxeYXuAzoAwQ7Xkx3WGPLAzvgc
jD5KNfg4BcbkK1nyNh1vUN2nf87xK1/e7YW1Sn9g/8onAXw5Gphr+lQNaOVYR/Wg+MVmaPxfjnTw
iGfghXmiMVKeukAeqbhtcgO5JnmIlXf6oo6/ywR2/NdVHewzUt0AS4QL1DOIB/kw21mwGafM/BAS
dlvaVUwYTuGu00rBMWgiq7+toaekqX3uWHj07i4HBoqUFPgPU3k6KpaCz4GCbTTV3kyK/Bp7nrUd
jcg5c83HhrIsCvwkZVFmUQfTKvSbySBol6HCUWBzbOXWrKBckgxjXpy+vfuHvn+tT9xZEl+AyBP3
djAUNmZHs0c2p0NOmxFaEzhKUBjXZCFl2zlS7RkqsTjyxvDtYUEUIBPU4Sc1mDrOB13B06wMte5o
T60L0xzPfACOLUEW3V1A7iRxsCHefxNUJjKzMhhlno3mCt2kdmfBelppeg1LM0+CtdtG1m0mrPzO
Qs5zZtE/tuq+Hf5gyo5onFXdL4u+pICfNqGzTXGe75CmItBlv4za1Yx3p5/k0TsrKcdSNKD4eljZ
ln2gFxqvAU8S+Xcq8vRyYvdyZpSjUxNIN9teNv6UfvfvrBalWSkUlxanOhwkUKo7nKNIYbFRnb6e
o4sr7xT1AcrmVDkPhkpq9icJ5xwvcVNmiFZRBgHlNV4s6fC5H02b0eyL7QyvGe3Tl0qq+YWmuk4U
NYXdMzPq6HtCNNVy0Vz14dtfilq1dcPdjXvOmPpQV7cis9zbJrYQlw9td3n66o8+zTfjHZx4dPI+
Rpr+XDyk13XVBgIol3Uur+bYKNQICZF2cJnwwd9/mn7Wa0ihWFsbnKAPRh3Dhx1C/X9wLW9HWebU
m7NSC6raiOaSd96ewx2oZoW/eY42p+/YsXeejTrBghTPOAYfXAtEWxMYEu98lFb11aRgxKwSLCBf
+4k+GtQ3dLvWgvvF2gb6ewdztzvzE468HHRdhFIo8/iHw0Nh6saW32c5QYYD5Ogu7GZEdWGyzmmn
P5++2iNLDNGw6HoETR/adgffelsHSjtqBUOZQf6VsiumJUpGTVOU32CZ6NsUD/v29JhHZgtjSkXq
B8c0zvz7z7EZJ01LJ8bELz17QMiNK12a57pYR0cxmY60yrC2H36RVG/P81Snjtc1eQ5VrfhlwTw4
s7gcvX1oB/gfQgq+sfuXkjZWN4GV4kxtZYvhlMDEDSk46uusOvMD5eXk4xAb1plRj14alTeHmwfX
8TCrgp04trOeUVF1JreUW1E6hmdbusvXZb9YAu1U6hym2aVwsj5YOhpzjrpMM1g6CM/dJZ2qP7dj
VGzxVc83pdYC55mteYdatl5r+mDuktKcLhvYJnKlVdW5ktTRWy3hNIFFWdaYg1vdY7copOIQTW3X
hfgV5ePWGsxql5ZTy9KdDbeTsBD6nJ6sR5YD7sI/wy536c2iE0ah0tg0KU9OQ7Mxy95/nbVSQUV3
IS0HVYzc1qqRxTowkNoRgNHp8Y/UrHgMlIfQUNMp5U3d/wFRQ1B1WgQO6s8xeeYD12XgUmQLhsNp
1IvTy+HnTCzQtApaHcORmYsXLaWfCmIK+tGmnGWgU+JSdGTO/LSj94bKBiUegy3S4cesJfkOqxcV
APavKEg6W09WZptqd5yWnbso1YwvYycwIkAOA2yED1d206ru7OlxHoR4bWr/q1IpEHPADZeVG8Rb
UK7xh8iO8MGHjt+fKREde3Ho1dGWYOlatAr793KSqeZkGKk9ZC8A8wIVXuq+b5/5xh+bqeCAgXcw
c4iuOnhiVZhXtD4RqNegF+BrDdq4cpU/bA0rwNKbTyawsEKb5Zlx3382BG/GUiCmbMvebbn6N1M1
h4YXA/dzPMcowQug8tnUIKy3Mbxy7/Sjf1+VYagl5heFEieMwyc/xKXWuQjfPJ3EgftmIKUA43sP
MSFEjJJtEkuPb7pWV9k3lcArOzPzrOVl31+bmHKmxWxfkmXeLe5D2U1Z5gS+l3Q+uW1JVCWvidax
h0J1KO4Asrkg5zvdvpExEK+N3Q6fND2jZ4rrH2CFyMPZ3mBKyRwPQi4yaVMDOrFqbLDYa19CToZB
1ouXCPhxv8aY6rdbvpDmHeQ3yMKmiuphg96/fmBrDv6AwuRLE/RQzw3sacU2yxFmr4oM8kTexs25
IJ/3E5ksWYpBKLiYrhSq9x+1S7vZzGOOW4mMBhBYKn6oqXL+cd2SURaBBu8KH63DfUjZyUgGbkLt
re5o6uRwEeTcvwIfHs+IJY7NJwLcWN9oHjKBl6n9Zuo6yA3dpmMktKvlpYot80kHSb+1SkA/GJ+6
6hci+s2gSetcT+DorcS8RzQMnjh2JPtDwz0RuPeoGnOoM6CzjticF7fEztIn9cUfgmoHJgC+kaOa
bR/xKazpV1+zqJGkitki1kCRyNIfPp5+xY6cW5bjLaeERcK15JXv/7C2kXzj0p4CFEAuLN9GY36y
kYU+0gcSdyNB4hkiCSP9MQXEVmLuc1BRzg4v4XoctaBaZ3Y3/XEdkN8kOLssh/yltbz/myIf/oft
TkRySqe4S+N2iW/p55+GAOqITWYmRCYLzklpji1sAEc4urEfttj47I9am0B4emJ4vGjOhnVgynzL
OeonBqlzmdcHoh3qGJKthWkzFdgUIw89uMDaNxoXvqnmLbEuVw665VVpjcEDy013EzlR3AHvG8xv
adtk2y6W3a7IHUEtGFqTOWflD6cS4c9yNLFXa2NFmkwDme70zHj32V1+IxMDXRTvColI+7fDDwJ4
WyjpvEqm432Hw/SHT7jkS5PYc4sjKwr1XWmH46+On/ZlMudmd/oHvHtlDn7AwVasHnInhCqneV2X
IjsP3ae5B/p6epB3S8IyCAcwNtaG6SDX2L/KuFXgC/jO4GHVFnvVVZJaCxjOuqllf90K+SCb+sz+
YHm6e5+VZUzksJy5qCvxT/tjDpUoQ1uLNI+YyYUaHWDGIjG65jRb7SLwf19OX+OBQvbv6QYOiF02
pzBxmBUoNaSMmIt8T5G/iak8kF7cuGMK/kvUv8Y+q77nWMhR+WU9OG4EhXZ27vD+7u1aLpoNwyLX
wG50eIYZmWdhIAvNi5DLrkIWPDqguiQwtCs/nb7eoxPnzVAH+y96nAF6GSZOno/iKlbhA/zj9OL0
IMceIjweghflb6XfwSCTEv0YaIB1TDMN/U0+lws6uXL0HY4m/fOI4v3X6RFpHR+ZOOjpJfcR1d87
9dxgZBNq9j7YhFYLIXSR/ayDsZi7TaxKXed8xPehUKX8EAfGCBBStiOEs2gAW+BUpg121yHOiRSj
ypa7vCsjC0uBnn5mPQw/06K6L3zLhU1LeVxswias5SpMrDxfu35R0XgrtInc3qgQX8Kuc8PdaBWY
qNyiqe8r3bfEKteM4aOArPGhg3ISrWI9qzsslhrP3G20NPGqxultgFQJ0tIus1BtlKR8w5que+sn
wvTxV45Q+cadk8bdEDcTfx7bBZqS0wejEjnO4pNVTsVzjUiA6ymn6lkmSr/14Vbk4LtdWJ6wAvgT
DDjl/ilXabrO0Qb/mNsR2oC0W2C6OCZsmCRQEsYrpfd9u2r9esKQWgzlSLkQOJlLJIFcqxl4ySq0
YYjcaNKcUPziiP9O9mFAGDYgokua+d3nET1pvGlLyE2eTehC+JHwCPzWTpw4j4k11QmopgFH4JrT
ttP3a+loFwvwnC513tWw18qZmBrzyaCaztZRcX1Z5Tk0VKthLbPSf4oCiyIwjI7iEbg84YC7TrVp
RutkgK0LE70CvUJYRLrBuulakGYhXXjS7gzyidKQWrJW6eqlHcPkWw3AOF7HululaysVBBUrHy7C
iojIAbO6HDkZzZBPFuR7NL720tI/lrTsXsMhUQtNIgNlm2pB0HgOYu/5uXFwFm7tvPKTi8YW8Hdm
4pbL1ThSOvdKQwOwWXcOH7ZqavpPBtkAVNjgotRe2Uj29WZSwZ1NrbqdN2qhr16xu3CAqSkBaKzE
A44JPLQCbRMFBnqJliSOXzB04tUoe4MDqAjqe86iNWWlRMGfHFhctS0cx5apbvX2nSPnGZxvp4N3
DQt8onVJlbtI7QYTSKhNPymYgmmZLADLlcWGHkadr+579F6ACYsxBw0xWShTyPhJvkx5wALa12b6
gQ+w8xEOf/mJti0kprkqSgpCZm7cTxjj0ZGaYw1izCJ176byiwaardIIAzNot+Jh1wuYIDw5G7KY
HPWvJi/bE2dhyPnS5My7ngO7hqmv6/0K1LOoPb4g43dacv2L5Tb8RfRLcGNpWTJbmJb6GZhUoH+i
NWR+k1ROwlXcJ9izp26uH/O0keOGMlNPGprl2zYZZkSgrToCW3jFYyd6bS1/uop7ioEL5i+894U5
tleWkWVXiVY25AOzLhJNIcOxhiapgU/i0xXTSAzQy1b0UYIbpxHjg0aC3LeZuJZ72SiSoIEvYPUC
siK9zHdgGIXs4yBUxUBo0lypHwMoLov5N/T6pabZmMtRT8UgZ8EDOuuMjs9M5TAUwJB1q8FqnVvi
tWqTOb3vNQsvfxDG2nBh65PhrFJ2vdZKmWMBbqdO8q+VWeZfsfxbz2RSTeBEqhpmhGqk+82JgwEH
qUn2CdyDAMZllg1Q29soycF8amUwrArYupDMrXA3xNbwaI+JedHIUMPw5kKYKeerjpin7+OE3Ab6
ZRp/CaUOEj4sk5oFWMr6e4b7F+IVItZ169jtF6NNbeOCtD5i7FgYwG4kXRI+6YFtP5lxlzRbYOlj
401DlI1fqStYo9ePQhIeFYXmxzHy+xFioga2xI0svfsR1VVqrrMJySnMiahR11EwaZCvBYSnbVpz
dseDP9IOBEq/UJcnH9BnqSHh2ExBmkRbvCQFmOp21K9svuPpyqbAqFGZS/RvpUjm7mISRWas+lRr
I4oA7ANXsd3rk6caAcSPcAyAUTa4OSKpdHht4HVa9a0HLPUsQLY0q7kJfX9d9lCZQOToGqQiiPf6
ZUG8CsBzE9EJJHo17JzYjkHBDXHSXRhQuZ9Nre/8XVnYdXYJmacr8cDrcJvRqfj8CVlEbTvdz6Jr
0x61XRg2+i+zXrxXgqSG7iYFbVqD+WPPse4aMZBI02pNfq/Am7BuJZzAQZCWaO4sRNDjyulQVnp4
bORzLtuqXEkVmO7a0panBtihiJ4s7ILZT3KAhsGDswGGLrOb8troXPL77Mh+0it3/iLGABE3Kyi0
3sjyo8+2BbSKYgYq8rukxeWxSUSex999bQnCMUyMp/RsXVpHepdSzcL4rK+SuezctVKh9tJrjZtx
UuXw5qVJXI/eDHnuG4qo8W4GiJI8MLVJZgbUuvzSSPtRC9F1lxZpiy861eRkjSdzzlfEtwesHW7r
zhaMXfgQqyLX2iXk1R3EdkACITfI1Oi3JnXdJhs52dNnoIlgxizfL4kYTFgnNPYhLw50jBsRJfWS
KJjxaddFKx7hcmpfqkb0HGqscUERNr3Vk1MAYHEdw3j/DF3LCKD+N/lThtDC9KqiN35pVd++DtY8
fcVZOvDiVSK+Vn6t2DLkk+pX7iwUb5eml9dzTa1tm/vFFOxSFaWXUjYge8Y8F/ccNdNvJumXdwBl
YCROU1G0T1YdR7dtPlu15wIzuWv4f/lLUCHJSjqZHd9DywjhksR5JtdkQs8YN524f4W6w8caaqJ9
EwPd/dYVdaetRt0A+NhPLVZNpxjldZu7TXsZRXPV7kSZkF9vpLlJJ75D0bkmsYD1E6aJhOKRJ+Kj
IGzlk58Tt7JTZeSUd/0sBmBrA4UitnEdEAX8GWxEUMsT+lN36H5XUpd56E24a/y1rfXTS9LmOSS7
OIMC0XNfbjVVIBpVBe5aTLkAjRZo9ZVv1gOYg+zV6mGyrEuQ/7cpMa2Jh1RiJQcbH2jEFOJrwym7
34VtgWPfKStnq7tD/LXgfWwBEpAT4eV12RHb2UJuJjGJlxAGUfNST9Mo1z1nHLkBduhc5QWBdKta
0zGiGQiMXvKRUByLIKYAbmy2yiDa7Qha0Jvv2agCHdQbaQdr4WQ+lV2oNpj3qNLJdVY1YFHbWc1X
wBkW9NFMDF6tdeEd6po88fRWiYcUZhuFGMAlRJtz1VkSsz0WlcmnZDDLFPNUX/D5LnyYDqgEtWHC
AVrmwFOLYLx2Ykf3CZCitbqBl2V0K1Z+CHoGdpNNlRVVC0k0qn4KQmd/OXrFjohIL9AsGBLg8tc9
OuWUFA84Eq2jZcA43Npa1+ZMFNE44lUFl0opY2VUMujWuNrgELPzZTlzaW/iBJaEUWymmFuzwvRl
nqvrvT/a40JFSk09yoBz8/uc8aYOVudB0TYqc0FdmeKVmGxJBpZsxSeYnjok3yh/DHMr/WJ2s7Ej
gsV8Pn2SeX+OYXyy3SmDSCExaO8fgLVmAhAeVi59cb+5Npx0ulUN4ZMpqyT7zi5Ot/ksszMFjXOj
Lie6N1ed+G3Qp1Pter3rFluJU+KXWQXBtmrIy1S2LG+0CTDy6Ut9fxalTsZJbUEeSIXzaX/QKpln
ewyJWxBxpK6Fnts3RImkl6dHeV/FYBRE9hRrXcrk6uDSBgolzmz2vpe6gIPAwmIlDgXa02iY7WUK
ZcEuI7iDPQxHmzMn4fe9I7mMToogM8nQeQ33rzHR2CunhfS9iXTWu2ZpGK37vK0ewT7fmBX5QHla
lZdTE6pPqkrcF5pNOuyplsa301iXYsFB/fkNoWgNNgKD8+L/2v9JJMBFdb5YyuPadTAvFcnFqCz7
2a+N1gdAW8jbKrcHAOQmC/vpsX+3JfbrO/hwaADx51LEPFTHZjVq0nQKNQ9LTIhNidFLwkmK8nqi
irXy7cm66itZbNuomu4c1Q73kiBaYJgRaGi70C61Rs0Xbheohww0L4XxyL/OiYZdyb63dgWpmDvi
+kyw1PoCFu4Qz8+DQyZEAwalrJ5OX9CR+hFGV9zV2Ht0IBmHNv5q7ufBb3XfW3wDO8PuxKUwZoOQ
CiFvbRJx16nhx3ccX0OxJsnOums6O/xTLRZ1WRMbHOVSQ9AOOqhHDrbPltqkamaZg3quUoxdyor6
P21GUJp3edmpsSyP8LAcrkbAfUAdXU+Yabse9Lh7YL/AkTon+/f0bT3y0u4NdTBHCcysqiJmFWxy
LSTcz2g+aUEKk4tCwC4lnHo1l9Wj4Ij7+fTAR9YkXEwYxqRjuTioloXyzUJILkQ90N0HHWbX5iZN
kmqjARY58woui/jBW7Akn1q8faghncPnNet54hAg4XrY4LLPRHk6pFrg1dtRWzxrRTo+GCUxxOgK
1MPBAuiC9BZ1xNou4pF4nIJWMKfHB/CD9Zm3+8hXhMv6Z6SDm1dkdYjGnqdG22+8CBWAWofYNCSW
ZLSBpcSyGBJbdPqJLT//4F5SvEUjgWWWJeV3E+fNE5Pd4Idl2rnehM3Rm4hB8KBXheWN4ft/+8z+
H2L0Jqh3+UD+e4jRtn7Nf4T/seuil/zlLcpo+c/+K98XKhGrO8AtgYGVp8JL9ne+rxR/IWbhq88H
GUWHJXmx/873lX/RbFAWJg0Uzwu1iNlDclAbkh38F9ILZ3EB8LWCQob4/SDN92S672+Exz9TRtLJ
UMgy6WowCKWFdxuP1qCilg8YfQK/Ty47DfrNeoLNF3PyT6j9TCa77TWeWBC2Q1QNX606FKTCtkmB
s44t7LoYKTt4GLIKnSgDPQMUTFDJTjqTIbb060GRxm2bbVpicuDKmZXYNPXkuKuIdKhhTcXUfgkn
ipGrtg6DD3WjFdEWJw9FFHIttG7tm+R8rSygXLC2ydO8RKDe/HKdJnvuCaAtVrFftvJiVj7hPX3N
xptUvs7Xd2JqtHJXg2lM1o0PUPpTh0Lkamj6Zlxz8+uvhEiHYNtix/5YkcPy0Q6SPrvIAB3+TLSp
egCfnnx1jaAfFt5Q9SUwWwVpbwSVf6fyYbwYdKta4AfV9JqZhW4SlVeoH11hhl9aqCIPoP6zycsK
NZs3wJQ1C/RlPvvropHiiTJ0n6wFOyNOeYOW/TRM386eyZK1nWfKpQalRA2L6MYxeuuxzzNOS4FS
1KWJXId7idQxpUJkjzDLukmzqVlg2o7udfjkCTh9ZEirKbM6nmLYjxYVDTIFyakMs4x7jRl21+V1
BKMb3v6VMJ3qJ/ouIHI6RDti8tTkwK4iIZ0zvV+biwR1JoCqW+rIRtw03RUeL5AZXZnO2RWwwyGA
h9tV5NBmWGUgMsnkQ172DY/TtLPSq7KczEsiUNufIXxSsDYJNalLNKD1l0nXnJfcHMRPO8ybbEVR
CUJ0rAWfU53KDkj3PKs2ZinsbjUCZ4GgmbmdohA0NA1BWBTxboWqxGsAMjH7AD5HGNsw0hAtrPps
jJ9axBYCFilJOZRASdZYmd1iv4V6QnwI5rp8FVEgtbYNMZz2g1JlTd2IdOBLjM1L+R1mMpHzlPgz
og6rIHyEUMBRnyiLidy+quQ9W/cS0W6d6xlh7jXgcbNAOMQpcowaD3Fv/QUNhkFvukb/VGe287EI
OddtrX5Os48G0hi6HW4xaJeCzMRfdUvw21UKci98aeGFLzlEvqWu6RyRGZ9BQvQ9IrthZs1pbvvb
PMs0CiBNX5JLOo+5zTE7pZZupGHrroAE/id757EluZFl2x8qcEGLKQDXImSGmmBFKmhlBsAAfP3b
zqp+TWZXFxfnzQEHzGQg4A6Y2b33nLOTIeplX3XotdO02K1pm79Ra2Q/erqqSDpdrzNCZIx0d4QF
poHvymr3s5M2DzjnbTRunNB5mkqe9zj37HUgTYcB5qabG9+K6QZMWaxNgf1TI4+q4ykZbjadwjcl
nvOs+fQMgq9CZVviqVSWrYWZJUiPsLXKXyPyFuz+Ar5umDcmowwj1lI9q8OpNcejIuSWlMTaBWRi
dnq+n7Wm3s2F04mYvO3pYSXo/g2UCSGFohr8K9HmCW3nwBieYSpldRyYVvmcIiEpw8mE6EfwZPDY
DZV5rxO9dCms1YqqlCT4mF8nG2PG/20fCxq8btTT7Rx5aXv3gxUyfw0GOX8mzuL7B58DeBWxUvd1
aM05wVlJmTR3dMTAGrnK5N1Mm0LdL1WH9rI2RjhJ9VKWTciEgcP5qjmELE+18oFZmuU435pJ3j5d
QSiGGUHL87FKxnkCPjomPPWTD38RuCk9rd93r//b0f+woxu3JsL/vqXff4rPdPxc/rib//6//Nd2
bv9G2XzLGGQogun5ptj413bumr+5qJPYNXAfusjtKOH/tZ2zxvxm3tzbOhKOf/7h/9/PNdPjGOAS
K8M//Nsl4OZvbOi/HHDRwGHluR0mCBBzSbT7pVhYytY3FZvYxkqrp8YwR2z9NbQqmrfxHz6Y+38e
Ef6YV/bvr4RASkfzgd7ylwOuPZUQaPAOMXxdlms36s69gqqzaWfZ/sVZ+t9d6iY9Ml0+QVK8finp
qPTGwRy4KT0z7rNK5pFmOI9kJP9FUffL8fn3D89CN21SigDocW4F0R+Oz0g0IeeV4A/K2ST9TbK4
hI2ZGafOp1/nFGn5+p8/w9tn9N+HL/efF0TqhbgDrxIpQH++4ASdOafhQ7O8EWBxW/+jUIW4ML6x
t1gktNDJ5F/aSP3fDRB/uizOfaoEXCYUXSYSqT9fFuFBrwXyxqHn6HpPR7j60XRLsmGGle2tLPOf
prlT16VcQEIMstvn9N6OqJ68a+KNTuwIq4qdrqxfA4NshCIV6jhRbt2vzJsjuxbOOVtGcQh0rdsb
qes9FdNKxpkx04UgECeJ1jrAWAfadjh1U+Uf3bkt3yvTqTf0Bkjj50gK61FgsCTsTyQ1wJ/ZeEvW
aYiEVXrvE8ObHVjNwQ6lktodQ0r/G5wt+8Pmq2MsvrJ316KcyTcbh+VMSh7k6bb6npUTeReWd52k
V5C1HdDq7kq4cqs1FHwe8Gbn3AHRVFv0d4Wo9j4TpbAccu3VsDP/6ni92oBTGbauO/aAfqQ3vzTs
wTt29/yuVIQFVWgGDrYIhr2j1596C8Iw6RXJRT1u8xedEIlPgaPzqYNa04Y6GoeRzXz5xrmfBAod
rvB2ddS40+zET8OqZkKmuSM8xSDv+IArJn53TqH3MHf7ufo6IJmMksHtzxljmSKSsKlitBTibYIi
8QjZQD17WWcc/Ft6pamtLpKPxvxKA0YjfI54ItkwdooJFdTOOC/Iss5JixTKH7+l2F5DTs7Gs2Z1
DDCACDogMAewPm4roICAwjiQoKlvzLVPY2Kc5REMV3lXVCK9H6o+ORjesJLbz3/cj7WuGVFRVyTY
kzi+LfPCdsOEJOQox7ly5Kg4PC0Q0iBv1I0yyJWuveNQONl7ivzPCFc/gfM8VS4HE8jE1qpbR2rh
5tNMJSeidijMb1NijGR2kXC8V8QwIcoYhBtWpvD3Rp7D5umpPjbjyJHOrttpR/rJHQPQVUb9On4f
WAKO8C3HHvWCkoxJYIM9Dvogfoy6Lk9FkroHV+fDXTGUbXO5IqfQS4XCHZSBZCxZVOhChv6td6f0
4E6FFTLjBGsYaMTQWegT6ZwDZprqfI2tZVL7W3bTy0DG872J9XOTpU0ZkfuRvPoDwF+DxI83UJH6
0QfK++LoEwKivq8+8CMzZUDGsytW/8dgNM12aHLvzWhdItncYXnOA/AkzeS4nL3s4EtSl0ApU9ff
yVRPj8GQNRedt2++MV71L9aa3eQ4XXI1MH8yUViZNWWJo8cl7OfvOfiYOwLLighuenkK0J4+aI6U
b77VecODTY5gtWEg2MhvWoZybWOStl3sh2bR2y0+TCYG3gpBFuUYeLL2UZTS6nfpZPb93p/duX6Y
dLPI4p4SRf/eBJWqOBbf5rjN2vvNLnH8nNMPiLD2knG02xPoFBRfYBdZJLoulf5dTtQD24Xx7gKX
3tBxmPltiW7AQZoUrkxm/CgBy/qx9hpk8NlcPQ9iAvDYWEtKW+HDAzkYuql/rw/13it0w8FQZTMi
F0FnqxidkFbsQR3P9afvLeNzPrV2GTuIkLyNY5v2xfdXSpdqsWt1zByVtEfcIdNrU+v2REPUmj/r
CRF72NsSZFpvyvnbSDLESh0mrRfOd4F3LL1s+Fl3cnkyljqzngsmEk7UUFHRyazNNTsITSPpvSay
ez5lhWUMNFyt6lGkqR9qOQqgpBQ7nSF8iLqQ+FQ5nB2dpteSMkwSsOjicRDJdoLgG4nAoy5r1Q1j
tO0TerS0MOH0TjmCrLooftoZxPIJOgmKvwA6D4/TzF/sfC+0wc3sUsc6isZPUCQE+kkbXdYLPg9Y
EBrAcQ8li6119wPcm0ivRqeImBPt29skjYf/qeTxaged6Euj3Otcb2fMHs9eFjzLUd4J190nTe13
XMsHqNbLXZe6RyIO0DwRzY14yzbuTHt5GW+fEUY8dqCN34sT3fKTm2mHuvNO1Vy9KNW/OS1C6jlZ
vjm98WlNfVgM9s4gHNxwuy++nk1f2Id2/eLudZfZiyvQtVX9rbZWQx0mJuUtAFYSntvdajpaiKnr
pUQNc4P9pHGHU7PKxRmJwIVdcjcE4qdsDaCm9p1td3FddU9tXz00VtAwwLN3yiVRzsvGDzRyWlhj
kI5tzz14E1DXspH2dWqSn5mtnnMx3HmgqMegQV01XjuPDOk2C17FLXkP/hWKFKa+21TKB7/jOZrW
vaf3p6zqd8lCuN9aZN9mPaDVgi8n+IGEB32VE8QEGb20XTeEFWOuECXKEJZ5xdTRioy+OTvO/J67
3h6dMuFoc4TDP0LjvamYxNrD8CkmfuPVOEMAuKNZfBSZ7MEcGpw3O9Ljh34r8SV4hXc3SFUzh3av
aQtjlo7ExSF86YmQvw1zv10/zYBXFOBFR7SXniD5WtQ8R2a9d0Zju4CvDb1qeYd+0UVoQI5KDWQF
+1VoItNhsdSYccBiiVWr2bsRoVWcznBjlobSzVDQR1q/R6ngLCG5blHrVxqmCXOHWBHN0yLutazo
Xw0f7VBHbPXdmHv31mQzaE2QLp6rdcxC2lbVdhrzo51PQVwQTx3CJX7OHY6GetlcXKGlO4JktjB5
D/rqnxyZfVZt+b2x9P4Rycpm8bIltKFlErvGG4VWGWvRU1D7pwXc313BfCzylRbsuQA3XzQbL1ni
Tlj61hs0sdVm/3VJlh9Q/G4MSXeMRpgALKcj0i+pIHoNhvdgekV3zXUm2BWp4KGui2vXQXaaA218
QGoXHILWeZNawUcml1PgFQnAQ/3Qr7W+o982PE6CLI227dW21pJ9sJrq09Tm7NID4zrCor1P8ma/
6MkY2cyqL6XmHHpfa/cMEQ8ilXM8e9qHxV6/Nyhbw9o3LhOclGZW5R7yCTI0uyjeS92PMq27VgC1
3jIqpEgJ9KejNHdLoh6bWpbxMOZvQ+DKrZizt8XliooLRLMPHmnKX1pDPda+fQqUTMOAVgsPN7If
ZZpXw9MuyrtxSDHbcC7InuZFv4KbOFh19xBYy3HM5ZmgnXmmAYQsJshI70agd8Exs258vf6o+vTk
2mLfzuquhfu5XUZaeM783C3GzzJXe8/qH/sseSGW4dFyrGtairNXZfdlADGI1CbCGFeQ1fpIz2+Z
v7l6jqZE29ilfwgGsZeKBkxvE+OMjsL2ly3yvkubpRgZymLr+/kVdctXa64Rg+S7aaBHmC8sQYbm
fxh2/5guZJExTr4rympDk3lrlgbNU8AoGJ1iI1u1s6s3z8Oqf20MNAa4N+JMm/O4rVoyNDiyHKW1
wNHhxlM/gF43Y41yK0S0GfpOFLHurT+4nulYwWTkXZdCsBa2ADpQOlmPXj9cDf4w9GEa4XnUhmgW
tHW7zkIQ10G8Dsjc1aRxaFofChj4X8ge03JAMGRGmjC/6z5fYomMNdDo3Bql9q2DKMR4BD4N0jnU
vpn8UrX2E4h5jbQ8eO0mFi+Ekk6Q0aES+YMjevBSeLLC1DQJZmnJYxv96duUtknUTN1ldJV2xPW2
WXm1eVSCN2KmPmbRxJ4s1qd1rvywsxDelUj8I0kbe9upwNgOU/XqDNPCj1TvS21c6or9xnMhaBgd
Wh/NBOxjr7KlpSiL7+bkfcVtuKPjfFpE+3kT6WDlT+5YpjZEOkBzS6th22H+D3vXWCEX0ckSfnfr
vE9PgkQqut3ugfvnVtzmWuTdj2qWJyQmGTvNvER6D8w2l4hnzLTMTnNgc34rkPw4NQn8MALlKZmk
vaV9ph1WtLEFWaNtg5qybKDSuIWOSqwrOLOmNzaqNYZWS9d6HTukLRONUAvA4tJ0zcas+n5HzqvT
IPosaONJfX5ZISMeZao531Ajl89lIK4w1rCZLgLcNxpt5pBaE6ssMc91SQ4d4kB3fAHsa6Ds5nyM
4019bYTpp0C1MuL5ob0+5abOCSC9Edh4F3nqUrR99FjaHzB/1rPGiP5lSp3gp3eTGA3Kwr7o1kUH
PQc1jM+QDbIPaf8Roo3sMUPQ/1nq1bwXtnVZrSTbwocpr9Vi5j8YA3hDjBKWHh5EhGi0CbyPDI7V
iMwSMITE6B8wk8xmiCBwOeQj0DuYZKa/W5uGoik1avPMFKE4DrqB6kj1fdzkw3qf+O60dZUzX0XZ
Dk+gap075h6A3MvgvV1xiuTk5f5IKsNIwiQnipE2phulJc9oGwztWbAK7mz0U+dOlO4T4WHFRrdG
5zo0GgRPs5rx3Is+7m7sUkgJ0x2pgO7LMpG9RB7hSBG1dPLiqsk7AYWSY1j4MnnoAqLySqPVIrSE
vE5TP77mS2ae0N8bDzQHuoLev1VeMAvlz6hyOf4mOiI6+OxASXlivW+2oaGaZgN9nXkKf3reKIDy
KvMrYlZwq2gNIyy03SmrBWoqAS0IAijB9bC0U4U9xOHdP5ZKpTsznbx9D4D04iS0MKtc/zGipd6m
ejDEdpL5zwX5und9YPRPajW1eJGK41ltHDISZsNy8r9PwgClxEJylITtljozhDjTu3Y5Oek6PgqQ
C3Q1vIKQaFmYfRMjVDLyIyB2DdEn5iBOTeZ9Bap1Wc56TciU/7ORZOa2G9/hcbhH/rcs40W3+9xQ
ce+uZREDSoCKMISL6ytrQzRqIaJKMajZzJVXtXS8NOMihZPY927pG6+DXYMLcuYCo8Nkt+ljbS9n
hD8srsgWD3qWTrCY8rbcMQvzX5sFP92w5imqfMVgBg7ExuW35yCaWWgVhQm5u+rPHQxEkuL8m5R+
0jfgj8eNgyZqY/R1siMR0tkSiqH204jaDS3GRlhLH/EzYrwKzbasG48WTGEDBLeGmD6hf7YM2w9J
zrrv1Y2yNwcSoW8w70AgMtcrChOAh8fXVXYTcslqPhKZ2UGvS56YaKBUT5V/SJYcmsTQb4pBpZdC
zu+2v/5w8xkIroZ6frIGbTNpmXXMumQ3TfA7OceGjaeo92cMFUGbTuc5XYaYgZeznWeRgckcx+MA
MAlEuK8AqqzVKVvs6pgXvcER07LeksD9NvNC71KcN7Gt5w3QTBfYSTIum7axn0mA33uLI7dAdsFp
DGY6RN0cEBA8JO5pMBs/chyNZCXSrbdJ14jD0DrMg3DQslliG7gCrXbpym/nAT+S1y0A2pz1ayAy
Hj2Ewrg2LHe7GD1v1mJihK8z98Gx7ZNA+0p443rm93EiB7kTupuy6MM2wJjY+fphzVvvzLuMOVIQ
paUh6sDZkNl3ouuuxBoEh8zVh21qz8GxDxRiLbpYxasEimSFEpH5YRTV1w6LABxTxLaQcaaNhOO1
mxfGq7ZMGRTqVh3nSn7my9oQGQY6rM19yKuw7A4ZQqK7vh0fmQO5sSfSl0m/cZ0XVW5Ev3wwYcNr
qE/JhqlmsOeFZyIxu8vGhKcFwVHftjV9iKkxrLelbvptMkFtn2kUkD1gXel1LteeVm1MWVnH1Bjj
yUE2HVmy1DgTOc6yRcETAgRbotrgyUz1MkG6i2iTaMbkRKX2qZvlT+E2p8xnbVZrXV0LEhsveZDc
+U5FPSHM6d0KNDIVl+ym0pysn4S3JX3YG2PzxZlYBqs6fSCrPD/7WsOqtlrBdtKLbO+jOXyHOdkc
ulIHwdn03oU1HgZsT4QddUy1YSdAiex7VTQXublZhOccdAnWvjKN+W2lv7qRZKCeaYTXd8WsFiqd
ovmqJZiryHR1wFkGTvHuDE256XwjOSTc/EYCr9n05mCrkB5+chiZTB1NzL1bXQz6Y9A5BYxtARI9
Jdjuiw+iITI1C85O3YxPTaNZJ4rxbnPDlLxipFCRQbzFBc57cNASTBChDT/7lKNdpzoqAoAvXQ2p
Ft2oEcm+f1nGcj0sSWlFE6PDyLFEhzfNBHiqqk8zN9iIsW/huepfoCZfjbTT71DjE17sgfs8en1T
3Ab8ClFvuQTei1loFVZYM4WyJkDSBy5YXa2q6UK0X8qOPvsaG23SZl6UwKHgtKhpkcIqEi+z5YeA
g994HArQYau9gZ0NGrFoA6aQE2dQjCMcbyaeFJuTsjQ+avSwe2sw6DpbjDp5n+7deZLEM9T+dixp
2BcICaLA79z7CfHX1RbWVXSYWcLVW3TcD7p7QF/wZaiML4afS3qfGZV863AAXHoAL41gleCR8AWD
Y4vxvDW4L71mybCxmQfX63alTFQlOJaxwS/QvXuFvy8A91qL/1HP01fOUg5n3GLa9cofiHSbv9vd
am8LW9abxPaoO6T8mqWk2ZXdcuhzjSqv10HpCeXc886JCz6D4SzY4/d1Yci4y6tln/XpvHE7q9ym
uafp96XZlkeUFxcnX16tfvnUin6kZFPLU7Pq8tFWdDjIWEqh2TBq3piDedeRvJGG9owIsFaGIo9a
nUaT8E/4oMErCW3zq2N1FFKWr13akdNzlduh1zHkT32sWVjAntzJf8E2f2rR2W2rGkJc6bDFidQN
xdy/E5TYx2aidt2EZc7L9pwaYjq658Wz/Y9+YSMtMx23cLOfvPFJCWK4Z1Dl5frodkymacFvoTZK
lEvtxV8nk8Nvg+wYEwBahfwB6UdMBzwW/E+tw7NYjP1BNfnBm52rlwdvgdBPhXKizjYZcBfHtLf3
/lo/z7ZOYlleY3Qc92PLehnkD1Ibn6esu2X9R6L19zRVt9lcb0b6IUE9HVOZx1WGESsxfgxMCMBC
xYsr7xsCMz7QQsZCGXFlsNuuoCvNXiPfXBCBsKyvhVfvV+wQTuZE1XQTT3gQnTVo7by9TXBCJLut
k0lFtB22szZHPBn3BJhvA6d+6WqyiHLxTnhsKGnHqFtts6ZHlKJR7XTb0tC3trYM71PtbkWJF7+X
YSdMHIvQhY5L4H5JujEiSnJT2SNP0RoHZb9dSnxnRZaQEqNFrsn+5oGdof8epvX32ur661wHcq9M
UFTLelSm6t6UZR0BCu9gYhzsjG09T+ZDmlpx1hLfZRNAR3f3PMA9ozLlWU2sczOoAx2DaM4wGPCb
lmn73hUixsoRsX/EddPdMw598zSWQT9l0yYbo3aax0bSQQr0gd4K3A08eQSJGowFDL6MMSo89zx7
cpe5U0TT496yOitKUZRUGYOjwd9qQdmc+SgvgZM8D+iGS/ObpcyzzPPtnJf3trJPsAlKksHks5tU
94uf0V6e+SG0n6l2AnPajml6BrTMpCmvnxK9v1QL7a/fSYtmvPb1FM+u3oWNsh7SbOyjNfhYao2s
RuJY2TxokGr72SxIXgIx7LrzuRTyIv2O9cK/aGN3qmQfI6fC8dAemoS6f+QdC2Ymf2GnRmyAbf3Q
VenZmooPJcf7JW1yZgjD0YRXmWEueKSzDnOzq+I2GYeN6xC8OdoYDrVbB1P0YdNO84NVmvS1HSyD
61Dcs+E/VO5wIY19u+olHQST3hp3X0KOLZ1gOE1N9tjDgw2FN526Sm6ykU5spfRdnpETbBuE3JLS
LBX4XvpOIIXrMzjZiuQa9Tg5yxOEmdgrzBNJJ1PUWFJtRgvC2hCwmiZaB6a3tUbEzPo+zxKKT54r
ituNW9gflp/4tCTGd2jkLwK03E6rEEuW+NJsk4CHtBLfdYXeKBh/ztl8QJh6sNsgnpv8fcq8B0ZG
XwhiwMu3jB+VNZ3W0g8ODCOebVatjuEgQ87LEGRfl2k5ZlOwTQr3fgmKfeonLJdMe8BqwbRMgq1n
iEfl0FUwVQD0FxhxbxsHp6xveqYv/qrdgSyRIZE5aShT+2nMIcwmYojstLqoqf5RtFZ4I/11s3YX
uNlnICctovGCuY7K71bLtdy60to7ipPY0suTU2WnJJgfoTc/joQhRpkjj00nr+x/H20e2BEJGF+q
NJt3tTlwfvL8TcpYEJFPcwc3+SzMsdwl2vrKCDtUNaG4BBFXWbNSWCT62V/1/MlIKcRBrWH8WhnL
AQ1CtrJM5vi05vVzWag5yhL6JKWupXhAKbUOGYq1gxcgRjf0cjkrA2dpFazXTuB79iXvBe8HcOql
93bpbPvXijVkP/Se8QVodXLQU3ILwGtDa/PMIThUs91H5tjQ8fFFgz+S4+wb7FrYeMIL1lOO6vFi
Os4QleDX+m3ba9nGEOJ2BPLdLZNkpsh9Ve7Locqe6jUpvpaWWdxXS0/bpwyWPrQUqCCYHubjtOTO
veVlOjeD4WxfJ6X+Y8LUgQvNUCMLUZJDo05WotT17GuVwRrcJzkR07gf0vEdqypGCFu16t7oRwS7
c+CPbFYmdk5+9texSswI+pp46Bkf7tvS9J6sPFhfkb75d109+VctIK8zonEkNkGerrGcbH2TCXIy
6B1a74mW6R+KVvK+VVUwh06VdFsXh3xUMIercDDfUr28od4mXq4eSX7XNjed5CbpJIcqkz2skWn+
GfSeRctiHWN3HnCktp3FeXxh9SmG+eSMs7VlnmBysEuCRyepKobMksKx4nCBSUozra1Bm4SFfVIX
ezLzi784Lt8RcryXqoEjnVC6H8n28j+zOmB/NmmDpiW6Qt8Hc6zsaiYhZwDdaKU/YCLIuF2WvA8H
8NARArxuL81mhLRMTaRy+R0924c3OMNdTvtgY6iyfx5rWx9Du5XTOZjL9rCsY/kkHDqrnYIkyzE8
ixE1G5HXOsCYmaXoNa2fhIWSqSQdVIIyv5JB3CrMeYE6zJqsdh1ZXxg1V2/r+X136lvR8AKxtPUp
PKnWuLY03bczfbfHQF/LU44HHGXCA7Mh65FgOc7BveCv68h64tlvms3Eaft1lvN6qCyk8KYcGhlz
hp02ToqhVuXLtBnoocKyo9c04Tu57/PEvyStp12XNoO86E03IZuT44nOoNfemYtiZtbY6ckWs2Lv
UMltN0FyEaouHa+5tCxMmEZxSjK7eCA7/aMXZr+lASQJAHcrLDtrEGmeg+9Pb9nYiWwervrktTlP
gKTYhhxeHkenDJ5Ikwmwko+t/L4aJBRE6Sjqbe+p8c7v9JpyzcUrOK7muJtUsHLo5/hGje/Zu9WW
YuBYUDBNR6fLQgPrw74kgvAM6afD0S67CrxIv+KodDEzT9t6nov9yAQU8yQQbM7+prCfyQMjPduZ
LejLgU6GzpCuwR2KXQ3H5qItnBiH5TqXI2MtI8X8LI16X055Rt63ymjpDM4lZ1LHz9Tca5eQ9Olo
BW1KZ6lXNK6tGf5jbZDsdKNBKyEwl4xnOdXNhPU6oZRoq8R4C9zCzd4wCuBlnFE5UgW7s24d/oGj
tzd6ZpGbdEJhxXwDpAXDsaHXr1D65LD7R4lRULoIoWmMBQy0spxrRQvP+BwV3ZK9pIlFTfy7WOj/
5Hl/kuchkfoP8rwfYvyzNI+//i9pnuv/dgNpgJrBf0Sc5y2l7V/SPN/4jZgmAHU4WUitN0wEZv8l
zdN/Q5QH2iUIMCoTs4O29b+1eYb/m+UgPEOcR6Qg32Twd7R5N/nYH2RXv6c5MXBHt+/xQ/1fQU8Z
YQtaShrtptdJUOhaZ93hr/4rKt//tAvp3i2akZE/WaPc0p/FXYLxV4s6mnGj6B4Rlu+6IP8EV3Cx
6X0S2D/da1b78w/fwr/RAv6iY/tnThWkPu/m7/OMX0F2jd81DcNfLVbJggtcS7TH1B+TM87xzxkr
2mVuTPPv5gsSFESsIN+2BdsDB9+f7xP/QbqwW2j0xPNXI8gGdNLpCkTcqv754v3vrON/873RyXN1
FPB4en7ltBitk3tEjNCPnqV6aRsdb1mqV1eVUpcsTWLsLV0NW9pgf+XX/EX4SPeZmGib6RWpaxz7
9F++y2AtLKe0zZ6Guz8xJrEH46luiUmNy4Q8gb/4RP/H88m7Q4qabiCxJMhVv8kj/yB/dGTPcNWw
xQYjC+VzLlnADQr4//ys/NurcCUPNRu6R/0XMeeweEtVFa7YjNWcXPyGfV3LzG7z966CMc8kzOSG
HDPJzvrdqviHe7GaDrF/DkMH3NlyH0ymtjUNt/mLT+zX7+d2FZ93DaYap1KGqH/+xDoD82xTpXID
johTY22op5aolGPXG8nub9+Qx2UMmywpHKjBL1LREt+1o5HjuFmo7aFCW4Tw1JP3F0rbX78cbshn
dmryBeP6JmT+zzcklrka/ZzMwU7R6NA404VqWdO//+UgO9WRUHNCuFnM/3yVSqCyNbtekkvhu6Gs
kcjVIyOYv/eJsTCw1rME3qgRN7jwn6+yOIXd16KYN31PnYdFaDZ2yaD19l8sD7fX4o/LOi5Cophu
i4Op28Cwfsmf40sQ0xj0+sbT5byp9VnuTU0v31Pbp5vtk9dx/59v7H/AI24AAEJ4IcbxzBJ4i9L8
jy9qVrfNOE1oLnNZkOnXW1Q8hlZildaLo+12n6ldB7uVg8xmoZI8mXaVnwkoWP7izgGsWb/cPCmI
PC/sjjj0OQX/aqCWtrdOHnFwG5WatodBop1uIDKQ2YeuqLsOdVxnBBbZKPiQt6oUQf1yO7MThJSM
6UKZr9Ifi27L6sjQeZaXflZqfXNM1rp7usV+fSQPLKNrZdWC5X1Uyssjxo/iES9qkcemcFVKyWOv
Yl8VqruXRqmmbaM6cdbbqZbhDG8Ce5XZlc8W71e9z1xoYrs8RV0SzUvuZzFNNHNggDWSHqx3WUaB
gDXeiKVSxD0lolg30wDy/i01ejl3xHwRHQOP0i7pFBBTcJIlcRAEMCrSZajXpog+neJ8v3TrcjVK
2rnaCffJ4J89eyHVKIWlcob6umrU043fR9LR2y/gC3MZ5brsNkHjgFktEIefimYRRVySBvTcBVQv
YTPq8tI4lIgP69qVpKn5de0RQnN7cd0y9/BZ00TWo3U0WrmluUBuVFsBwwyH2dXMjaVG71V6AlGa
ibve3zAc0BnGGBkNeQdp4n1pV24beUKzTzb7Hb4jyrEi1gl/2LaazNKoSUm0ieugT5vQyk0HUxxy
QCfGc7Di3pGz96jXXsNQfb79FL2cfbHRuPuf2irotOiA6bxwkon8Vgy9WiHXZ2O6cfQ5/cgMGTwi
K7U+SLf0yEgqlmkKZ7usmGvbSlc7vTSNjvARQ6EE6jr1LtNu/rnaDfvzaKdvY2+Lz1zX2ySuc0X/
NGnTUeIBnN03u1hQVfdJYGd0hqR3dsWtJ0CHQbvDWNt9K9FmZfsCi/u6HVyxVFHLGAPvWVHIY0rp
Q2FLCGsbJi0PNyqwDD7g0uZ0CU303BpBvFfRu+JFNgS97qzJTREHi7zTmSQlwY75jWuFutmRxpSw
Xzghc9C8jKchq3daWXgfQ5p3b1q9uK/K6uaqvicLr/DbhwCc9HoZA6Mdx83gmc0uZ65vRGQ8BY98
ZTBmLef/sXdmy20j27b9IlQAyET3CoKkGqrv9YKQLAl93+Pr74Bq73stykcM3+cTVeGyw2UnASYS
mWvNOeagROuEzdHg5s7o3JvESAxrUC8LrWWgMHlqK2hbtrVl0hZM6gTxQAStNV/piQGDzYdQT38j
MKwLYmwphqS1jBRXTqA7d0EYxKi5aig2/lNiz/VFEIwDhjwZmG+znpa3ZTsiVG/mdgRl5QzjcrKt
+mdl6AxlnZcI1PBWwlKAz0PVk4JDfhMO1HRcWE/lRVHoLVvjVqMXqSOERo2qhf2t1cWUI2o7dm6T
cEiN41F0yXlYZ7KnAiNFRTRODnxeDLZ8Uua+Imq7HTX1FM31GCM1MnWx9pU2NlfdDDrfC/PQONOz
THu3IoCMXict/2QwYTSunBA/y8bQ6pY2FYmQJt3Z2myCsyrWNGVlR3MHbczXrGGjF7aPVl7HQWkS
5EypIVQoeKiIo06thFWLliwatLUD+wudoUJVBQEUhIBVBzrpY5AA2lfoMyPEHrnh9EiG0cvSIq+m
E4DeBZNyUMhAKCBrvU2OXQ011TBVnhllGb4WvNAmNye+dXQnYzTeO9ln96Km+butO10+TbYMnxHY
Rvez1oqndB4p0/lBib1hCjIz9jDLjTdYUGkEEauUolpc9Kq4BNhhqFGR5kCcAsVwJ+B6T+kgptdh
qoprRDdxTN3Sbyu3GEarR1cx4wqomj6VkHF0/5a08EjfFSSE96sSyiBgXmmpvwpJB3LdBRkPT8pT
MSCcNeA/kX9nfnBMS9Hw1rTtjnyJYRW+W2BVx0hTxVGfWmx2+iysHkhNikPEnJQ5V1Mpi/c66hQK
vqmtISl2tCcD6s/jYv5wVjH7jNJNFGIAqIpEoNti8qR62h+JDI/tspdb5rIlV71TjS+zOjQa9gpq
OtQSur457cAuX9sQCj6cHOMjCzJ7AdoN0ax4CI7KV4M14E2JE4UkP6mYV3oFAmg1yEQsYkR6027P
m2itC72hy1H04SV8WbBv/ohFhfjVIgbW34vwtWsbZQEZRbTX/brrhrUSOxoyX3AWNz5zPkARqiv9
NqrToHQ7UXTZaanJ5CKhYIfaWJiFjdoj7dK1H9bVhxYSG+UZMihQj1oR+pkxqrA64gK/Egb2nhSX
6q927MvLWFkgYwgc7MklpaJ+gRdSR0AeY+V2GOfpcQy7FueoD+jHzfRSvAUD0d/HqTphHon9rOwp
3GQYOiZZajW1f5XujUZBsDlJglnWLlC/+LJP8wTRRNxpV+ReQvjDRqdUOL31dliEe+V1MYa0sXQV
nu/KBxbz4VRo7t20KWS+Imht2jWd6C3Y51Nxpbd9QoubnneIYNGcjCNThuWDHaFCcMdaw4degZ67
T4tcpyNsFbS6wklMH9SxhOF1eVfUO5kj9zhSzBRCO9kEwvHMWo2Q0gIsrU4bzi/XdhryaE+1aZ1o
iIpLFxlvfqG1ULRw7WQpatIOHVnWpsI8q1JhLQJ4NfZXY6v1pxnabgz1YehD4csQDUdtp57VlqVJ
t0r85o41JxEur3fnPMZMrqLe7M33StUHsiTq5t0Us1PT10jjaYumsbvpUcNYbpi2ITpzJxxpReCn
cFzUUgopKdn82KkWqqxJds21LyLU59UInG2ml/7MakGC0tzznspNTUd2zkr3DKpNXYrHEoK27rfy
wdQL/desAq3oaB/mqzLR9fsCRWi0mutIuUBxhR7OikSIGrlqLtgGqK+SjlPlZvzd9I91pgO9QKm+
ahixL8uord7Z4UkayYHR3kEiTHMXj35zpgdlU69b2/ZnD5QbNccK4QFmaF+5VTIN+ZdDG3LX1dac
rjqMNq9zZg/kE+kDDxkS1uTYr1o7Rnbcsv1LbInYp6XQyc5Y645zLCY+b1s/ueaYiQ3NjEt5Q3vJ
BK0P12teD7WasH0ylQkdLhkDuVeW+Jpcwj+wspuDEx83dahqbtRQ5XDtEaXTCg6qfZlarHArdllm
uZ6lk9zGlIJxr2G5eiW4Z1Fd+w2WxaGalUV8QpMrrIeZsnkcR2hZxZSr3ox//a6tMvusljQytpVS
+elaZo1GVXz2ocPGGWLrI4V9Q7Tmq2pQkdM4Nj0/aQBX+j1uZbazZT6uZe9QBG5DG09CkDRR5hkF
4sg1NpDOWNediRzEyBEZu05by4qNh2Kj2g2b8T4QVtnqiCv9CkFkoicwngsHLykgzdx4au1WvWjn
gs6XPcRsxDD48QBw95VXVYUNBxd/yO6oJjtXaatpGS0wvECeaur9pZUF6PYMik89kqGk2NQLYnRd
+xEhmnk4hsUGISGJW6JKYGxzeoL0Ozg9AgBpjronbK3+VdG6ZM0AFIVM15gU3qgDVAXe7k7EOYu9
8VsF63Exq0j5VtBvwbZd0S51C3R7vIvNAXefaSl9gQICsfRGtgKt3DQ3AC5FQOF2k1SVdc1+rsNQ
V+XRXc8ZoVoXn/SpIvNBBgTjREtrTvJfddPXoH5VbAf4XGh0GmYRvpvDmF/0Rd08qqIe77hr2Ttd
1Uqnx0yryZU48V4hW9bXaNUJ+/DDkH1wlObOM70LvXCbqW6wnU7COecMpLYrtLCU5IcoJpQIhAy2
b12OGTgB0dI+jNUmv+v7KbtViWIE6gVm7t7P7PRtxD5hItcOqmOgqCzCiWiN9DhAnMaymQ5cR8Ta
dKZ3NW4/GSbWTYkfQnMRmSLgNkhFQ68V+fmzVssB1xq+Cpz69GRst9FS5xVuquhWTrrIc4q4G+94
vshciZV8/AgJGzG2iTM3L6ZIB3slOMOxxCZ9Gm2qaoh3AkAjK2UyTlgY6AG+lN1g9+i84u4Jw1f9
aMFiTcAD69NbMKpluwpJnDrLtQSXkdCnWyMuB+lCDtWL07ZVYmud94H9ZidVdiLkPDe8jfTuuTOm
3GBVC/yd0iTpRTAZ4lY65XAR4uBE/2vF1WVIx6RdCYRW7Ks5jR6F0sg+6C+M4HL7pvARmxXjQ1g4
Pna+HOgi6nNE6W7ZN+JXx0zgNBKRBexaqh68REGiXChF2r+hFcTL0XY5G9o+w1HmNUFMNHsb0cHP
h3q4nfLOuu3j5cnMYiX8sDm03oxal4YnDdGXIVvxQXJ0cbAyelNbZAinNLqOMLSn/CqWauaj/i/G
YDUGwxCvsgH1IHzl/DWxJ4SmIMKRTMZGgXwxUad6cjX8Iz0OIz+fVqFi5b+IS020lW7WNjsms1Vp
IXYB+xCQ9tOLbxV4JumBOI9CiRDfYAmY5BqprUW7JtFhOPhRieRksNhExKAsT0077yMX6qf9a0hp
MoHy1WpO7YQmnYBrWJyAeJYejXQIp9O4tCW2D9wp+jrpF35o3ePEcc2yzWO3hF99V86peRUX8ZRy
HU2deEUtlKfSGpp3Bxk7m8Ei6S54o4zlhoU6uwirenqaIZ/eWUjcM1fPxujDr6u6XPdj3v4SbRu8
d/2YNNyGOW89ohUiAOXmUH3AugeE3PemhVTTN3ll1rq8GTSONas6L4IjaCVauLKtqX+mEB8+dKpM
IYzXAbX2JndCfG52a+qsOjSYN2bXWPhiY0fs2lxSuzDZbtOHn6oZCQecvuGkLbVyRMoeWLweIoM9
gpObFC7qtpDl2uTlPq3RGIYcxQpEVzy7HThs/RONXS+UbKqdCzD7E549fIK0RVXiwieD2OBB/oRt
15/gbesTwp18ArnnTzg3riuwlMXC7LY44VypC8dbUcq4WaFRAe+dJtrcMOcDNC/6JwK8jzJw4FW/
oMEN4mqe/QpeuIybSrjQWUBpNTpIXk/9xIsHdMLTdfGJHQcNAzqm/8SRQ5gJpnIXOY04gw3j38nY
H3Jx22qVb+p3VkDf1hu63qlxJXSjjTx8bsH1XVGDQNPsxCTZrC1+98Fa6OrAtPDgkZpSvUIhgLFC
lkET7PqoWWion4j2aKG1q5/g9hFqb4iox6bAWX7C3eUn6N00F+h7HoQA4EngiX+Z2HmJi4LUMgHu
icHFR2HOj06/YOQxwQJPRYl9r6gLYlxfiPPqwp6PmwwKaWsuD6o6AvIdk7B2qA7CrO/B8H7ojqK/
tXHOi06f4A3jABobBEANR32XFDoQ+KO1MH5SDSXhSkfb56wyMxkuWxFetoom2XNnYY32QZiJG+Ah
DLdYrSQhVwrcZ5WAarzjBTXjVfBJ6E/rKQTPMGFPomLTkbUeWKlZPWpxZ6uA9HMD0D3SdVbAhh4W
djWNb8rVa9AygIVg/7B2SF2NUJ41qLdLjnBKLDgT+na8y+Lcp8072+gejnu8lFiFjE8sq92Fi8oX
eGiqY1MIUNynvPVWxSfrtYpD+2QoB6e+HSMgK+cxTXzbM/BsUttEitK0J/5sG91tHZKGA0NbjHjb
5oQ6oFs6rewwljmzf1qO+GZ39ZT1dYRdPrebC8pGDYqVqWopOK+KSYr4sm5xel+JtsyHZ7sxzfQ8
KIe29zeDDllnCzncUT2t4/atO3+oKWzy0OL+HMlXtRWeg9ABtUuHf46ukBeQ46ClreVsOktoHC/b
yXHoSbV+OPKaVGSpVtlOK+ceLAyKYR+MS08TmUNNm9dFv4DIUcrjyqU/PmKYEpza3iDJO5AvaTvV
3DI1HBqxgQhdAh7uxLgYfhKlxq07L0cQFfvZe6ir9ZnoB4Nlrcrzea11A0adUI/lvJ06IEPrEQ0u
VCB4voQKRNLi8M1V5BRroiqasOBCuk2MO5bDGKiSMsupxaBAkHYPkrZkLdW49YmRvdlDD6KUcHXk
VjQliuw96+eF8E8ZLTdOEXM76amqVzF3rSEWk1Jaw434FVkNztBc7SNNZ25HY7Ub7aAabg3Ut2ZH
NY1GwGWXS9WiZqanBt4YGKi4u21kGl3iDorMoxveW01yD7fL1FfkDM6hJ3Ojiu8m0kuKrS8quzpN
asOIrkfk4pqrmSMJowKXg306osvE45Z2XZNhNfJpBhD+oRY65GxdFqaA1ucUue9WFVbKI0QBijhO
6LXoRCtQe33MiLa5pudTCH09NsJJo21g1HEyHk9aM2rzukUuEdhbrEOt0qMPI4yB4nEisFRSVObA
hJxcqE2rVi6yDxZbdyzLtN4NVi14KfcKStkE93rYNeSEWRlt6X97Vv8rI/hNRqBLmjT/s4zgru72
IT+ff+K/kB/xj0r/y4JQi/Ad9ST9lf8oCQz7H+kQn0bgkc4fUR0aaP9VEgikBDYVAsfU6YMbxm/Q
PkXIf/gzdIn++5eafyMk2Gs7om5wJL0Y4H3q0gPaD4MvzLaXcqCQP2e5+tSki8dlDqpbdm6YMH67
M39o7e/JCf4dS1MlIFUuCwTO117TpKoRGbOJWBOPDIDfhy7Xk2y8oYDWbTvaGDdJDBnLqMP573qR
/47MmBotVnQF+6HM9ijQ2urg8JMAG15hZIuT4VB46R9vpeD6bGA4S9TW18vLZNcK8PxiHRn2TWNj
BibmMZm9n2/ifsfu32v5bZi97q3WF82EDkNQa+ij8y4H1DBUtXJbSoX0GyRMJHeNNEco66B6MtLk
IZqnq3DsggOIo890st+6lf/5JCDZ+EfSSt7rHQ5sJ0J74PscVupKeM2qOFNW2ItXxlbjR6p3JEOu
dBeL24p98RXy9FX2yon7BAv+8aGEs71+87dPs/z+b2161t7IBLYm1v0QFHgCjJ0C+PzARNr/jjly
YbC1DIcvGHKXvahXfhtEymkY/C4Xa1MvjQ214PQccQOKSTEWfyduAM+AGIVuKP1ZJA7kpuwNJZoA
gS4rPj0AjfoeL5awJSX25+kkFmjZ7z3nZRzLQtbAnEWxwWP5dRwVTGeJ5I03S01LycUJEM5HetFN
DQf50M+3su/CcEtwk3wV6JhnoH6+KGks0fyn1MsJpQfPpFLRMIaB8w77a7/cQlUak6ukr6olmRs9
ygUZpeTKR6LE70rbLsfFKxuNpANdt5rTOo3wPiNYT2nP5KVZXHUiBsRBs4hAkII0mXRlKalun2UT
d+Y4TkqDeMwCmvUi2naMXaxj0aBQp1LCUYj24ZwbjBq8GKuXHgCi6c4aWrATdAUksdBSadOjaPlx
WyZR4xyF9VjGN0LPSzoHQwUPyq4qhOHIzZ17v+p8H6QNh1nYGeAZwekZPegHAgfiXxnHeA6eQ6k9
zRnFRp49yhfrwDe01lWyUrm3SVMlGsMBaVAHeRNvWykjytuZHTQbQhlCfUVuldw25CewMY1DpIQl
BcuNGBsb/2voC0rnGnBUYUft8ZgBo4brpxCjMHNkpebd2m+yGEvtwkmDriJdI2h1d+x9MFBhqkUY
PDtVOYvog1fbwW5wkQxmar85aox3ams5I/FeysT1OhZM+o0ibHQIydimLwLpULeu2ZpNmzwa4YQk
+A5In6mrfI0NNSfNxQ+0S73W6Q2Y5mRfVjkRJzisrSt6IuarwTNSrNK0Ta+dPmRzMoQOrIsoEWUE
R8ece09Awv8IR3Y3HhsuzhX1mOFgLWU43CYGrAQ8s8NM0yskztNFV1mTB1Pq6S/enxShBq2vniKZ
t9mq4cQFAkSxcyTFqvylYFI8R8agEGOtp3RcwzKERlZaQUCbrQ3SJ+nkqbbshxX6LYpdfiS0as8w
EPq/AirKl8h3Z7Tw0RjUK93q+othKvMHOEEssEEZBBeRENQQLZo7Vw1Mv9kVedOXUAaU/gZfavU2
kM1aYpUbRqpylVLL5cATPszV6MdepiJ1cO1ooCIstTo9h3BDyXms7HZHjyIClGM2/ZXeiZQ+j5iG
cxFAh1zJPupuah2gmBdwQr2z08Q5pjBbU6VILaqtg6oavBdUhXbtlMlkpUS9ejWFWWe4c1yXoLKC
nJrHPCsCYz0T/UJX6mimyGIRFaak+D9kF+HubxKNqDQOiupp4WQcVDHmPtO9qbQt08y+GKqeCguF
r6FddVaqPptOTkybCv2kJNyllNeO3/Nc+jTZPjA5my/tPCFpceoiXnASWnyR++V0x5QCrBaEWuqh
MQGFGk5xCVyHhfKcgDluU4yP4LphDdEwo/A1oL2feKhn/KtnvpFJ9sSmaB+n3s4w/JKO4kXMmOss
hzkHcabO3okts0u3jkXCvKWx2XFz1JL3Vk5e3ZGs4uzU0NCArKj+p8QC6TzcWM/LijQOPScDWCYW
/sKpBjK+wvGGOTKCThZ62jwl3UqnOvksBoPeDQab/nJE2TV6qW1X76qqgBNDMAd9aiKNa8ehPDV2
UcKp0k1DFN8bK7LmZNOQ0ibXg4HFcF2ZvoEuo0fH4irQ78erMi7zxI26YqK4mJVEDuhFY9gnflOS
tDcbVd1D/EeGsZVzVc87jUisewTYHYDQIOpvwoay1BZKlBqu/KgX0KM0YaTrsIjr+awM4v5yRken
u9qkEYOp580FGI24XBtaY42YH/CRLx41AwOG31XxkTpNJMZh0BnFkYQixhemtnnnBaYsG5JbNap5
uKWdG8MCGOFV6J8HTm+5am5N7Dcsg7WpKIvobey3uhPQk6Ke7pOIihQiI61SD9v1aHdkGmR08Wa3
sUoVozSOXpWCaJmVGzuhi7tOIrWrcHTYw61MDIs+VpgO12ZdRvhgfEMXpwgLwgGjM/pLXgRhah/l
EherB8PXuBz1oQb/a43CWIcqxOPVnEeAGbSCD7/JjEJXSFnSjZryagF8rbJYUWOtLu/YYAZybYd9
f65qqmKuyVJO7TXCSIQxBXpiFfXgIoFLFm/QihKxVq1MNTb1nQFnk95sYKR4odSQvPGyiPX21qRx
MXi8OMWDMVajdYTVcnSuFdPnhil5Xo2b5agOpRoz/ODyfBkFJQCNrgWyI78/xrkilDWMFaG6RkcD
xdWcNj5jWaVRbNeleSzJeTlSy2C+0awyggnY+8YNyBg6a7Wv52wap6r2wBA7JHqMoWHwV+gEeu2I
Exw+SkLvgO9lMaX8jPc5h+s5R9JOgrRsTlJ0tBKJf7Y4Xbk2Dqm5pT8g9k8vpkQ3H9sWUOROCZWm
YCVTUL/4sRS7SjSAlGRktcmmBqX2/Lnf+d8j65cjK3u4//nIev+ev8/de/qFM69L/sx/D63OP7Zq
moRvcDLkqLbovv9zaLXEP0JaUqBd/lfWyW/959CqGf9wBODv4UTJvEZw/H/F7yo4WwSnCOOJAEKs
LnXrb86si8b+ty2rYRBOB3xFRy1rENTJqXpvy5qnXUap1PfuLxARuG/PkXsZuReBex6655fv27uT
j8e3k5vfbtIfTq9yEaz+v+PO91H39v4z656R9YPvPVfu/VXh3qL8ch/5xev7Dt/H8uv37frp4eX8
9P5893L3cXN3+nY1uIc+x4GPsXf+gzQyKnPCxRfFvaa+1uHVz9fpLHfvp+vcOxDotO51Y7nOwn28
v8rcwn2+f7w/fX3HkOM+8u8z8dzu7evF9fHF8+1x4B5fu5fH19fHu/Pr693qfL3bXh9vr69Plp+t
T07Wp88357vVyc3J6unmfHVzc3pxtTr5OL05P7nyTk8/Dnx+YzkY/fD595XUtomtSSG+wjt7Pnu8
Ojk6e754Pn183G5vT88eA3e9u96ttye79fX1xfXF5mL5iCdXN1enN+vzkwNnuM/D00+fZU/Qiywz
KRt8hNzL12XacC9fX2/fLwP3ljoEt/H6/TbiXmLK5afF8uP2/fad23s7LrP5gf/zoXQvn0L34+Xp
/OPt6eUqdE9erphdT5cfzK6rm4/7jzf2ofxzf/Vxj2rCfbza7Z5e3k4/bkL36u3A/f3MavnpmvYP
pklLoQsgpedtzryjM2/578Z118ebzXblrtz1il+4R97RoaPqcrN+Gljw+78dvsuA/DQM4+gwP6fh
1dvH6esFQW7u6/V74F6fc69yd/d0cv9y+XJ+4Jtcnqqfxmbd+33sdpB4EScuWjGPKvMhUp+D5JL+
zQIncwv1/udn8LMgtT8cNUOS4QWJUvZ+lIZpo5nT4tiHixF4nU3DIltFwy5L+6NQfw0o71cWWYwi
eZ7Hl0gR9KuvZf8gJYR7eaLML1NyN+Cr7G5jSz8/8OH+tPz+W5WknKZCvf96L5J0zhEIhMukvn0t
WASvI/f19fJld/nydHn+dqO692+HnupPl8W3O/JZCv130L1ZN6NDg4zFoI1KE9x4sBAvJPjIpxsb
vRXpBqRlnGrtgRrXt0ulOMIZ0dFwevFm29ekT4q+1CWr2SsquhKWFqG0s7MhoHvez79+vq/7Y1nI
5YhEpbaLBUTSXvt6W+t+aOuiBZkczlZ/1gyTeOnloF+TGpkdkP3/cShTk7ymVX2pM38diiJlpDoY
gby0aknunYM2XhHZSvAq6Rt3P1/W8rF//+KWyzKoLFPqpvJKLevrWFaBOk4iUvNgkhkXBP/5awIO
0gOT8k+jmDwuJuFS7C/UvbWhr8E6UjS18HV289ZHnrPNrdnxfr6Wb7NwuRjTZgdEwR6jgti7mNKI
QIYThkTLfDQ3IaXuh2FOA3pRBqrfKKt1jrt+G3tVYsPHxuTwK85xlLo/f44/Xq1D3RVTFwA7c+9q
rS7EL1AAM4D3a1JV6nV3QCe9+stRCJq3dWyQ9LeJSHH2NjzkDNfEfHR0spo62iLRRogwlOFfuZHo
jVA8Vh18T5Qm8Rnu1zkDWtJDaFqgPitVpTCYU1oLneDAN/dtxjOKhlF6MdUsHp69XZPZgEEzaKh5
oMCdk7DSnBXles7s9McOfDn6shR9mfF7Y+09XY6T0uG0GQuzhSvC5DqzLRTN7VHX+cex1axTJXso
7BaGu7UK5vKIebZWKnOjjd2RBnYNPNraGOcXYUqPijR8on508S/ejfHfLgTLRxUqkQFsqsHj7n1U
lQgYDDB8VJHHhAPa4lHYIa3pGKbl304mRpJ81WLpdXGI+LoMcCbPUlGQJe2LDCO0IVUEb8I6MGX3
967LZGKyci7gWugwLQ/Ob1uEwofzNlbUWyK7t8CBRMMmHXr93ESnigAImNLPV/Xtu6afxFEHM5PK
UcTQ5d6TGLUKzjStnjxtV18aF919flY/Om8S8prbPtSn8f10OZ+HL/NHdOmc+OvaGw7sTL7tFfY/
wt41D2OVYn3iIxT34ka9xmtxXnyY2+BEXA1gFC5t0GN36mUMgOC4ORIXSNYOLL77d33/E+ytin0o
4EaCoPOCKnbtNj+qA7nRjeGkAMn48w1fLub3ZwuYtRAkhTjYs9l57DvxFDJ61LZpB0/rkfxp2EZu
qKerjwdG+cMwUNt4SAUzlZV+754GpfC10ponT4bZMbyHwZt67dHG8kL1eHHgILtKoBDeodTYjrQK
OufOykAEl76OwG12LaDNTvU4D5vOiFwtPE3r4SiTjZcpZzr1Sk0FL4CcT8QvTghVpHlthydNexqR
7/jlsTZN21l90/kCVeXBEqmbmO3agquSRG9FW1JfTTcGsKYDa9cfrptOsIn1gFYphfS9ZbKIpZPO
PpebFbPzOiaBfC6yQ0mpfxiEPZUU1Nss3ZLG3iAxaZ6tDqrCk1Ombvq6vwJ9Of5VdidrGX1YVfK+
JuDEXIoOX1cC+IKEv8lm8IDmIWUl8sslySleH5go36cjRRJz8fwzW/jJ11FMZzB8S48HqLeN2GG0
nGhYdfaBVWZZG/cmva1R58BQoQtBKurXUaAXm1pY9YM3JgnB0ABebhyaY2cjKRPbIojEKplG/ezn
S1u+hW+DUtLn/nEfWdy+DuoHWZHCmR+8vrGLEwsrR5XrUIPnVAG72FT43DSSMzwCpbS/n4W2RiQW
bs5lT/y56P62ihsiI48rybmrhoDcXSvk/OKoOvr5Av80DVlLkD9wkctB5usFCnuK1LlWevJNAmsT
G2l3ovHWPf15FG1/cVwmolyqYvi7IdHvqx4UItDroskGD9eqoNVB27Ka9OCyHyb7JPEnmlnJmG0a
M9f5X4S2boaieXLG9Ej2g2A6DZYbp9ltOVhrune7nz/e3r6I1Ehr2QAsfAduAoe5rzchN8oAvEmd
wSQtm18RANAtJXb6WmTEiJefx9q74ctYZHAvbnBmk+SZ+TpWz4vfFwnQ67aNtCs/Lv3baM7KA1uA
zw3j/sQ1TZMTB2cOXbP2npZA7+C98P73NFroYJXaOn81Rq28qCOUH8jE/WvT7POjmYM3FQMtaK6a
ESodoroUdw+ZbPmvny987yYva5Gj44DH1Izkx9znSwAhM6F2EpkMGwcM4ySQ3UGT2qTdcGhB+tNQ
grooix5VWGgPX+9xqDnDguzpvA65I1DrohgRdk+COn/hN/365wtbvrGvt5qV1dJszWGGcxLZW/6M
0g7wjfWd10c2mE0fz0cbTUT5mDTm4OBGu1moR+GoX9OvGQ980d8uVVNVe0m6MvnPslB8vVRiR2qb
xJPKc2i/BytLpktz3+pTfTuEaa0duNZvz/GiwVB1nhWOfgy6zO7fFiWV7CaR0ij0pri6SJX2sRT0
J31reqYZrh5YAb8tvhpJ3kuWquRHItj2dssKUlv492Tu+rHVrskU7M/ybu6Ozbbprxvo9bygh3Tr
x4G9+fkr/fau+Rx52dFxexcIwdfLTBWn6+vGSTxzonWrK+Wu7spghcnumeSao7zIgwPf496yYDiM
yBHE0nSHNR8gwdcRI9GMNAxMFvoKo3k5LV35uUi9n69r7+tj8WE9YFPDIwiaR+5LwDI6YIhrZ7px
WmyIXWZHaXNtZig6MTtwMtoW4ZiUB96he5f2ueKRe4bTC+ILCJG9nY4/038uySvxBFFj21kL45da
iPDAKHsPAmUI5L6qw+4CBQ8rzN6DgPo1MIuZNRxyFOjajMTrBzDAZbrp6qo5sNffP24so1EL4LXJ
d6JySXtf1wTPK616dNMRTB372CollRAs/AAO7dpI5ZUKLA/9Rl5Ns3lRDnX+NJcEWLqV0U3xOtVy
eJh6BM71OavT+hVUfB6/2zmxmQWYwWEdwsEflhagLjHiwcNvTvtZb2yQn4lz9fOs+PYFcTE2LSS+
IxpK2v4mpwLLiPyJixFz7KyKFA8qrV3/wE7j29yDuMPCzyxWMWMSPfh1hpuTU/XEgqae4yAxcDNJ
cqwH3lGxV6h3lWeNtdr4u/0vX5OmQdNYQhXF8oTtTYpWsfE/GnnmUZKr1kOMTBxOXHHg2dUEH/23
N8DnMKbGpQGJ4nQP1erLqphAP/R7h2iAaoThDec6OB/smNyQvppPtMEub6oUYx3S9GDTdGOIObMZ
XY2sj61VNcERnlzt4W+/02WvzKZfAilZNjVfP1JmtzLKYlDhDsL/owiSxgZXsjhw5d9nDqOwa4QK
s7yC9OXG/PY6wIYQZVnFKHFtRDd2GIaXQwxG+u+vheVjKWZIpIdLk/b3UZQG1jg2/BRssw7TslO6
LVzt/P9jrvD+1EHA8BSwW/06ShIWhpKWTsouuycuZhx0D/nKfzJh/0f21Z/uGOsF5DSDgZA0fh1l
JhyyYs+V8kxr6UcB6GpNeghR3T/fsr0X2OeMJHdT8s1Q/+F4+XUY3jIN0XEMg9VbucJPD183mhFx
kM69pS6XHFsR2M2fB/2+BGusvGztqCxqXNreHZyjlvhj3jAe1uPO05JRPSKKWyEtq85ufx7q+21k
AWHHxe5gEaPul7gSVBiG7oyhRzWVg5FGRPUuntOk9H4e5/slMRdMHmm2ohIi1d67i0AniS6NQmwO
GPKxHNgyV27TRLq5doxWF+8/D/f9a9Mp3wMvEBQjocXv3UFcfWbD0YHhCvigNasECIBhgjhZEsy2
TUgTOFL5ard/OyzrJC+zpReyEP2Wpfu3xzgmHQXlYQrBWiVzcW1qjVJtjWoB6nY1jA2NNSv2giyr
D1Re97bOTFMGptrtwNWj0vTZxf5tYKACPVyTUGGlHPzTsLCy48RacrTHaQL5g3lbSRPlHGUWrBwC
LA9c9/dXEhUedUFZUSJReZl/vW7EHfUIQdxfWchle1d35jDbADGJ8ThlgoJwqdu9dmBKfZ+6DArj
yeTNxElYW+bAb9cMd67IpOn7KwIYlTU+HESVcTweGOX7xGUU7q+ugX3WmVJfR3FiWBFU6oAm1P08
7Ooopz4HD0cpPOJW7EMhuN+GY9elA/Chh7Gsa9beshZ0ozQ6UM4rjM3qtsvi+1So8gh6R3RgZft2
+5gnJAlbFCRpqGnq3nemNF1X16Fvr9Q2DDc2dmZCmZLhwO379iAuo9DlYmKydeXl9vX2BUFRAVsB
TdIPVX6tg4J6rthMPGngjBcQCV5vFD7m/2HuzJbjRrIt+ytl9x1lAByj2a1r1oEYGBykECeJeoFJ
JIV5dgAOfH0vKKurySCL0aqntsyXTA0gHD4cP2eftW8/XodvRpGncsL9vsixIo5HkYqkj/TX9IIs
VOV5iTJ51Q1G9mWE2Lz9+FHLC7wKWRg8FjrzjzsOMv5lmF/MQifhf83IFIPYdFvsB0w1fHH6XEum
VZoJPbri/gejVqYywnNIDHiXngjY3/mQ3O6gnXlcKX2yzK9/Al1O/K39YAcg7bpvHfYQF1AnyuRP
Q5RFHfXiMUfLLUPaCVymxV8sKsfrcbBqZKd5V5zYSt75dKQAkHaRbSG/c3zJkXOnqjRGqq+4MvwS
hU0Tbjz518oCRvbxp3uza/FGJI0Ne5mXpESPlnbUWwDItAbhv9/iX1/oufguKyG/hODrnJXms319
/MT3Xm5J3FED4KO75tHqzjurpawITEiMREVaLUo8B8FF31eNZ/1pfoy3Yy+xSd7wj3ksa5sAqheV
hx9cnPb1eZ9p1ZVpJacuwu+9EVsv2XGDmI8Y4vXko5G1LDRSvoDu9KzZaJbmF5uIBLyODDhyT+Vy
334y5jnW4GRzLYzJF1Xgy9XWWC48/rKxghxOp9GV/Xb0IvS9SMKFoiX148/1dvPiaRAafbZYbiXu
0QSxCvhBc1RbAXU5a+sPYrob87q5tkhq7p150r6K2veuP37o2xHlofZyw/dsArPjhGPBvX4owVpz
lIsM04YUB82Va9YIgO1ZA1Xx54+DdcpFknGl7Hh0m1RgM+aI0BCyuzNcgKXCMqBUxme3sIrNf/Co
Ja+H9IXc9fFwRhlgihyb46DASHlaD3YDCqzRMA1pelM7+/hhb3dFju0XDzval42khhEnJyuIxmHc
1mY50tjc/PluxS5EVyHXNiY/c/L1fCQCmczJHKwA+xoaaFPZutcRHQJARDxb/gfjR7O26RKtk2L/
LbV8cdTMCUQ0s2f8YtB8W0vmOt1clnZp0vJyYhd+Z52B26VyBweQJOVxvWsOJ3zeUh5luH33JZ6F
RwN9puNNmk84pJfFH59hS9kA8CpUYZfS1NE49v7QiqTqLIzAJNCRQo/OfLeo1n88J1jJwmdNWyhR
js8WuhB6k44YKxhn/A4vFWCLYpfoSk9PnCzvTD4GjS5GnrGc70dHcmf4dTWifA+SxKIXJc3NfdGn
6Z+mmxYmMjU1BC9UnkiivZ58KpZm5bu8TuHip5t1+FYY4zydmHXvvQtxBRf6pa5FLPb6KXrbd4qq
sxXQfdENF8r1sBHGUVE78Zx3Nls+C5OOvXZRCh1t7a2ooghbeSsocdiDtWBs7QF8SbmIvTow3qvC
aE7Mh2VWvY7dUFOwdH3UQhbz/WjvwwyysUewKkGNA/BGK0NqY5Z2m5S4hX488957Ets5O4VPXY7D
5PUg0kGRqoTEdRDRdFNslQ8mChNhCzPKufOSh4+f9t4ne/m05ddfbBQIAud0VJYIbM2rqBBlCcY8
dAb+B08h87JEabR+Gcs7v3iK3jqV30/YIxt5am4VNeuLvEm7E+fTO++yzAeIe0wKWt+PRs6gazOH
6SkCbLZzKAajdU4VyTixYN/Z73gKChCbm55F9+rrdxFa1Ehj4CmGb057y6j7dY35w30oKvsq7oby
hBL03bfi3krumzIpl4fXzyudzKFTaXkrbcIn2Yti+npU8ednILObVgk6zDhuj3vIe9g2MfJ15oFy
zf0Adw0XOS9b//E8sBAVQ3tesg9vajypStMJ6JsIsIPET0rTzH3rJPGJEXtnBfEUyssMFiHZsQ4/
bls3pOwpAjzN0rtIT71+105JHt/lFv2FJ2bde/Ph5dOOvg/76dzBF8YAU0buE+djvekdzIeypkOK
RQ/bcGIQl93taCtaNCxkTUk0QyBfJsyLxWQCTsLYnCVbe5m2TgvPuSyLIoImNFYbDNJ8IB2FqoZ1
m47S3Hz8Bd/Zemm5p57A1KdQd7w7ZWOneU3K27rt6Ibb2Y5ipIZjJSBt0XUINpyitL/S3NqrTgz0
ewsBfRBtbALmvukeDTQTKpZpa4pgduCaKTh/Myie5A/1O0DAOSZBXCD/ENTO7aNdBCPX1mphbCKW
MACkltTzOw9i2sfj+O7LvHjK0Uf06FvLnGQWYMCr/pxETniWeED0Pn7KeyuBYBN9EEIAFCBHQ0Zz
dKshaUElrNEXHcDGdS0Eu43+vJDO+hNPe29uINfVreX2zzXvaGdM4NvaoLSXPUT4uPbwuWgfHf2r
aKzxOnT8z8OoRyfKghSXlrd4tSDY7ClvuTSBkc70jyvHknuPOWcLWbBq5G1thM14JkUiLxGVCwwN
axv2Rml22oMoq/xKx8EYdcZUexCl59TdZj6RA/w1mVxHKfRdKOC0yGI9bmHu09reGPQiKm4yWNcC
8mZFB6d0Wiw6SJTKOqCrP76BUVrZoIRkdeHV9C8HEWY9UDEcx0bSoinzzmzs7qGAq4AfWwScM+hl
ZW4jdw7Rc0vLerT4w1dZbYFyzoS7QPEBL0MGimoQsVnvygHb22q6xTPN2LfxovOt7Kg616F8P/ua
j0V9IUK5y5owvcRPM0JRI0I/CuLOTj8jqF4oWs2Yn7XamEUb2ejOz8qipLrqe8r7K9ll1SWdvA2N
6kmjuVvcYk06atM0emhCnXPOjjreqdNTcTE5+pSfg6TwqMfC8ad7dUqrr1k8kB5x0rC/peSSPfQg
53NwqqiqVhF+3dd9VacTzSVkMlakGhMo+V5H27rpVNPWmFX3FBlala7ssctufS8X074ED/211eby
C7p6K1sViWbdDqKCR9blMrnoazB3QTq4UPsb2v3P8mjO8Jc38J+kTxg68Aq2p3bAyCUFfk8eMZBx
5fU0OGP5FLiprWAleMacQ0zQxqu5c4pm52KnDqkzF+O8GlUE4QR41XimmTUway+2xLiJnDh5mAwn
fsDGFe/ptlOmvdcyjy2/R/P73NGBcEm2mUGbura60u1GtZiTz9Elprey2IjU9X6ksPdM4LncMAK5
UGyCvEvoYZdWLn+69Qjdqkgy6yv4LajGU2df4SnpfG9Qc7oX1VDH46of3OaQmf1orgofON8KNkZ3
HYUYhgemFTZpYMJuUZvZcTGwoqN8xhF8GgpvM3S12NvJHBNjkqNGPwryE9/ljIcFIvPEvqPN+Wdm
qvzgj0P11Me5/xXCS6qCGZnBRVS3xXejtrqvqMe0u6QxrEeyflBK4dJ6KajAEVy26w7g7RKLHJOT
DNa0AcgL4lYXvVBBGQ9gWf15dACsCePWk9Ng07zvy0M3JLUbkLvCOQ8buo6iTOzkF4IJ9CsGHhKu
VaR1+soZQ/zInExENwM3oNth8qdvmqf3QGK7Hjd3+q5HYG+WB/Y2dhtzY06pXWypz0TptiKHBI56
iLHx5cQdt9OsdTvCO22kqylzS5JwPfDO0bLme1qhmouIek2y0URtPU3uUKWBayg3O3P8odm0QoH9
akmiWGStwwkcbdTSPx37c3+uU7D9Sr12trflILSrBuzIdw07Yrnn5lRe6HAoQWRCEviSeF5ubbtQ
RvtsbqCVIxZbQLfQH7KthqJ92I8mV/vt3M35VecO9nPueOraacrZgc47tBBwGAJwKoVs9bVpzvmt
1njxvQZ66bM5dlBUIlhzEdLpQjqBzBPv+2yo5lORsh5J2RaRv0HVVtnbAhb1+SCUcoO60yZ/kwiT
jUq4ygW/4IT0/0MGL9O1QbmOlhsSAoydPdg/SYuNLTTAWd1zCDnuru+mAdq+AWJ1a2imDdcFtmW5
VV6WHvA583SQibZ92xsDDoG1mGL8L2Tbf+rmAh72ALosC2rTjawgg1mONyiL3ghGGPiQJ4rG0Nde
I9sLF5P6p0QC8FthvCcf+q7rDrOooy8VFtTfTUpdv2Ynbdg1cIyhxm0U+ZqJkwEezKGGBokVls9J
Qqi1aqs5jz83Oj1ZaISm6SYtCjTQsk6jR7z9il81U2taK8Km4cyYFsaMgsLHe8vh3pQ9ngs2DJBV
2qn01mo65weZtCbZir4YP6F4NX6Fqig/g0vHU9WbpurH2LCoV33WiZ8+ZojqrKeuAwZ+zPLvcd6M
OoJuf3GspLC1TkRTFecySfpHEVppBgZcUz/R5yt96zPeVzZ21CFDVzBrnblutk7BJWcTKhwdVkak
wcr1NH/MdmaRDF/iNNS+oKTTfkz6PH5aqj7fxyocOCPght6XIC56xG9Jj54GeJ3Al1ahQIhthRYH
9AP6sBwj+HNRFv0jyQZ5O6qeybYwVW90XFQe41hwImCT0rJAc6P5ETnDxNaYhpwktlGYHM0lRnyY
8cZlMOg9vH+qNOE9mEy/1C/AI3AO76TMii9Cl2EBE7ITQK9VXqdBlvrZobU6+TSIMtwrJbtHQLwh
6O2SD8d8Y/JCkQF2wMHm/PRjODNs3wYE6UGkD3Xu1O1WcBKVgRsRbGqqdb77eZYPmBXWUC5Eb9VE
vEIbvhtZggmg0nRnw7qC/I3qNr/MXEzpV7E7wuGZqrFldEC9eiT/suwug0xRQ6/W4GeHtHyB9m7Y
+SB44ByLh6c7wrXhJ13Zc5jFmJ8oxSdtwaOdQ5ttbGicdTmvJ5I95nZ2IljlHmSQYTVnBk/1k8GM
t5ZTw5Fgf7fvQ2+2pzMHBsgNrj4+vqtaXEGHpqtkpq8UuvIqHMNIgK7uhu/wd3iL1ouratdMhdtB
SVB+xaZreV+7LvSYBlHst0B0cX1YWXRqpbiTDgXuscQjUFUav79T2ew+dWj52rUWcRljWDpfBVxS
vMd8LM2vDWiJC2uY0u/UftvPGsZnj2qs6kctNsDdUPmDcU3fZWjsOPfTq6bUwj4AQZJpKyig8afQ
SgiBTLOHXhJirehvzcRJYZHj2HOboarT10Or1XCTMeeE/mtV2s9e5ubPWuI9su6ylgyE3iiPTSe3
vur0tuEqKfNw2jkZjgeBjdMibTx5pki9hMSVHtZzLHnedhxk8mj6meVietxk2jYbqqp68EmEJmvW
AnK/FFVqjZWOQzVvb1ehZh6yKKcWjDlJm14UsTGlCxebCWJNXogXuVZX92g752ydkQTCgVtCMEfr
jn7s0g2rJDxTw+z063GqKm+FegfW52yU4ms62Hq/1ay5itbtjM/HYfSEsgL63vKxwQI18bPdgM7B
WuOa7kN4cthKXeouXW6fU67vePE81dOLHitWWLNgqFKs2RKcnjGxAbWsbaxRlu431RTRrZupdgwQ
KbRZtK7q1on2ZFK1+d7T2sb5LFG2zfu6bOb83C1z+p+ypCfCCBLyAvmFhisPdJC+kvFODfqUfYlF
jEl5ihP4OhK6pp9jlhGZ53ZhZ/LJigk0hxUoGThcBRmmHLJI0U/k/iRuAiNWX3S+IEXzw40G1zVa
x0M9JBh50jb9EM1zHaoz5EwNHhqWCCf/HJF20V22Bg46AVuK1d/kxDj9hRriyYKqylmprxIk2e2G
v1uk26mKRv9uLnKaLEZ78PwzXPMEZSTCnjAYUcKlN1UdtcWdN5oZX5WkURZ9dXsP/xhsKzz9W1rC
GNNZK3jRc4DaXBv4nba376wGh/sSUwWdawG68lVWF9jHCM5SI3BMKKDYGBeFTj6Bwu02cTkydwDq
x+zWaPhwl/1cxM45fJt22KWVxDl4ahJ3uDOwbJoPsGAdo95HYKVpRBnpDk3cVVS68fDshSEOF2lS
j+W2EVqh06KI+cu9a3ZJ/rlZbKY2bhv19rx2ajvUz0kYC3879PjJf5c1SsyCuIirC362IAjjAKOV
9r4awe9uoh5J/q0XCa1n96ACDHsntNRNMvi11axUNGjsCFFVfet6g+U1kDzItiKcW6I9x14uZQDt
GYZaRTyYz5fs67qHGLzy3bCBiEqE0X2q9XJg/dBqjNHyUAEKu5AhefZf5CBIAULZFeYPbG1a76py
Cjlc115ui51sE2y+VdQ1wz1dve4SAoxFPn2dDDlg9+S6fdh+xpcaYQz+G2kFKCiPW659flLJJz3z
MsI1ieiUrL0d48BLx0oAUDXfg8Md5r2ZarbJuWV0xbSOtabMt0mM48yl38UJia8xdYeDoauqJXay
+gd3oKn2s2iRp6xE2+r9Ey3Fdrnx7GH4qlKTbdpzR6tZW14LVDvKZ/8aKZZRbsSUYHJFusKKN9Cb
x3LXN7FhRnCMXG4VvmW3+nZWrYKCjA24F2/IJTY1YV0zD+4vLH2N8JPqcL3aDtMs7oD7JiCSiOyn
bS+zJLouzMIVa4kjlnaB9INmX70QerHyNStVtOOkg3kr+YjlFnBWgfdSmJYYZvi55Zy5TTQKmD5S
utVublSVf5k6fBDw+ulkcZWluMtdYeSN6nvSzQzbYW2c6xsUM6p56DWMIy/soU7l3WhVJXV2XA2w
XcpBoxs7n+aCZB/12YLBEqPQtnJs61+hrbpvhjvPWFtpbe/uncmOipUemXZ6NkRjdO37cVesIguJ
XNDoYszBzzVZFST14vTdo744R/goMC0oeq5SlLU04wCofII6byrurTX2LGw55Rg6694hQuL/8Ir7
XFas1nyKcI2O/dQh0LDNFNhepabhp5qy0j+AM+vCnwnbdnyecrv0LgDieRlobRIbF0mqT+VlLDrT
/jTwg8+fNMscx6sCzBY3UD9v+xKLvhjYmBXTrXRW64r534215QCLs920BeGnhEt8N0fFvd3HWv19
Thv1nKjRtsuzMuQ514DJpzCgTcIoNriT6Oeu185sXMRB3nTX4yQMQz7SRRadJdLH/cPR8+KerHfl
blSvhwerLrmvJ30Zbvo6pYOYAUt/RSwpfwPk3hPbGO4Znjkx5hNrXt27yMnDygu/1bnC58K3zkOy
wT6OPnZ/6dgtbCuJaVe5aWwwbCsE0eYvORrI8UkycDJ0Wd082pgjcBnrXHVIXTogWD05HmGVk2FA
lnVVFG/5++iOMLXI/sY1t5p3c6/yO0wc43lTAF0rAuCKHbhJW1qXUxpVYlMNldntuqXzHoYkBm07
YIg5jh2za8abdsjcX3Ob7jAjr+od9iPDZdUvzta1H/ffOZyLcTUbI2zkiWyKtlJZml24ZQLCu+fg
HTeJWTcboxn0n6JLSvOsSpd13uqYgXBNc/1kiw5wWifAA26RYZBJoGU8vJZxTs4utkezDdJmGh6d
0XCelBuVOX4Oar6uZTGRZ9ON5sptseoO/Nm0v8o27W2uzDRtNKow5kBi7vUDpiA2ek0yKG/HvbKs
P7WaXoPqW2qa2DLlyfTkuh19XotdhoPfmGNnP+y5sC9NP8Tazlc9LDFbT4cbsiSNsbHgj93knpit
dWHOiQpGSiH3AP0gt5UjTW3rkcaHhxYn4ShwRqs1gynJumZliFr/1agSAwZlICAIplGX81mqGZQm
tTatn/lwOQy1SauGAOhB9N0D4UlywGpHbK98K/1mJFg4Ba4pOTwjvy6/V1gmim09aBPuP86gPYzl
jBMFeMrMMM6kTTV3M4mIKCTlotgHXVcacBzVYDDEqrMoJ5dV/dMVaVWsQy2MN36viufOTJBUDFX/
DeRs7wYomzR+YKERnMdcG+4gSozZygMnaq07/M9hmSknudWTNoxXUiLcCMxp+BWXJHlw+srmeuen
kfXUCtwVKVAU42cRKjpPHKJjMpiexC+EhGR/MVm28aTZaa9wkXH7W2OkxUFlkyC+IAPvnuW97s+B
3Re1ge/kGJdrHwDtUykzFxZ71SbfSkkeafFpowNMS/W55Cy2pmoDxX94CL3MwGN55RNvWAASM2+g
mzg33YtZtKLG9SdKkxXocvJnbCySS3DhVw/KNFq4aSHFyYASf8QdTUg4+llROPO6HTU2W0N5eks9
IPJM9tnRJqHZTmMb0IqfOFgQTCF4+Ib9fAgtv2BXTzWuQ7YnDgRDNXaSXkhun+Cww3ZG8WSrKiI4
NB7nNu0ZgOXp5DOibJ9BkPZWGFmmzgaqZPJLgzVoB7aX2t9UhhHlOix6jPSsDJT8uq8MksRNM7Tx
p2EIk2wTsqWNV4mXw7eU+M1g4dXWJnFXVteXxIpNHMR4ARgBDjXzV0tgLrx1p7YfgoRNj4um7Bto
g8AMvCXD5D5H8PbjADlrYZ75Nqq+C6vFqGuTRFX3A5MeHE7cYeHQSkuCuS6l6EDzoXQZaczGpiyI
ybaQlbGt/KbW86n4pGmxl23M2E++MxnzKfA4co21w8Vohx9N2u+HBsOHjUeyv2TjIIagr8iIzLVb
1UW0w/6vnjfYmITttsdOmCuP7pa4d0pVd6tUNLj6kVof2IpKn7RFr9oqJoKtjE9+W5j6qokk1FDY
S7mCLG9Y5UYD1SnXri8d/ILxoGvPtLC0/D3EPwz8EgnUu4hJVq19L4quRwo1N35RnJOKauo1fz3d
NU0CMxJrphb8qdXbk7nWB6NoN7XpD9PaxNUMtmRjDeHay2ZH3wz2lPwqhgavQaVmEe9zwBKRs+a2
MqgbcH1dvxhXLqmjTrifEH5xQ3HoLn7GviHnrk+4eFEvvrY7MePaipkbkeNaCnO4lr0r7lgerQxa
RHCXWVsZ4F61vP8EYIVchlZkA2oTTd9U+PVEa2C4LB8yX3cpFmMmc8HTH0L69JONjzUFGBGB+B8K
MLYbu8RQ/GmVlkttdU7JhhuVC1S2jRM8uL08JL1LxkS7adMiiTjcK/3RCJPFeIHsTLyfR5mrXUIF
xFuZQ1l/ViWZgCsUWHrPjaGf4G+Zg3+RztCCLoqRgDzgAqyXZ7W0iyiYyoq9KvI67w77C43jj3gq
Wc/0xcjomuJGXBxabhufEpfof+2CYb6ycbZ5rDE6xZRWNouDXTPf2hQ18a6F3mmQX0ty6KEDMgtD
WQv0yY4hn/YgdrK+Lc8wFrMTDjQGmbzS1H1WfT8L/CcmAiQA79lFC7gUKxHPIeyl5HzOzjl/a2wY
DitkdOg4iPHGYUdaVTuTavHHqZTfkrzSgNX+1YXyR2jGz/VzeSPb52d59aP+7+WPPlb11CZRLP/n
v1/91+fhuUWC//w3fmP3t21fPv2QSVUe/5lXf0X3P79/OXqu1j/kj1f/sWETltOX/rmdrikI5H89
7p+/8//1F//JYLyd6ud//NcjYCO5/G0RPxZsxd8P2D/947+Wxpd/T2f8XwUmk48/yr/d/CiqH8d/
7p+ERjqP/m4gEaW4BwVxQdr/i9BI3yjeAVTfrKWfwqXD4F+ERgo7f6eVH24G8kEcrWl9+xeikSvb
3ykWLr0XCIZQaqJV+z3iDMHhryofo/dve32OqvEAxfnpaEFDFalzdRNLjfJFcbyVdLxZ9uDemDMO
HRHVGUpJk9xkOEXuQ+6M+xdj9M/n/63si0OFWr/7x3+JpRz8ovgIKo1mS7rsaZZ1libSo3Ixblt+
U8zVcIsfigiphZFFX7UGhjAzlYe1N1rmpc05u9XJI59VvhXtOrpqy7XBlD9PwwF/vT6xKaJz/u5F
Iqbnsu4fcN6J0HLSPnLdWlP+nRRttotCA0su7o7aRmAJtJ/SIf2BpXBE7qDChS92OEdsyyrPsS/c
GuH9koJwyXHN5qYmdXNCO3RUXf796lSXbYtbpI0i5qi6bJhhEVI+kLcZvf6czngp95P4NreGvf54
lI8qywuPbmkNQMBm0+9Aef71V/WlnrcCI6LbEh+bT0Qdxt7lmrsOXUn5gQppddED6z2hWlrWx9G3
XQrZaK8RRkMqcJdWmheTCUlMpXD2K27bBo2ZmfTuOpckPi1qEivbNjHxwnoqcGR8WbrqETtJdfvx
ix9jfn6/uUPHjk4LP3xmn0X18kfQsahpLUx+bzmozU9RAw9LedJfYV32qXJ55Uhww6ixNtvG+vxF
j7t+749MRD2jjpF1trmRmTbunLzNHjKLhMOEF9B+qKz23Bx+WS0I42lu2yuclf6wN40GBtSu9Nvo
Ai0O3aBH8yOaeyFy+lxvUv2rY0ZBpZ1jz3xiahwv+OUhCMp4gM3D3iz4gSSOtljV3TgYTzvJsyzq
HbvATqX3vz/FH50SV8kjyIzqlzze7V+fEB+dJf8fngviw3Phpsqroir/tu/yH+VT9/JgWP7gXwcD
Gc2/o3dDksl103YWcO5f4F7Dtv9OJwgtuoLOKD4U3+//mM3YnBeujiBw+XwGZhAvDgXz7+hVWet0
XNCyieDoTw6F5eh5sZDpxEX+z1y0AVRAjACI8XoVmbm02twtkgOZmOYMzRgQjjD39+CGtfNKb+pN
QRUKGT1AbLsa5IY7YnUoVZl+I2R7/nhN/25N/r9Hxl8/jQfJAXU75ySKptc/DUaiSlpQEA8UE9xv
oVWR1Sxsld+KKg+fRzplYN+kxZVtKeD+gOyiL8UkzSenD8W47sIstVchBIq7thYFlVTMy9UKY8ES
6zUraei1wcahImVZjo8f/+i/W9iOf3Q6gtHL03j8lt8oSEI7GIIkh1yXeIxVlElu26FquiBBWXfw
prj2Vg02MfuSyPxaTXYVBSLCiAGH508kq8y7ofbULQohLBX4hu1zHlfhTlNO+GWioPLLBNf/aFvx
fDeR8rlBeHCNEZv212L+t2HCIq96+x7uMlPxNEIl//oTGDFJfi4uycGBdLX3IlwA6Uw0th8P1+sD
8veHhsBCNZEEtMu/y0/x4vxAxe4ljVTJoaB6sR4sg7qeapoLwJqn2H8so+MX8gmtLIhQBEBvWkGG
LPFrz+GFtKT/lQ+gv2RoorAkO9j69t2fvxeRx3IiE8qZ3lHMAw/fFl5rJYeBlveLCMsWoo6qOijh
FCfkXe98KB88ApEh0G0ko0drhcgrwQOjTQ9pGSfbcZHdzDD/Txwi7z6FphYiUJgCsFZef6ipsPVE
QcU/5FGRbvkdLdR/KhQfD9vbp7CZLaQMhMN0o7OnvZoOpoFKRc1GemCDoq5A6mCL66B54l2OopZl
1nHPddG98tfAjDkm8UhlJTj8ZUwFbs7r0iziM43Ad4XP48qNCgawMc2VO3nogTCTWwlasE70aLyW
qP71I5jG0tC/AFS4Ebx+09TGf88ZkHOMsfmLBHG746Itd3EcwV6bE+7qi8GhpPhwYsW9XQZkiRhl
ZJsm0FexfIIXK87ICtsKMe5kf9LvlaLZjBrO3SyHH0aon2IkvPcwG8IF0Q1aHq4erx9WGTkuIzJJ
D8VUf9UbHxpaPG1tQ3vWCUaDjyfPe0PK8Un37e9GM7H8+os3g5kbT51VpwdJzoSktMQMvYRI3Hh1
vMZQsbmcLRQAeYHbz8dPNl5H37+/JnJ3dhZUt7R2HM/bIe49ah1dfvDU96wbrii8bMYE1VCq7+Hh
36YYSJgRbc9luPZdfVPMN7in/EAxtFITuqrMXWf908c/1NutlSsBmlZCC6SfxH2vh8MZmti0qzk+
+PTP3k9Vj9w5DCdoamG7+/hRR8Zny/s7LkcELZIgA98yFvCoNr2qj9PleMvW5aRgBaDd3Y4+iTxM
I9wzV2npgz5iHCKKAs/ONuy2GM6cAk+9nQOguRcoE5Nu0dge3UdGw2q9cEjTAw7X2VldC+61+OVt
8mIxVNFLa4uSL7mmuzg+MfveTnWeTJcob78wQY53fFQ/WlErZp/COhStTYLDhlMNGx//q89ocfRT
Y77s668PaO47RBpAGRh3WIqvv2/k4WApEcMdyKMbT6OXO9eVr3mXFMXSxR9a2NoKAXdJDnZqir2G
I3erk0g+sWW/9+2JUWkPp9GSTrDjlqZ64kJuySI9uLXhXwhJfcshilnVfWeyi2XlnlKxvMH3NFmN
tqM2SuCQUGbZqTa73+T11yOycEc53AWOdxbqwdcj0tcG6O+pkIckkRwfcVVT0sWwpeo3lCkRK6Ra
kfcB+d7oggztxsGJqFmRRavqYLHE7YKm0IaDFeYU7aqwoMOj7NGerqqInoUzuBcOCIZOJNTkZOhd
trI0H3Btj8miRL63QqInv7mDpa6LtPf6QNltedkg47t2ldFeF7kTytWI2AztIaLQXzWyS+fE53g7
DYmbl+XIPyz+Y2hGgreYVcRZd6i0wQy6nBC0M8A6xPbsY5GbiJuPl/5yXByNOTwXKlQmvfIEckdj
Hupsxw5670NjNdnZrOf+dgrzU4fW272MwIM9jMZouFZ84Ndf1ujrBu9ag7fqjV9OTPCBjr3ZZDrO
rB+/z++u8TcvtLQ4LCxqIt+j85EmGNxqcb5B8pScoVjdOernhC1axH0B55N1WprfsoF0UpifGd4D
5fiNxfyxM2PrWMY2dsovtt7sqIw/Le5wGZemj3/Cd8fCpdeJm+SSxTuKHJBgxQ7abnlwiiLZ9C03
G9Z2uJr8OTlxrr3zcZeUHSXt5QCnv/9o2BFrcW508pChgNnkqkRvUbV/Hlp6wjPpWlj0WOINc9ab
oP/gwdYfijAGP12hX8BE69Tu8PZk4Ckwt+i7XPbL45YnKQzhS3fqD1bv+Ku0iPIAFoVxTnPffJE6
UbSZZ1EESKxPnUnvjeJyhYcJz/cCRfJ6FB23Ac8wif7QlujXR1uXAYW0U/vwO9PCZs8jr0yLB8X6
oyVSlEZr+6ptD7AlpsBvUm2tMQorhabhxLT43cJ0tEZIZ5Ku5jK1dBodnbKi6LwBV672kFYTtqJ6
jot2ip9j3bvhVWhK/9K0YhVAhG6oCpkwzqJG3ORNlW6cwVV35ijFCU7WO6/vEIBx7yaVRgLjKPib
8sSRTFJJ8Ic+WBgzFm91To8Z3WUntljjnWdxS1kcmDj04IAse/CLQFPWVpTrrc2yqNLoXpvarMUC
2yqX2ui4iysK9nQwgMuzBpQHZNfHqQioFdvUenFATdfO0MluO3nlV7Bhpr1q/KooNx9vE+/MOqIC
QeFg+UxvcNEF4pSaSiKryrXDBbJc722V9CeG/b2p8OoxR1PBdWuzID/RHwz6bbY2AoLPVqy1W8ce
Y1QCptxHo2scatvXPrs6nS9WNGq7tMPgLzUiFbhz7J5486OM8BKN0hjMbdhjOSz/cbRtlXKKw8mw
x0ONYPQyLVBUiLZ2kVuEw/joGImN+gg/NCQc4HOcrW+V7YF0U60H3SAlcmT0UN168mLomrEbY0Ee
k2TGyMHvpRugqKl8WmP6bhv/b87Oa8dtpGvXV0SAOZySSt3ttilnzwnh1MyxmK9+P+wP2GhRggj/
AwwwgGemVKy0whuArA+ugUli6lGCqXyzJCLbuPBXDZT/zYe4EqMuUsXlFbzcb3Yxj0j/OJ0f15rY
p1GTgETDFbIY6IFaeN+5uZn8TSyqWwGs8segfQSn3i5cl2SR9piKLDzMHcbOTYW1gTap1KWyTP1c
5mr/Z8DodFEhQNtEMNPYMF6AJOm+rffhoYwT9V2B7s/DkAzO0YZxsRsiIR4kFawLzAaUJ5xmONzf
u9cHjPtSJ3tB1JUHbp02VrLVkZ/Lgy9LQvIiGgrfTLMp3VTW/o32v3xbdAL5psifkLsRXlx+23rs
et2crcGXmkk7RiL7W9O0Pd2fz/VZZBCL4tPr3+ieXw4iaXXbREU7+hTxhl0pRZZH8XBLYOU69KOU
ZhEUoLyLVI2+CsWmlqeToGH0IzP5btnSwaymx7ZMYI/Ier+xKW8t0dLTI+FDZ5SG5eWUgkE30rwM
RsKkJnNBSk6HPAXSUkn1lib9Sqb7f2vEc0NJdRkNQ8bLsZx4SoLJSCe/CY3Kc0I7fqjRCTyoNRC0
vpDqR2dKxU8lNtXWY/nMJ3uwx8I1RCkcNx9ypwWB0GgOlRWMm4+tlQ4viQYCZ+Oj3FhnQKeoipCC
8p+vU6FBIA8m8wr7GMFWntxhJ2k2wHLu76YbGRfFBvJtDW49Ac26aFrnqmTlCt+DB07+7Ii0zzwl
1RvQy2aDtFljyc0J3B4cIl0I5ScI0DA8gFYSn4KOhu9GOHBj31HvwxSJUhaP77oAaYQhaKi4mv1h
jpWfdmJarkQd5kNhNWJH0LhVVLo5/7cDrjZ6ZIdJIFAN8qmEyw/T7GRHOoAxJsZm+DjFdARoRBYn
yRLGR9CE1aHNMu2AiqC5cU/dWm8NUSMqPtwglLkuNyaKJ1jX5OPsl0bXnixl0g5d3G0VRW+UK2Hp
s+0xfSTNJ92/HAbOGeTPwZipLtnasafaDOVVD5/StLFPUtTre9Ua5GMDkO8xMaTqc9AoWyIsyzt+
GfLxG5DjRU6MBhH12cvfIFWNXWChO/sT59R1hnx6Rm6adBi2yYn+0LTwSKc98/jdNL20EWbc+tCg
6YFAoBPN+Vq24JuIS6Gc3iZ0b30Iet9hcpUHM9W1rbhhmcN6jm9HWX1n2Ll0kAegzLk5Zc+BnDjK
QVEFzGxHadsPs25SPcmCrEMbUQPy24eNSmmhys3j3NojgnSU1j6HLUQ3d5INtce1tWl31Oed8iAV
avPbxuS5w0MIBt67GTV701VkO3lX1CV08LqKwnrjbF7fna/AAAQXkQHieK77eoYVjYViSJrf2Gl9
gDopHRdwtx/pcLfAXlQTruIyMB9XG9Xy7IhK/jalpYwlT20H6QHo2YxtrAMQPgUPe5DbQfqUSr3y
9f6ltl7hRf0bPRI0i+hlIhG2vDdvVjiOwTnNSSl8ABwGoaE2g8sT/ybTSLmbShXdBYdOCXgaNvPl
KIOZpwt7pfO1JvnY14MNqHFC9nojQ1jfiAxDpkf3By1zbum1IEnegJSsm2bwgSVY70LySrcCbPlF
igvrQTKn7tPGx1si2rc7V0MscQljePZhH3NPXM6ryhQMs0Qm+/Dvrd9tmqWBWytWKLkdXPjQyxKr
Bky4iEV6/D/UFoKEBqImJgb/I7SULkAjwgb+Yx/F36y6EwoE1cIBOK4IJcO4GiAr/u6Lh7vVRuYH
JY8BhFa1CeaS/xrxAE1Cy8AsOvGraZTwWXSV9RQNEv5qZWTIWGvPvQzKuQgol8VKIyD5wAXQ4XtC
QHUrNV047o3R+3kHf3wXDVC+XKQw4Uu2RmSUO9D81XMs2U0K4X6sft//hK92WpefkO43FhikDui7
kNtdfsKuU+S0KETnO7ESYaeKqPPJGWz5vV7Dt9OkL0Y6Tz9m/CIeYIvVsNa6rNzRjkhKL9cT51Eu
5+pPAWshdtO5k/JdnsSYAzVpKX2beksRcOIs+TFqJlG9Q71ofogDJZLdGaDrrwjfcxj1VuucWF5W
Jh+cyJcbs/mMETbdgzCzTa+bm1R2k66ttOcuARXoBtCSH/Ou1QpXMyeZwiL6RGxqGGz1vtN6/WvX
hUBaQpFIxzw1QhtMPo7P+G+pw3M01xrUGIihX6s5AQhfNhQrvEUqPfUE0lGVO9idcabRBx/GwOnm
cYIUUGMnEcx7cJcF7vXOBOEFLk0zP0kD4lyAZvT2i5oWVFj6TnS2FzZ1Ej3ZZh48S+Hcn+HmYSOe
hfJ/7LAO5knUQXgpsgCTuQnUUgYTNBrQG9XSsjsaKsRLtlpYPhRqX36O07QG4zrAQ8DbukrHfR4W
BrwEvTrmRT5FJ3pO8AaaImi+qjqZhNuVEXrB+ax9D0wF3DSXc2NvFA7XFxhBH9IrDgW5xeVMXvfL
xZTHalepnS8jFbGHcwhUl+bjP0YcjEL1iv4rYFYwhGs58CrL8ZovCkJhHeP2gsk8OM1cbzy3VxHH
/4ZBsY7iDgHrK1rkzW0clG3eBVI3+ZkQeOCZ7bxPJbzE2yhWj4GwfAWKPUsPw8UWDabvTio2cqbl
sV2dRxQb5aVDueiyrCVLgrpWsrAn6Z2B31Njqr6VJWXXhJt3BzeuO5pm+d/9O+CqjbdMm1uA8J1A
lsBuFQCUbW9piPf0fth2tgO8XjNfcj4BVXvJcV4KKH0vTmhyOBJrNt9XppIfoBA6vilJ6ODl2Vel
GAo4AlrX7ydlalrXHkI0nFuw4RvmRUvOePV96DMtgmFc/usGsih6eU46vffHvpfhEFTxMVcGx0sp
qHiQnMGRV05LDmRtufisU7/Xr0QRfnmxQd2tfQW6kBLrGJi9nzk8JKOEBIFUCSgI+Wap7cYkqelh
QIKyF3LA626GaLW0H0sKAXhPRhp48b4fPTue4WFYWlH/iEMpRx1jqqOXFgbtlqbtjZlyyBZ8FUqH
XHqrN0HrJ1HKgHF8Ecn1Qzip8dko0JTQTO7Y+3vvxvWB6KBCoZ2WA6K2qzpaGYSBmFpl8h01jTwe
osEtcEzcuD6uynWsHcMgEYIq9mtn+PKVw8al5SYNZz8Y2/HBjlT9Celn9JahoT2OakQbAb7xPmjR
MC2MCS9jvGc9jCTEPi9UxQNfsxV23/pNJI9spOWyIa9bTT3DpEEpU36T3dPLsMroxZaoYtRJXJ7S
qn1JKFdB0odJ20j7CeG1nwAq24cctv0BEuG4kQbcuHjY3MgLLivBDb26BAqdFR+0gp9DR8WVx6L7
AL992FMso9GnleNu7iZ5I05//b+ujvMSKRIDU1lHcm/ZH29uXNPIkkqrJjIc0DzIaHZ/U3MaoRWn
4jjMUvDQ0IN81lEHdpskg0hHCR4HxNY+ky+hGFIUCo32tH6nJ8bkgvdsn8AESYemm62HHofC35MT
Dw9aBBV87O1sp/aK/tjL+lc4rdE+IrjcOWqFU1RfSk9qS6O+nweYeUWRU0BsON6yBRuhTfc1okJ4
G0zasx73xYbp2Y0TT79padPwMYyrfCWvkW5hUWY/REp3r1Lq2Nk9eHEHEZ1dlKOPkKp1eEolbWsJ
1kE7RwMjDzoISODbtLuWP3+zAnWbG2HaBbNftfXwrJi4VBVtQIgFu9dNoqY8/vOJJ9SkrAs+nJ3/
eizejGdFMIVVlKn8MMToThYB0nS2Nnj3R7lxhaFlSg2NMirQrbWmLghkPZ7VnlHQ1GX72gbAlEWA
P5HtjaGu6jLLFzTpcS0IVwRoX//8zYyKWSMwF5HiBxlPqWeGUa0BbayHx3Ac+2+GE3HJwJSMPpbh
qORenRlWfZBSXa69rGyk/8OdyhcjUqLxhnrs2g6pLyNpwshH9puZO3WYewLcGpvQ+1/4RtSwdPcI
UqiAgeFeV4EySNuyXKSq3xjK/FC0ilqfZEGp0dUQX/9GgXTqdkEY1n7Sax2pVxpj3zXMaASghFWH
XtDVtBLA8YmdaUfiPeLblnAtyKyOp3QWtuP3f/H1W8MPxoBlSYeBHa9Dq6R3KFpNBgUMeaJB1zYc
86DbcuG5Pk8UvQHXwUh4tZRYduab3UAabyPFUaq+ZXKZdFAF3peo9j/Fahs96FlqZBsLcXNAqq/L
Ww34Y32gePfCeRKz6puBHe0QphBYWCjKHuqh4fVBFmwc4CuoACjoBX39/wdc3dkUAHB46TTVL7TJ
Da042cH1fYx1611SxfFBGUr71OVaDEerzklaTeT04A8fqcmkO+Q96o+UPIpdOBjKI0XtH2OKCWpN
Y+ChMGfpMBobB/T6LuD3IiRjLxhvpPqXKsKbFRGqKTRIZqqvCJLtxpb0w9COqTdWuvN/WYs3Q60i
J3R77XmkHu87KGvtqDDMRzmbjZ05TNFByhN5Y2q3tjRn3IR9RURMIfpyapOA5hfpuepXmlk+tJJE
Pjh20+H+wbkODV7PNyuA74BsmqstHVRTibaxyg4zahMBotryEZ9NFimiwsvVBoVvKXe+3R/0+kVE
rHcxzYU+tbDGVoMWstI7uZ1qfjtrpgfX8UWuDPtzxwH/rGgF4l5OP/8MYuQI7w986zxZsLZwl39t
kK3aLpqJGLuhJJo/GlV84u6ednR65/d6ntFQntRuY7xbX9fmVuI8LbXmdQnQiIh8YXhrNFHtT2pq
lztUvoaHMqfLqctht48toz3fn+ONI8GWIbOAI4NX5Rq+BIue90HLZj+eavTfzEbfF3RW3NC0h42k
+sYWpQcI5BiVBAZcFwUDhAWG2GhmH0axfCwi6xkga7WRFd6YD6helMXhES644tWaFWga2YtQo9/h
BHgiWot2s0pDJCib8P8wlAORcTF1oBP4isZ7c5s4To7iUCXNvtTa6gf4/d1XK1bzd22Shv++SiDb
NYgIKmGMtZ5VOmQ0sNRC9vNBvA+ioP9eCf1biayYf3873Ch8OMQvbD4Luh7Mm9VhmxBJqIzYlH2z
kuejGJzmrEU5MlBBgE6cbESH0K4VF/+I/mDgXvsohlR6uP8jbqwhv8FScRohboEadHmXFUrbTTkv
uI/0S3WIkVagr5doR40S6r9fmwRt6JmRI6A7vha9R8+lNU2gsn5PTPgEbDehWNfIGzfYa/JymdyQ
UXHlk+DQbyccu5wRrkV23i8Bx2TZ1W8Ujypv1ODAG2itPAo5i57kNhweVRTaPHx3BZIqiYzEYqh+
wNZFOQ1TVRyKFETJ/S99xTPiBV+YuqT3S+//Kjq2m8SehJzL/uR0ySm0huidMST9KRa8xmIpPipa
/Jhl+Tc1LIp31lQZx2qktltUifFNmoB5t7yjYD8AddeDsejeN82uLVJKRhtP6q1twWLBHX71GV9X
CDBqQQ4Llx/fau3mKOEn+rG3dBQSjGCL+3PjyVn6jdTfAM/QcF9l5OqsB2ZmhIqfYQftGfQTnscm
K963ZiI8OE/KQr7CPDhS2z/3V+TWJHkCzKXLuUCbV3EDqYmIkn5WYGa0ASK783/CGIxTlihb/sg3
shUSTf6i5o9StiKvjpkdtDP6Z0L1Z7t6X1LdPyph3v4y+7H4lGmZ6WZNJlyD3sp/yliqXwyRTSfN
ijeehRuvHhcbCa+MKRoX6WrGYxTHGMT2qh+qzeAms/6+GGxUk6iY7OaEBlUQKp/uf+TX+3J1HulY
8zzYi0mzKS+/6c3VXUGPTsfA0Hx0NpqFIBFl77CKpQlISzJLUUtKH9Ehgahml7DSXDtuDOuAq3GB
oqM5pX5RGy/0DJtop9Io2TuT7HwzHcn8JUldLB0iK0Siw44rKjedlRYvSTKMA6hHUaUeIpkIWzYS
QjJ725IQ1LVrR/2udPn0fjLG4Ygzr2Q+64aIHq2aUoXLNq+91M7zpyAdAG9iCFu3VJ+NSuziMkCD
upKG/glOUU8LahYTJDI5yvLdpIRz5UI3oT09RoqJkAztsGfFmpSIzgacBTcpIQZ7poEvh5dNwaKl
wFY54p2A0qxUFL9heZnIDRFffSCABgQGFxKlLnQ8Sw9nsPKbJg2yukMPzEYLO6r6b9Uc5y40+ORP
YDRl9dB2odG60YhHs5uH1aI35JTJ0QqCcAv9fWtTv3pv0MJaqPby6qadaS4B2hWaD/LlgzVXyjuE
kucv+KR1L/okD48tzMOdRR/vRyEH0ghmvRLvFTydT/f32I1oh/QHBBfvtQIGfHW6hsViUw0Gze+H
InygNwh90LLD4z+PshxhFd4qKbi6FvovLKEGiRRoflbH9sGW+2SvR+GvfxxkYbfjWKXIKC+YVGcv
T4vaokWHkZnptygt7qMyQsQHmsnGU3x18zGKhajXwn9TYZCsWrhTl1QU3RTL753gBWlU9X1aWcqp
7igC3J/P1e1Of4qDvzCLCbMJFi/nMwxAJ1osZ/zSSjT0jKqPqTyh2Taq6EoWibGTnWjc2SgK/fvA
C96OhIKbF1rpKjjNaLHiiahJ/tRECpKXrThZTTV4WZ0T3M/5HwxWbDcxlPTL/Rn/L/e/uPHAly+4
Ffh+GAxy3V7OuQbXie5WnJ5tYZGUUsuJDgLF4udOSPG8S7RZouerNP0z7b3kZAij2lfxDKI3hySq
h/LAkUZO+IPeOs7vvEysrzFyMh96RAR0zwlEWX6mmhKjo5NORXBQwsEUB4Keco/WdI6SXBDVYt9o
aupZAle+x9pU1dq1KpQ6d9yu1odUsdrOdTqzrD0pE0DFG7TiT81chRUCNvPoO4YTxrs+zeKzKTn9
Ocs5f96EqLRPgcF536B79jOBdMe9LRwRQnWLOz+VzPRbEr1yGBC/+Ws2cze7ZivUv4pFfdOYBqoT
7eDgdKrr4plLNFGOQqmnb60xhDiRgF/AIVoYxqJbL0aUqQztT96E8ksJbdd8JxKhVu6C1XSQUojh
Kkckcw+TEaNlAEtU/E3z7EHiYuL2DwM4N1prJPNJStMBgTlH/9RixsYk48w81QNyvZFrTta87xxU
+K0c3IErImOKdk2rdX/6CGKNFw99uA97VesPMmpgYk9HKj4pUqaGu7nsKJ7YNa14q+iDQ1CqxQFl
6v86LUu/5YtaBGsDW+p1VskjNT3dR4Ar+YYvoog8xM2MxEPtXHxvdYE4u0O45dvdnBx0pwofahSw
f6A0qMluX3Xa+8iAnoKQdYaQ1gjiPNw4OFeZOA0hcE+oMZFwwytfLts377XpBEZcov19ziGitI3J
k4gXFp8HVTKzUjfaoNc3EaPRIaILCqUL4OrlaI0RzUYLxu5sZDiT22qX7FRDyJ7D079xf18PxbGk
nEK/i81LgeNyKNQDChPZp/jM7op3SizKXRLjK4dE1Jb39GvadHkFQECFBsl7gceXs+ZoylKtF2Zn
p/hO0yg0hrr6Cmdx8mpJqk7qNCRHGxXSIzKjxqLFrp40xAFm9KKfLGHGG8nz9YrS3sCfbaFNkYSs
y/KJyW510iA/8zuiPQYE2i4ZB90VaMfCJgucjQ99ndiSGRgyLE3KvdCo153ULssQBUT/8awkaedq
ljQfkxTae1rCxpx7e3qSU1TERJUrxxih148Ka/Dj/jV8FROolFp0ihKsAwHKlVKLjVCbXSTq2QoD
TEAQLX4y1fzfvMwBSKrmIrNB7LPwyGmxXO6pMOqRWBaR7sdUiQnkDHMH6ivdOJI35kKRBZ/TpSK3
OAhejgIcciaanXS/ycEigB3Cf3cM7P39L3b9VJuUSolvgHS9rtzlKEaEnLXcpLo/C1gjEQ3RqZiS
I1KJ8It7pEZrlbp9FZjOP9LTl4+I4x4FKxqhcMVXT3UxRXE+xILpqU7jmUBpf4ZjjW3n4EyP2G0N
kHxpWCEiu+X6feOcUqlf4O8Uq1XCx+XOeHPZCRXR57zODT/Ip69T2pqfrc5Mdr1mRI9KGh3bsp4e
uE6inamXzvtRSR4cMzu2UrQR912fUX4IFSfiFUhOV61IszLNzOkMwxdB330wZkoAbtU36inJIfN4
FVLuX+4v9xJ5XV5R1FotsIlcuninrYNmnvekymPN8KEkzB72zvm72BrDh3zKhg9lYz8lVQaXOYlQ
tCOfuj/49V28XPugXxBdWa7iVZibkYWihWrHZ7q9NiK/ZfKulKMcoxMhNm6/68PDULxkDiUnsu91
ltKntRQ2yH2ftbkOjyAasVbRcbC+P6Hr9bscZRXnSqglzkbCKJGGZnZH/+EYOIi1y7UCMR3Uyv3h
blyxrB6cI5qtQCzAf15uXC0qkDkfyRP6uETJpYgr1JRR9sPqxf7PQgbSjXSBpQvLWp/BXGV7bEOa
DWe360lf/ojV6XECq8MVOzJpgoGWGhFTO+CjE7hGiy4ISgjx/v6sX5/Nyz2LBpG5KOk7S89tjQYa
4WQMiNGbfiPnEqjBJEu/a2aS/zR4RD8aOLDVXivbWei1Vat9J3RU0BxtU7QkY6xMkGKMAjx4Qgs3
i0M3iBwPczDH34kdQTwi52m2bg0KuUKHXaQnMhWMKCZyX1gn6Oh/R89TlaDfpd0pU5RBoDg6SL/H
hvD2/kyvcSoqCRPYANijDA3W9nJ963Ik6m5s059G4BBY+UgPjmic91wH3YGKruzKNPwizQyAs/Yf
cIVC64EfW6FjehB4CPwrzJg21CutaCnAy6gdrDacUMuhH8ra9IE7NueicP5yNQ4nK8rtpwEd7o3z
dH1qGY7NTX+GyIVk9XL+MUjPOjZG01eUWHtnlIg6R3EfPWx85us3DzUB0PGIo9C5R1Dgchhjgdlz
7Vu+XkvGL/gMlHGm6KzEqvNBLTOuPqmVvmuTJD73KMo+I2H/1CaO9AfuHQmUmofGPlTR7t3Jah74
Dv5eO8zI09grlH7agKtcX5rLj4X5TtuRe3sdVFqZHFedPZn+YIUzkNZQ3Qsgp/AtxZbW3o3vwt2y
1B9eMWLrg5aa1WDGlWb56YBmd+g4ylGaIWOr0pidUDzPdkY5OLumt+WNM379LFlwXAjd8AWAebRu
ihQovWMCF4VnRaiYFVA0danRjYcwzM195kjdDjsfemZyku/BOhQbD9ONi5WWAYEyQAJeRsBRlztC
mFi8WKMZnQcRnVU5N/bo3NaPpPvVLq5V3R3nYXZTouaz1ic/NBQ4Nr7A9a26/AI8tAiFKNTqq61f
6i2vWGlE5z5bpADQVvCqJu5wHgEB2oEB33ggb45HpgIiicuGztfljFM5t8Ips6NzAjTkqNkiP4V1
rnt9Y6MhxapvzG9J6S4v8QVuBWnNJMwhAliNFwEGzyjKxGfZStDCyCXUapKHanQKLK5g+WTRphXt
NWyGrI+aN1T1BZsE0/Nyjh1wdSF1SnxWg3H8hGhJKdw6wkLkOZwkrFWCIqs+w00Fr52qLQrpYV/i
1xDVKGq6RRgmdIXVfhhcTY/Hczub2t88GkJ5Z04i/5BoTbEFMLnx1vGTiQgBhHLs6Zld/mRbwb2h
0SoiismSdkUc8bimufod5yvpKBdSuKtaWzlVSsOvtYPqIdVqC2aFJn2inmLv0aXTTqad2qcYXM9+
6tCoUYKqO1uiiB9bbZr20ON9ORS488WJJh4tYYuTCZr3ERSagvgEWshIYnf/vt9IloB6L0AxGoGr
tZDHobfsXk7O1mTon+qumr1+mjAaiSTnsRuirerwjf1NBd20cLoF5Ef/7fJDckrNsB4h89oOdgBw
M1tccszoOKgEBL2pbAHab45H3xhAO/Mj5b4cz5ryEB+bIDkvhJcTFgRYsQCX20dR/LvUkq1Q+vrC
BEfO9qasgRwN8evlcBFOZpHeDuk5wR9rQSo/taP0Ka/1F7XXzs6YvMPm7/1YF9U/P9FLN4ecV100
YEEWrgamfGAoGefYUKoKz8zG3Ff5tGWvq1w/RVzCixwlSSnvgrqKrNsiEEEk6xxdI4GLASS//YZZ
oSO7Q8rudEFVGA/IdONW1JpUOZGWb3FQ6KMK9JeGX5Ay6PJf3AN8QJBD6VnBLIy9PSTzoe3xAHQR
T0jHjW9zYw/Az+CxhlG+KG2uDu+IAcYcSJSAsdmCDBLr3WFWI8lVsTE4TPArN8a7DpeWsIAKLDUI
LtbXj/gmj40Q/2lqO03P/GH1wBOWuMhfJYf74dKNUcCMQ+tewEGMt8z6zSj1GDh51Vv5OQxjKMdl
onutao27+6Pc+Hb20gxeBEyodRir98HMJ0UvOz0/O3IiHmOp5LyaTrov5bne2429qdB340FaBuNh
gNLO/ll24Jtp5WMzwfEIi/Og0GkBL7k8s2Po4uohH21wA8cmKodzPurOSS+RT0syx/hZqXOxI3c2
oEFRwBVTNh7AXCrvms6u3+vzZlltmffq3bSJiZYuFxVM+H6XP3Po7DwMzak4J1mXPtny7DxNTV3s
2hYbxvtLcGOhWWXKZjSjKN+toRotvizJ3DJU3iTWrikk2rRmFZ7uj/IqE7OaEeRIEAY8BK8158sZ
JVGwEOHS8izLlQYsXDMeA5SUv891/3qa512G1c5jb5jGntetPFTgsZ+RCiXZNYz6UM2tdbCk6m9T
lfEBIFSxbwKWoZ/T+MHssx9qYrRILlbz7xBqnKdLc7QRk9/6UmAQ6H4iBUdGugoXjS5E5BD42Hme
cUPV02neCXoTG+vxCg1bfymCJlKVhX8DsuvyS4XQ9kDtOdW5aPWU7Zj08bHKK1TXJECf2a7TqvhX
lMLv3dVqq32dp7Cy3AEvw5/0HpRzP6rjl0ANq0+YkZq/gmIS4uBYTXIuDTX4DQ0OfyyTCKkB8d8q
+IfYmDjeX+5bn2qpCy8F2Vftwss5zE6t1XGZVmdNLxcNgRZLllnkzo/7w9xInWEqITEMogNmI7Hm
5TihY1ZYTDrxWQsClAkGPNDol6QD7S5BzVvs9U7ZJzV+27MhvG4cHsQgP5eztbG9bzzM1GzpfNJt
oLgor86rhl0IC1okZ7OsIGxhGvqQGFrvaYkjjs48vEyFdeiCtvmijUW2gfS48RWoq73WhxAKQx94
FRYoKfZj0OiKc6P1FrxPzDS1CLUrWEHmMdEUeh6VJieeIZfR84BE6L4ye/sI0RST4Kgx9oWulRvq
sTfecq4v5MR0eE5AfpzVs9jhcRFFGhUpSxvDn43guLga4KwfEx5BuSthomy7Mk6AyMfp8VNSN9oJ
L0OgC5wzOdjH/Fu/Mksh9h3jBBJJW48v2EFDOk2KQKaTJ8vyVo3/NWC7PHyoppMI08GmDI/qyeWG
SoJ8zGCEEvcLvfmo1ZH5JQuX2lFIyR7JJYQfyx2tKyfAvdqqH4B+Vkdko2PJG2L4PV5tBHgE10Wn
/yoDWXlumdxBLcaGczZK/WJb1iWQ+AKplDwB5DxyE7NTHU+f1NTvJR0OjlVJ4gc+S/wZ/D57cNOy
x95DH5MP9hRP9q7S6qHaK3CZ013rJNiGdMSGO8pzIwye0IYWIBygw31QSeZBq8Hb7gdbxLguYp5e
7Wa5tiiygEZ6kMIukh+5LMWRZFjNMdOxi7OpNDrk22Zu/tjwfCt+HbpfNBC9NrHeIwgEm2UAhDEb
s/kbbx8TG1Ndaj53rdqlnipHw0+5sfTUA8mpIbsm0uJ3EPTljzabzWFPJF2cWhshEy8VgaHCusXu
hTsbayB3HnF0fYyH1Owov2Fy6Snc7yjpBha4kjovjHObGrVKaS+c/qSwjGpvcgQtUhzkUT5IM4wX
XSyH7ZdJr+i63r9znKu7bTlqC36NUp1J1WK1sTVJN3DANeazWadAhLgP0G2sSzyDsPmzM1jDs2V6
Uzc7xVFyskH+kmCdeejVAh09kCAKFmXSPFauKBvtrzqOwWcDr/aOTkQSes2MXaKLISceM3Gfqf9V
/Ry0Hmy54QmuvFx4GUvwMe6oQe+hTKo/YruNchcnAdjdutagJDgp45M6tjMegVFTM3Smau4EMO8n
qiXz11LOODiL35O2CzI58xXEqWjBtFOKw2eAQaNX4slR7dMR/3Ed3VN1V6p2q+4GTrwBLnwaIF5k
NtkclkrajzEuxEMLAkO4aGLm09FI+ql3G10nGR2zFhc14Fb4N+GEnnql1jvGwe6qXnEleBAtZPMJ
VR0Lp6493nb5LlETJ/O0Gv2EOjSiP0EVljGAyDDChzTD9f0RDh9WqkGiRS/y3IbfENlMPik4ONlP
dWPiilRRCfZ0TZpkl7aGsx/yGfwZeF+sBCUtn59SiM4Fruym/gN92YDLsgvDn0EdQpwf4DW5zQCT
ysWH3JA8SaqD54jHv3wf4gw7YB5iyP0Rt2hjPMxNWX66v8eu8iDaZAuihNtjQe/Iq0gjioMkw+JZ
nIfEzjyjqnDpUZuzkMPGJULCFSwbfolRc/41wqHyC2eMTi719kXF+fL2Q725bhJzaM5mNPeH0pCr
nVICFbw/uxsHaCGZgzng6SZ/Wc3OakzsY2OJynLQa49sIPp9Fb7p/zwKYCSKKeBvLRp/q1FUM1Rs
CGriHC105UWifY/97RaC4noumCUseFJQR5Q31sEavuicQTnvz11mYFuuqb+zUqt296dylQ0sqk+U
GKhl2QBY1wSGoEWnJlS77lwif7QjK4FqSbH6kNZNfrg/1FVCRk0Q72qazywR6f7qchsUGvUEiOO5
QNzX49DPe8iR9pM1ZRZ8HrDr98e7rsGuBlwlZIlWAjvqxvE866Oyd6D5ec4Utp6WqihS8NwdFRCn
Xw2Dd7eKksalmltuRKs3vq+BMAcZFxACByGiy22vW2EiMEscz45WvJSOkT4X04zVFudzY1Ne4yiZ
rkr2TlDMfqFucDmU2SRpbTTSeB5VpTxKudk/NZAJ940+TE/gAmwP39bkY1EGzSnkR3vAy3AQxJ5r
45fc2LgLAR0x2oVkATDw8odEjiJNMZqr5z7AnHBKUuU0R7m1sXNvjbLAAWWO4jLx1Zct+mTqjb4Y
z/IshY+ppH6nx2xt3Fo3lo+PCfSQdhXFinUSgDBWbM/dsnzmmB3NucwztxVt8An6pP3x/n69NRan
giQW0yUqcasJIU3X4UKYTeeF/ujGkqp9yMPod0RFYIMycl0Upn5j0qjCWQJWGEiNyxXCWDWXolBX
zgOIWnI1vAPlg06cVLi94+DtGg9JJeEOmhOe5ouA3xdZUqR3sRjbEttEbBDc2TJKv+aRG9ypCzCM
IPZNFslQqAZtkGt7IHnmrzkIjA9ZzEPpNePwMs5l+psXopswtZPmB9i3PKPWOOs4BgdDsVXQWu6U
i5ibifLrlkzuVV1z+eZvajL6WPZaOJk4tYVZc5AiM9wNVALdoMJLzGrKZ7mpzI2E7dY60gX8H2KI
kuNq+0t910tTKk1nZ8L10Ooh1dJxNveB3W+xI68fc0AeFIeh4ZOaAXy5nB59LGMkXJ3OIgMIj8LV
YuwYIq4pzfwjMuc/MrksXCIzPAPv79Ybt/ny9NH0hPgGlWp1m9PLmI2oy+azQSaAjgadnsbElj4t
dQb+f+x92XIjSZbdr4z1k/SAUeyLTKMHd48NKwFwzRcYmSRj3/f4eh1HSWpmMI1h1d013WWThSKZ
BECEhy93Pffc4fcySHM1hWIDbFmOMQEa7Mc7LdHpqtP1UTiaqHdBzVZ5J6dy4w09arK/vrGfyFHU
MPGiH9grcNjmDa7QRr6eiiRRjxMS53cXE+nbyDSwgcsSNU6kA2usl6+QciaZloC4xJzMAU3p0AUW
8M1av/96OJ/FHJIN8P6ho5Etxxz8eONK6XcQCnp3jPMsRn1tZVKzl353Wh582bwyGCzEPNjBO/l9
PCeZZIZlKZXqsVKC2O67CvcsKZEnNgYoy7tGXHDhf3JXBsIJKjduQJE3Twwbkp+UbVgpR+StRjc3
hPskAVPb11P3eYvyMBfAUCAMQGLj6m19OPxtUVcILtfaMavUbB2jOsRtfTlwdLQtcnTwlfxeHAtk
DQ/8AibOF2rO53ypy2QalVE7IgUh0hQ2otUKfUQ7PzHdphyX8HyfTz+qYQBkQVYDNOH4+eOipRnq
Czsx0I+iOaBcEnXZKBBpVp5fIkIlTuhsP2WG7kyr4PXrib0uz49iFSrxincDvakChOqPV9aCBuwa
FWYW/Z76d0Up9aO/StBlq13dYYrrU4F0KAtrAzh0IUGVShFpDDAuxQJXwLgXAzWhZiS/1LC4wGYX
ZEcD3Ln2pdEVgorZbEEify7mg5AEfBZUD5BYACXP5GQdo2HV0Mr6ES1ZM0tD/QzV2zp6uuTgJhN6
pDnQDTtk0TSO27zOCriTfmiJTbFita4VJMgUlcY98BhfT6TBk1s/TiTKoyEqwBqCo6DMAWzAyPRq
BBjZaYUg2xEdWVdwKtGTOyNi0fTP+XBRjnoJT5hOSBEYduSDBIeGoSjmYJ6r0KQaJnt+SKQJo1SD
0HhBy6NWWhtoyuNmkW86QRQBz4M+weFIhiL0ewRx6nJio2o2x7FU0b1Ky+AzEkGNKgV9ydT0HmTT
00bTsgpdnKfABHIfKGPC02eTpQdR7Eam2aVPOshmSs4EUaL3u64lFuIP+YPZos4czZjjEyLR6avu
h0rjCqs+uysrxYysrAil02XSdRvOQvoslHlQgVnigs7CGm7mDUg/YSIgrZmeJDlGe6i6GeUrk061
Hoq2uli9WIoesu7Ra1iIkQCVg1pbaqRKVYJBTSs2dVtF7yUsNvBcS/70UOaSdojKNkVrxymW96kE
3jsw16GtCpihh84nLVjfBlpdiiBxkj7raBIkGla8RMwQ2JWhsaSkULcr/xIALVMoPXqNR1oskq/3
wxVD/XE/AL8KxDM0KuxNbIx5llLUqzDQ4BQds0IqA4aeogVvE40TYcZlnFHA9STfUlFqO23NYhWg
aiwtq5H6itk8GvjbCxtA7jkihdqKMptkI+GBmF4JrWpC2T8RlFpDhSDUbUBB0p1tL3rS62gsHq/c
KlHU7yWwTFs4v32F6oOwfjKKDuBrIPGKnoDxsntR2kl5MIUi3Ja5APdXhhQyeZ/1tKZpxc3ByI+H
e0MeG+AhonSDjjIqQ1wrkwgmvJBYBbmwcnKtmAb4IEkWwWhB2BENxtHye2FGP0XPEXKAi4DzBSgQ
omvyj5IKTJltqSdNeEKrc/9gar3E5FRvHmtlBRoXuWvWlb6S0ZoDubApF4eF+PlnEY3LX4N6SH8h
4TmzksIJHWSUC7r3ZLH8mA4BSleCWKN6j47ptay3N8iqTKTvQFj69U76ZPiCORX2IIDYAOyD4Xh2
31qInjItkAUn5Hyq3ZDr6KQUaODaRczMVi+Rv0Mp+GpBnH2abBWuAAwVyDLAFuDt/jjZqwSCDgJK
OqVV4N9qBmY3RJ8wy68SwVbz+GJjM0Uki4v8FWW65YL+vVpmH08PJCgAE/zwQDsJcKR+vH5TSWKP
ESinKdCArhpaQ11ZkaT2h8EYxb0YBYgEX0CPJhNN8VuAVjr1Sa4Vo0bRaNmBnR59Qjedn4693WWZ
sq/MHjxOWToJPStgCYI6Eg0KEHI0L5ndR34NmGiIRQWFXotjOWhogq7kaJoew4GC3T2Byp6JYlZc
QD9ZrDIaVYCpA01bgnHf1xuo6K+X/ZPJg6mHRsE3NPWCnzjzPRD9qvoKdtwJDIsq0EdmishKPdlF
hWYoaLCx1G3l0/7mcbZrtA2pV7DrzWbcX4HYG72r5FOtVQhtAM3Kufr75rYU8tu4EqSnMu/VJ7Qv
rBfQ/p8sSH5l0AjyHDZMkHliKtH9CkU4o3xSQW3GpFpQaXLp37+ezs++AK4CGB1YdzGXCMrP5jM1
06GXilI+haOfryHu+vuV3KNa2AeDZDIlBs0TVd6KWNtv6hg/Go0SeqCdXjJlP/mUfBwoaYDHDmMP
udsfd3ZSKG0U+q186iZJfMyULrTNAvm/oFn591/f888m9uOlZlYlbNdUUSAtT6mBkOZQoLk8LMAl
9N5nUYFwAFwNxAFBiAu4yY83FOqiAHqlVjsFI5owx0KYeoBDy+ipOWZuWxRgF5JkdMIS2mk3xqK4
IB4/xwYBdEIYHNAEAMExnzMLNlR6GE/aRTkVymBYkZE6YRAlRGnKDYCZT10m7Oup89BQ+dDpSw2b
fratwBcHBAZq2TVk3Gdz3PX6SmiyQD1N0zDt2liUj2DJDXZd3EwMzBP9Jk6KbB/LQvqtSpK7LA85
MW0VLRnGXA38KDG5Hc+rq7AMyAfM1ERttvqkoxzoJFRwlIio90hyg4elOVR4De2awCRJymwoZGrU
iv7e+63bQMainLSvRzo1RSiycjKjl6834acZUngoEyVR0CUS8Gjz9aljH7BiQMaOUjv6ziCoW8Mf
ZVdXcjlHR5p0XIOat75RY8BqyihF6/RVnD3XvhwuHIdPbOTcvYFW49SKmCmEcX/cqYLfZGJflPHZ
V+JK8oYJ4BHSBD5ICcPOqCUC4RS/dbGU3KJ3TI1o1hQ3Z6lpZRc2d/ISipECOGiIZjskjUw/oIKG
5iZERAuWJXHFd+3H5cRY0W0CKXFUZQN4M3cnwFaV12mEsbYDQqNAXySAJnal6KSy0DqKFOReIOap
I0VVfB451yJQBB0T+zimiAku0X98Qg+goQeyC8BQcGQ8hPXMIADXawhs0Uo6r9BRApTdLlIAlqh9
QzsEkGhrNiceybXnVIz26oSZyztXGZaqKOc6CoMAFBytPMHkAsz7fAGhzlcrE5mUc4/8Ox1ydFrs
YBau0xq9Q/O60s6xMQxEisWF4PEnuA3ML4QBr+VR0B846z9unaZt1Iuupfp5km7CZFeLhxypRUNu
mXJZMQGhVAWssFF00hoTrbweR9TbyEpBfXWX6l5ZGZaSicSUHqIscoS0sq6H7Ffv879wtp7/8b//
12+No9lz8/xvb1kTNuP+OX37j7/Q/Hte/9t/27y9JWHm//ef9UDnH/BbD3RT+3egNRBfMYFhgynP
U4q/NUHHKwYQW/CIEeQGHhyr+/96oIvivyO9ir8B2gBgSl7PCeadJviPv6xE6d+vxReoRwEtNvpv
/K4e6Ne2ZR9OPPDIEnqYcAZv4CiBO5ydMHC7R8kAx8fRupSo3Sby3bDagNwqTb2mYhoo3UENkyEY
rKCPleAOjavJG7AykTGTgV1fZ1A4CUUvPjAVFSEIVF0B/U61dWWgj4KlIWKj0LpgZX3uIkdeOauL
W8VWplO13KYgphQNFmi2Hq2rzJP77UXz+sC6tFRNmNY46bApQBqf2xcQFI23aQXcxS7Y6Pf1bfo6
PKvvwzOQDMp+TAFzfhoVL70swMQV7UeZ+GmGZiYcCFPQJCBQJMdYWfW38U1/yL+V3ySNqg/CWxcQ
/UUsmP6Sf8u/tW8Zuh/GZHoZAPU6o47wYrfj2xgCo4BjS/IW9SpuH23a6LsWAzNcOtG0q2XkuOwR
FH4x6HhctX1KVu+wWcCHH5AhuulH9mG33vy2uv+WtekNkBBN/R9/mTcNnd/SNar0IbCpJ6CuvvhY
9F5/LKqjkbiCsVFXd4WEKkyyn95XR+Ox3aa30338JFurhMRPIEUqOwrye7OkQkpRilacelAng7Go
AtwfVPxkIca7OMyZlfNPGubSBpmnaP8EG2RJKsxrB/7rSYWfCAVwukAj8+QurMxZXCYVwd+ipZrs
hFlpEFRIJRS9KWADaSwem6WS+KWrzYT033m1udnBxQMYG8HHg2AACsHnrS4rZcp9eIiK01LNGSl6
OtKIRQyHnpoWRDyd8FBpyFAKxHymLognGJqfRe7HAcwtrjSJp+KSBoqjOL0Fkjk0Y0ENHhpOJqDu
IerjSJstIG0NisNujefh9YLuHHewqkGlju+rBtgtEq+LM4ozQDXsTw6Ku+WXcA3efPnCeJLzLn3z
jw2SLBr1cxrfrfayTppNeCegtkpHSJ/AJHcT4f/+ohRk0Ala2vQR4C0oFCe6FecEseS4tqKGNBeq
3frb5j1I2eputYtOfQgMHZHX/o3/ND0XA2tBLr/vWXfyFXpJ6PZC2m11ryW0SMhWr4j2KN7Xr50T
H8aHfuOz9FQSkJ6EJ9QSI8khqORWtgf4LiWdEpqjgWZE+8CenpBkCxjoLsP3AK++F9+z78X3CoUX
Pv9fLoi2fxX2MtQu78+AAVO5uENwGoC+JHaA9KxAWIP+DQbJvkmbkNUG6VEChyjTuXEuqDZMKLgK
A5IshJqWl3km338t859xmZekybyh8j9amswC2b8JM054CNY/CbE+Lls/2DplN4gGIDCKU0j+Wy8p
qGQvQ9LoNVodgZqKrmRlyWFcuuRMOfwjLjmPd/x2myhQQzQISDxkq3+8zViV4hIQMcUByJoOrKa3
D4DH7Wm7kA9ZvNDMHP6bLyT9TOmhBQqcEiS10CpjNouhlAeSUZeK013Qy102cnQH0dF4CrACVwqH
wa6LwXd1s9aoDCZCe4XcEKm0WCVVNRoWZ0BkUjam3igHxTpAFwmqAD8MssSgtLURkrfalwUyo5oB
kRxd4oxd4ttBUhKQazW/t472ukAfb2e2QFkdo4FKGCmOKdOUBj0RBjrBa5pICbIZgyYd9TOWhAzK
rAOxGBEeB7R8Km+gOC4dQfBHH3bZc5ISHTBLuqR0f3pMP45vtq5+mgigyMf4Rlj2HpjhUL+XEHTh
is7VwXjUXMOVHgv4Bsahf+l2g1PtwoX8y9KSzxl4/uRLrs7023/2kvMdN3P9Ydv9/wM2xwvmQZoJ
0gpmXvlcgmEChTjPdUuC3RKXwdLWmgeJ/4ittXSvs3TB33yvc6TI9Zhz6ngJMDP+30xq1V2QRBPY
Jp3HR4EeDj5pyNPT3fm8EJW4Ls588T5eZyZOfCMDmRq/zrj2T40HcBkR1hfHdxvvpfAqD5VelkZh
IHs1GYizcmQKihYC225b7DPy/Lxm1sqx1hqeRN5yX5AHhWgkI3u0PiLmolE/b1D+aWLm8qUajLBE
qa6TI5h9gvy7oOLnaNrBjRhYMS1zKnjVRDNQlhyLdXmoBIoOjTqKd+507+v4x9JYrsmdDzYBeJj+
sLEsbZirvv0wlr91w/xUb3/YMFcKsg/XUQMfocgUG6azQY2kretvHpRM7qANRgFWpiU6gMU5nmWG
+qisBSSFFKdhw/d0YOYhuUXdvAr8RMCCkEHfIY3e6CRy5ZCa8m3cIXhIS4ZiqQTu0lJme+nEXBfi
wwT800/M4orNov9/74rNSejmJ3QOka211uziEDskS2nuCHCL6cVVFCa+yzSI0UqSrf7uXTITl3/4
LlmchJlc/UdMws8CiMCZglyLl1SZnwovZBQ4TD1AYQ5j33LyrbB7Z/cN9LTs0Y4YefMtUrOaGYcn
eqwtmbjn8x7pVDIydzPSR5e5dxFxvxaRgOz+xDr4MKh5h/OkbQyQBWNQggN4F4OiodpRJYMd3GpO
O5KOBR1+q9f5pl7jID9qOyC+jvk7uq5RraArd8TRb2yZ3K/s19KVn1TWUtO90NKNCRgU7i5wTo4X
63iPKuwbzRrXiJe4HiraqME0D4E0OrgGC52G6BRfVkOcG6T97GET2G8ga7EmWrPCeqs2Cjq13d4g
NLWyYDu/5bsLU24a8raijhc7utVhAjVCraeGxPj4mBqvBntLoO0sWpE1uNns4AWq+sV3ajvEpyKT
7YT0+426I+n2xmC6pVqeCQ2l0wLj0FhCrNpuiOB1VMfTCt6BQnYaOpdt9oDmR5bG1JO+5+Ey0RG8
h+i9Wbf2Q0eHNe7ne0y/a2z71LOHvUEeEN6iDzenlDoKLpeR3APVJJSx84CXQGZO1PXaMgjeLq8T
HnsTbPSFJev9+XgEwpIAkEU0a1Nb/PEI/mayeR0O4Ju3W1qx2mrYpqWv9xJEf0pAt8wi+qri70Dv
bFUs26aksx83LdklHtC0DAqC9fRxt4m8ipUWokOHYLvJtvzDClbZgdevu8cSZPikyElPx3W0jbwW
IEyKzA9p1xFFI6cbCeHDaDuu5QO/LB/hhV7wdR8TGY+YvO6fVOdyMMiz+96S+3vhCATtQARCyi2I
7jDHhVUz4dF6ir3G0khn5d5TzVrWs2nd2/oO07yiA/F84oxkJG5G3R73t3ASuGn4ydL66+mcc6sW
LcBgKD1THJXUVoI7xQ3sbC93QnLYoTGinW17i93oDmps10+1Z4lrDNEebYuyBatvSVLMa5b+UyTF
0vzMFH3VlGWDEnI+P3xTXXb6obd2oCckJf0msomZJKXr53FLLdnBGciIYPs32/X6fFyYnmWhNTPz
fwmtX0Lrv6bQmtmOf+ShXJIPswDsHyk/weX+E2GOtJYGVDOHm87zdiuluUwBeFCgmypWMcHh+rG2
OruzW6u1JnvCz/R+sAcbuSfKXxvXJbQkGvrh3zwjxV8Dcs3OnzNPtEXbWE9MoiJTbckKaGrFVmhF
bGV1rn7q3M5dUY3BoGEmfoawqNUjMj7glNQrO7tv2UA1sm2Z1VnqurOefWYyw+KaFPQoXm+tziO0
KCBWdo9nC5oy5Gngs8NiSGDVQJruIxKQu2eZPhd4nrv4MBqct5QaNzm04yl2bk4Ka2AYdeSU063U
knhr7svvsjPRLTRtRrY324cnDUGBgLgJzIf7nJhkumptqOnXzT24wwjiGTqBBThSlRxb8srn450P
6PwO9Y3Xe7zOjYrX11dkQ9c0smLbtxMnhfGqkNFu7cLi04KyhLuSjbZmp6xwuFGAahqWOF/rbazn
wlrPTPnQGILMr3JE/rF6LWavpQa++MrLUOV8JTcd4xlOvozKurcKL/MMp/AGNlqyLSD1KCGIUsAK
Dy00ZLJ9K7Aj/JYhvp5aAYux4DLT7QDLz58rHTR6RDAjskOrpglex7vtnIbW5KZOjFcHN97B50U/
GuGQ5jBpBHuCCQpWlu34iGaw+F85iE5l9XbtTdbIYOlfLIlI9mABjw1ruoANhpvBQ8SoQuuC29Dw
NVqw3pgOi7u0WppuSks+aI5oCwgEJV5nFwwNOWCBq9j2BlYmtxsquQWlGfA0VuCS8lbwpr18zLel
J20bhwaWz1AxQiMyYTjiOnNDQmCeW6WT2all916zb/aCLbBsjU/aHRnqhGiwRqcwCqp7bGFuejZM
oAkMSRiGNLzv8Hti5WzAJ3bIJqOlEUUHANZYDaZig7gTDFDJyS3D0vCl44ZgtPPDg8CAq2/NbWi7
Ju2IdjseWpuEnu9R0NQ4wdL2WRQVs4DVL1HxpxUVqOf5WlTMnd1Lq6zi0ICo6OwagqK2NKeDwB/s
y3H4v4rhgrMkQUbwV9THi8Plg8gEa8QJvDgCHYGSyFhkp86Kfu/gsGLTWl4o0/yxhjvQsslKWYj9
rOMQJjRx1izbNbve0x4H7GeFXBCHndbjAbADhlPhW5mNAizuX+D0jhTJf3ykchDIXnoMTg1N1qbX
OI2Dw2fLDtBXHpoNe0jqU+N6ciDtrK9FKggLFuZpltGough1ln2lODJCAvxEtxSe/K6nXD22lvp9
sjtWQC1OtvqYeBOkkgIJKTMuJ/lDoyLRaOskDDheSEzFSljtRHaAefPxbx+S0rcuDGVo+OlbueOv
Qyuxa6d0xBcue2NI1gzyNWK5E5z536VAp/D3hscQyheQOlbu8HeQveIL/wTRjewSfx8wrI2V0gtb
YcK7Terwd/32zvqNvyPHI7D5d3+d2OEaragc/MQVQ6uktZNi3CHWJbHRvBvfY4wstlKrsDEm3GMG
LQBCd4yAS/0LC3AfqYOvXerw++GRC38dscnN+Xhs/hPjxJ3keBe/8vXrwPUE/zsI233nphC5XOzq
MCB0BBRCehN7KWyGLZqvwX5IiHlU17WXnKKT8ph7EN/Qrc2+vhXXPRtssKk57dXIGeDZc2MG5XRM
ZK2TYRUUGtAYWq61oDEgv0FF4+RXGZ2zZj9ZkO6UaxcJ6+W7fD8OWAMBp+RiFbShFRUY6K1OKhWR
UIhZYK1uQju2AyuwGFiDYZys2ArqnauuEgqhsi/W6CaOD5U22iNL8VpjI5Lwm4GF82VzVR04PE4B
zhEoARR9nkYm0q1hF+8qDIsLDXZgOWMjUW+Q21377JwD9eOggyHNHOMUOSGDmr9Ar10ojJIRZ8tC
/ySqYiaRkjERBcrpaqc7KjWd0qu39VZ3zrsSqrKCGtv10KESBl7RmD2KtoqbrjFBtVVg2/PzBRI4
gJ9iW6Y+gFAbd2N6Pbnnd2hgYjBkDJ+5rYt8LlRuiwOC0bLKalmO0FZh6UfUPOLapkWg+jpCdEQN
JnrnXqDnYZe5CIV7tSev663oSI/Kd+17zcbvPnZmzeKtse1cD351TifuaBOJwvxKyQahHLab7Ee7
s1Y7LC0sT98BSu1mtR6cxKLv4Oii7+8JPb4inU7Pd/vniNzd9eQVVt8FC0ZbN7rT9mzDrT2RTOTE
Qyw1ueVXKfGPHNcyYR6C1hEXfH29N92KIQzC+DYrrd41b3yssIGZKmFPj9hafElVZuDtlY14k9O7
+SbHwnBZyGfrgqUpsQ9GgnJagt3BtgBeIbzX2/I6cNdYSW6O55j+nvLNhGw5ttCFRhTGMrYDmjRD
uE5WCTuT6k7u6Y6IiZPX2uMKoaHMwW3RvcRUOmJitjRweXiPWKZjyVZ68A/vuRXDiLhg72d4ANeG
W+CCWsazJpZQZyBOxsesFkIW6hX+Mg8vffBI5iEdpUDLyG6okSe5RutKS7r6JPzAcguVHwpkUK7+
yfDIfQ9+oPM9lI/tu2gna6Mz361qiwyNuLciBGy79zc6fm88wZJD4rsK5WdXoztupqrbwn4RSXsH
Kcayw9VShVTjcgwWq53Z8bp1Ssg7WK/H8a51qjNoPXe1g+Z1eI5LQ0jiDbpBulwyR5DAOXQVl3Ww
fBHbjDlKEA+4GSa4+Q7DUTpL53DbPol7dRdvfU/ddw+5M5AV/sq0eIgUkdUbE74Bl4VcDosEY+NS
FpohdmKcWw2y8LfPXuE3f6uQCh6TAhsW28b1bQOHjK8SDzDCtt6I1kCD+97GuxDO7fA3/U1HNW/Y
QDI7ydm3+BgbFwFbhsBdY8GCze58lsDGRlz6oX+onJaVsDtDyLcYn49dYKFdFsRLhEM8QmlP2E3P
FaUwqytsT6wTVjBw6pcETk3BpCP8OJx/7gJFjughGopdiHApt27xs7P5SlcItXLVyUUzj67zfyHM
CJVfAshTIRgL7xQbETaDEx5GxDhX+MTMQR0qPuX6sMCUCdnEw6qQXZiMALtaRHy8hVktQMKaTg93
q3jfAwtp61sepNWvYsyH7Y6XmETQdxznZ7S5Jd4ixDpg1vifD9YEX8GEzyETfoT5cTUhsE24qT5m
JMGcgw7vJn2AmPMuNIU7g7XCTkgh2rjDC8cTiFGewGjw+dzdaT2BUEhwHCf9qoquM+Ou8JH6U79Z
eQEO8/VhJ+vOaajpZXsBYMnsvlurOywXD7qT4Hl1hCK3LmcNyQFspf2FGR6+rlvRAFz1N4U6kOIh
xhC4E6HuDSbjiyvX+O7irU5QzJv0rnOHDVfMfMPxTwB1ET6RGxUwSuyMhS53Biccohd43rVXo/wh
JNBDePDViCC0JXsr2br1nW/kEEZB7wRwAWF0YArSLar0DoXjhnZGafLWIlBtYHVbJEJKrJ/JQmzl
xgHRfUnoK/YxJojPtnIC3QjmmXvI5QOfbWhFODvY67dcDa1u+Xv5swZFZ0n8W/UiRzpxzcm9wcCB
GwVvEO+m2HYLBuGijz0vE//lY//ysf9ahyIuuROzcD2KJUHf0CMaF8H45YqjhpH3zMWktFsCZS47
L3w0HwAAv5yXX87LL+fll/Pyy3kZ/qf/lv+kjpBHQL9yXWaZHXGVpr7JxTegBohJe44Om3ihCHDp
GjOA0N90jWUnbJYq+OWE/XLCfjlhsLt+OWH/fCds0YqeJar+LitaX5DH8xINQSjj1ByQKempcs17
FB5PnGdb+cATqxw5hvwjQbAC2V31mkMs4JvqiBtPTLEk5DFUxJomxGF4fPu3qBFwegb7/sbjsjF9
y00ivD5Ma4S3US9pqU6PsAFaENABoMec+YC/8YAMj3n8FmfdcP94Cfe1eKezXMef904X01/XTPoH
z+i/aPoLRJE/M3hAT8eJg8CNN4eQ91UHnpqu4Zsf0TrE63jM7f7+9X6kLwiq5gA/3OOJgiGavgFM
sMd3mYfWebwPcShvYi+niRxKvLWmCKrfrsgBUIJ1dsgOtWPcNA/SjbyXd8NRuS2sAgHtEsgRHemq
GqElcnNz8x0cU+QGUc2E3CAUNa2nteABk7qenJKpCPW3do7oaGCLNPdGgFlLxiEhA5zrwCb4645M
66eE6Mf393NAzkgDYKwr9hqy4ztyADLuIUZiD1076D2Hba7szf0Gge9tSy709TWiwH4g84fo/33F
7pHaQFxQ5TcMCCdQIS3/yV/hd3+8x1xc5wifjJ4A13dwUMHx9evM5M+j6B9WZubbJ2FsxkbcKsAq
88cGKR/6rbcGlpNHndi3KMR5QBNTchrI7bWW3QF4mVhbAvzLFgiaO9TIWOjawdDjhfC0XYfkip0h
eRVZIRITuJcIMdf7V0BtxuusvQP7ElnvS11+rnDST0b1hzuZGdUDmvyqg4R8gPateLy8AWbt9Gv9
HD5rR5BZHYcb9ODJyBCgBy5B6aNgEnBlryai74wzigMV9F+IeDXN8JJ/15DkYytgsdEX7oIKL4rC
QemoWV1PuqevV0DmMM+vxj0z1NHUCiyzF5wN0POGyNO+8RRoSr+LyBkxn4Q7dPi5S+3UTqwVi8/x
OdihsSkydyEyQjymzfHBX4/pWmD31ZhmZj26sihyXPDcCjJUCkUmCqkQ2W62BnBcPJ8HQAyp3SvW
hDYo4xetHEgg8aG318AuoWIKmU1kAetrUkbGno8wVGBikCPqkcJMdsgZwWrKHPUJJaoLyGNwAS3M
KX/9g1yOwGmshyuMn2cLDIyXJ2mRN9hxyM+IlC3PDvD8UAbgUm/5Jw5f6pCJu9wj9wM8WnPgaLT6
LsFPnt7mSeYL0s88nc7hTDz9zUH2fL+HNEX23akKy1eYfPRvK3NTKqwETTkCz6MbAX5dI4NZs3A7
IEr3rB0my+WQH4MWUPdI/GIVDSROa+T9OvuaTkMQmo848YYrLMlkMfBryoHjFTpLXgswETIkit8L
p9+8vl6s9/e77VvqnG6ymGQZwfmDjAoZvgU4g+d3k9VAqPHoOI95c73Pv6P/N/JzoIT2Wpf/zrNA
PFaO9CKC69U1n4yU7d+5vaQZs1urZOFllLHlUyJcMQio13X59PZ3slsSnj0LSUBDiBII3vUaEuNc
0JEU9E4gdym7uzvnLLWvdwiZeHx9zVB7x6Xo1+fg5xbiX2XKtUDzwz4Shizs5BYDLU/JQdFgdQFp
5nROzlFgToVFmrbSw8JFl7TltULsw1V/acv/LG25uB9mkP1/yH5YEsbSLNj/zzstS2L3igz8sHF/
id1/LbE7s5D+xbT6kqEk/RMMpSWjU5oZSv8qRueS2T+nu//XNft1Hk34ZKqCCZsziqkoTJhJRzUv
fZCOwNQzjt86IHcO+eB6h+xc70QXIG/2BiSFlZC3eOfDkgP2gLV3gNHTcA3zwk3XwPYQgH3g3n0f
qOrUwJKBs8rR7GmXIxITEQD1ul18xVVklFcZBHcmLO8wpsGxcNDkJzpWJTkm8PRQrLlgyi7e3sw/
+5Pd3rX/x6fVA5+4KKL5Ajpi8VKEDxrDSOs0BFsrimVHmt22gMgoDzp75KY5x8IODMY4rW7hfsAB
id14o12xoiVtdxwHGtm8TARdKTU0MyFoTJlw3B4vHmDRASArO92ZcPk55KhFhpwDLgHloTLWFAzb
Djpzklwkveaoom221teG3OLNzayFP9XNyT9Ffn9Yudm5G4XYzySw6DoIE6hkc7xHXOP+EX40sHcC
oiCOc6Mg4tLRa3Tyxrk5FiiXESn8kQV3gqutr/bQ7IiUFzAZJSpGcrC99fnrNVy8zZnO/ANvU+Uz
+tV9zvSfKueh1lYI1ZQWx5LG+wlBGjuE9HrhwZcXby+R56et46N+NFx7e4RswE6DVw4vADvibTlF
DI2HFUbrm+zUnmKnN9JWc7WN4aZnH6Tv7tezx0f01Yhn2nG6mHpuDBgxuG3tDQJ6X3/8tQngV58/
c/MbtDzLJR3So0KzXhQDjTS+f+HFZOJWoQJ+ZkBgqi5HaHIkesJE1xY3HDbOPfjADtipBj32e4Wq
fEQs+q1MRQiHC5FpcpqsigCcRrreupy+HvjCvJhz/3fQhFUwYV7S4xNKx45LDvbPtcZfD+ec5r4o
h6CRS1xg06CKGA0TGNiyaI7YHkKoK3LLd8YE3/sFcVXbIw4q2TI8odovaN5B3vD/2w24bu4q8oQe
TKQiGCUK2niEMIAXvq7ICboQBU5nxPHe0ckJsLz3hdWV+Sx8sbrzXlerYlpFQoCbgFQZMfhHkzyW
CADzaPG3HX+mY+g7BPnOi6C2T3zxVk5F2NeLtXTuzJkY/9c/d/MeD7/33C1t35nAbf/h23cmdP+c
23cmrv+o7bugHee98X6XdlwSwNdI1gfz7V9GAEs/nxUkonR0duH9SCB7Pgw8i1dirWq94rwEKE+q
nRzEPQg2PkDW0TNMlDvIO4ZaCp6kWqhcEAUuMD4Ltr9efJYgTaZGylfygPralJb7CBVFE2phR2t3
ZfY6pJbsZgDbczi/iWKqAWRTwHmeVRRCvWyqs49+ySVB67wazkyJmi4u4cGpIbsduzwBkm7v92h1
TiX2HuEu0NJ8IyD9G5EUVTk5k+lZwD9Hb3B4qVGEgH1oCy46lBH0aEXFz5kHWiNLcmP4P6kdWSkg
1ngR1R8SDGiJCUxiz9yOLvHC18IWvJsLkzPzCMYyBAvlBSvDdFRSjyim4RJ/k0P1jDAr/w97X9ob
OY5t+Vca/V0JkaJECZg3wFAKxWKHt/D+RXA6be3Uvv76d+SsmrQV2aEpTAH9BvNQ1WhkZqUpkpf3
nrue6ZcqVP/+Wf3oppl6a9BtjN/h4vHPLNbUhd2jt1xzJxuRiak34NnC3yzw2xNqmjpxpn7E6ac9
FwJ/9vOf4Gr6bzA/GE7hLVrAUMQ/lfnnSGYgZbiiSA6aAt2Gdo/2rinLjpFb069R7o+OJLSFc3QM
tB8NFuCtwp+spLDWP6v3yY7AQPWYR3P6yP6FffolTjP7lPokbbIY4qTCSyrEd19sC/vmFkQnEzSs
hHTc6TcmGUlXcvv8/DA4D5qNyXU5QM/Lyw9MsIENj8SP6/ddCKnP7QDCkDpLd7so+BPC/fTq/n8S
/N+OjTLNX7c4M6pF6ck2T3GLH3B+ilRM/0yXNsG3yL3d3qKHCL1EaCD/AP0h7vf2+3cQ/4rr9/t7
jB54ezMx+ymGP+xtJ4SHftrz3fv7O3oJDxv7XUE6drrcHRXTe7YPaNEL0aKTow9PrtHgNuVro90h
WA1iQect7m5m0f/f2t2y0prZ+v9WWotKa+Ya/tuU1iJSmPmYfytS+C3QtohKQGhDKIi4v+pLzzPC
ZOhhC2GlQCyMJ51BwWPU3Sh2L4YLxtrdgo7+7chZ89OSs+2GVKmNiGLJgJMfvWpiKoVZgoCl/s4C
tJ+2pF2nESmdOE5TV46YkcoIRo2yWIAD6rHrMGi/SGVlK2p+lbb0ex4UdiuHcq3zuBJW16pLX/xb
wPDri9kMyqVRHOteBcWJSSQt+nBRkhPY+VYTwx7xwRqNvZscY0DuXqaihN2Fj/n8Cxb4I8p/BOg+
fcIM0KUlB/k0wyfAsZ5U9I2/mhrlpnF2iZjGwkx9gz7qhK6Brg7vCWohTmMAOqGiU18wQ01p31Rx
UOAL9pN3/ON6Pw1EvHQx06+eptrc7SJxvbDk0rnPYcfff+4fk8xP7XqGJ6q8qTtFwa6JWwDJoS6s
sBH7QqijQFlBsR7xXqbBCJjk04rOuUAf3wQNU3EtUU0QOiiQGDa4kgn96gj7I8qBIqX3+9Mn9Xtd
90k8Zqa9N1tFoRKfeQ9r/X1CmEBlgJ0IaUyQ9tFZtzbmEeXiahqy+MowWGga27i+KCc/ZGrs3mxu
JyQwfXo3xWNsNKLf378f3k9/6aIgT3f+CaD9/YK8eKUzS/pvutIlNTmxln0+qH+/mlx6rTO9nvqx
1sU5ZDAV+6vzzWm5Wfjh89rmv/bDP4gmTrzyj/qIT0IZ9Zqueh1MEl5LhQdMMKYEg0nseB891OJ8
6oIP7eQiQ0lVg5FjmK+BcV+5uMBwhqni6ceUcXhand7x0pueV/7++940WQAR8yHyfweIWLBGH4f3
6cb+Bmu0KCQzHZuOocHBtQwhUW2MEvNRyAu0BAtQ2dPo28kmKOK5d+Dzr3UU0Q0IgMSud4FaxDVq
GQ/ozbcXkMniN8216X+Fb5rp17/zMf0lOsz/1VR1+ZKEL/IfoinfXpp/ZO//ONQvdVjV4Wv1P6Yf
9prlQxn6Qf0/v/6y+vlr9N5NjJNffrH6YJ+8bt7K4eatAn3uZ27K/9M//IPD8nbIwWH5mjWynn6a
H2YSXJUfC2x//Mc/JxXwr6kvL7KyDt5K+Y/9S4lNvvyO+3L6CT+5LwkzvoEeGZjBBE0wB6v6n9yX
hLFv+C0Q1oAaEwS3OoTqD/JLqn7TdZBUqyoBxaUBxsz/TX5J2DdCKAUzGfjJmcFM9s8/D+Lqp6rF
Gf4k7fzj159pEGcaBT8flOMgyyEETG5gwZzZEgLC36z39P4qVkrNURXyzOMCTDBS5aAslqMdlEir
fTqt36w5QblPRgBrcmpMzPZUJ7pB5vo2r0wuNfABX41t07qhCvbMoADV5ulV5uzU0zIaM2FQTI0w
C//7atdJHiVdSkl7VZJAngdRuhmDqHeSkVEnUvpWBBX193EXb3tpHowk99cLX3B0uFQ3yUQkTLSJ
g/kjK/ZJd2Zm2wzjOJRXZlaDlDePLbfLdd1VrRajLSs93qWpijhs4KPuuGjpVolBqKZlVrKJSYlR
wkY5nDWBFu9JTfwzv83975rRBgsnNYeKqkonymOqcT6RoILK7+tJqWPAIoMweRVpMnANGQFCS19Z
dzLVNyMdW3h7Y8VAUFBchArK7tUxfyJBENkpG3/UeOavktbaRaSWxS71kn4feJG1SShvXBBda+vc
NyMX3Mb5hqnNVWcM3SPRwLFm6taAayCtHdeqfDai/rBwBbPEI7Y28c5rHzzYKrWMmUcp00EZWo0l
V7oVs10hSW/zUQ/P1c6vbKtMVLthZXfBwNu8CuSgutIC8cLpj5gA5Bd5x5BVTLRnoJKm1AKj7dfj
zSqjA5F6FF91sqZnSaI/RD6VK60zGnfgl9boI1NtlEvTG48fgG6CFB7/A+cum/jJv65bq1bVGjL1
rzo+BPZokockaDASKNIVx4sqaxPWwYF7OrIJflw5Stkq4vTO574sGoQs6L6JkAt6zjLZ7A1KYmUy
MqR1CdKqas19BbX0xchvfBl2K9PjyZoMB+ZHlxUdkK8As2oVlp5LGorQPqhSzmKtCFyzTYbruDQ3
QQjabalgwFxNHuuE2jVmIPHRWui3PlJQOggtkU6ibKL/1tWZYY1rlne9Qq3LMrT4YdC7dlUPhbeA
O8l0/l/kAj/d1HA+JtOJyufQivZZ5mfcHC/DKN32fqOsewIhRa2RaGI9ckld9i9azr6HDQYMjcYg
0sbkC8p47v6oqkGwtMmn+wFF/GSePrs/SlwGss1Geik1T73Q8/ZcHfvkqa0ttGJ5ORgnCw2s3hS0
WIaI1Pa7rhdG4DQ5NyE4RZw96fo+qKwus+tYReWVqYPhXeplJTweMYy6rYvJlrDyeWxK7e20hM0h
8fT5Jp/o5YkJQ6byGTDzM2boZWypl0Gqn5dK6D9VGmQrAp86RkeRoUU5YGNFe1CxZHseMu6Jvm+9
LW91VXNZEIN7fgjIs94Z1R5lGB5mNWmDv5eeOi7Zg5lvhW+lmk64qqN7DkTq8zFn1OrjtJJtfalF
aXFDdb1ed4XHAWtj4iqKj8G3reRncsj7uzTLcYApyRDcaE2o2iJqKztmMo9Enkb1pcK1wg2ktNqf
j/YvQbh9+FpmFXgqvqKzD2DxC7pd5m/yUJdvb/X+JZ//l19Q3n8RWAfZ/tewzs6y+LdQDn/rJ5RT
iM6/aZSAXdAwdZ0Zv7CcAh33zWTAaiasKFI/6i8wp5hgP1fRSanhyqmh8uni/6Qyp+SbhUHcqsUY
JRoAIv0rcG4yJb9Uis5huw0daEPXVBgaSNvXx8z1Xm+M0tNuKoUifhn7pc2CjK9rXXiok4R4i6Hr
BRnHBUP7VWV+LMw5jgeMuRrwDplpkRQxU73yS3YDGsLMyXiARDYfl5DK9FO+bA9IGdgX3O8acv14
RV+3p8s2atKmVq9HRdsrvHjziILeIqXfxd0Pn0Vyx4m6oKa/PlrsbLbmzIRlVVLmfaSq11XgiTTw
MVaxSjFJTvWvzLxcWOwrYvy5GAOfvUrRWgvTMDvGTEk9KF4sFshOdSw0c4L4Nx6cEB2rh1TtAveT
hF/9PLrP8H9mgz4W1KE6AcI1BuL7OUhum0orvZrT69KPb6jHqvPSK7Yyjre+0t2WbFC2IUUohm28
5kKvx2ABIczacD4+gOs6IRzkpBbM7nT8nzGyBj/RqjN6jaW084bRi9DK8nWhdHzTZQ0S20aF0Yht
Rh0jkPUhdlvaIMCay+ghDOVW2dZVW+9PH8vRnWNoPgN2100VThEwzNeP8mElSZ6E/GpkDdo2q2EQ
qEvHvM+cjxuzL5Zk7PgUsKBumhxgw4RbNL/3sjUqwyxG40rqlm8PZngoiXJG0rxw82jAwM+ajreJ
7HsRFIqtd5ga2HWg+smHfEthax01zQ5+w5fQwZE+wXdhdoJmYVwM52CP/XoQKu3jLrVGfpWpaGFM
9C24A57TqClWAJ5kHRjqeVOO0WZISLmQZ/7tmVjMUA1Dg1Y052P1ysTnVdNibe5X5ymP3i0g+Tvi
9y6+tn/gVnMZ1JhrOuolWzGN+VsLGa2Ma3Ch2mE4t3qPOn9dLiyOIiP4SdwyP4oiPgmrQqFf/YLi
mvIyvlJNq7Brv3mLFfYkK5MuSOH88CcCRdPUJl0HFx3H//Xwu9DzGLwn/ca0mheroNsyV9xWKW77
nj4HY33XhxglL8dFYDpX5hbMm0Zgxiz4hOALnt16FwY5uphHcsOsQ8gzEZu+w1JN+Dsfc0vRG4Fh
vU0tdEwt9piIwtDRllqpPwzGZ1X/8Q2UwdoSmFWI3tfNZ36psbGj5KZFd+2eg31N+86o2xgXemlD
Ft654fbhxlDAGGvnmR1svVFE7K+qp/lnzNRTUoZD4iv4DP/dYG75SpoNmMbL1lb4zpC214gIY7Bf
jNLhZMeWcoEzdAsZm27i0ynMRKDO/NRTByzfYW4d2fh004bOGIIE+LJTNv4dIyIo7XK8SzCf81Em
VxWahd9OC/3Mjzz+iJk4NFEq4dmp5KYxUlsvnlqKQQcmsGr/KtXrHAJSWgjnD2zJNZlbw4/da1N4
DB68wfjM9LYqIohDmNAbBkaRwGbqRBbc+LbRr9vxxvMx+VrbwDSIuNtHVS/K7nnMLiTbDZ3bJbcc
dK4MlXTaIWicNN+FbJvGtm/sKd2cPqIPXHUkrXgvGiw3zBibi4muNGUWa+QmLt0exWOtuDR6x+zt
DANkkQAE2QO4J+KVPADEF6/te7XVJUaF98BliZvLddFcFERQS0jMWXBUV7+vMqcJ7IYLRmyr2dBx
QbRnjt/Pa2VEhZIBWjStOZjKA9NLFa2lNzEa+ePN8FLSc78VinzimEif2qEv+CZk+PhVEa0wRmH0
r8furgd9iXQQ4lnQdh/J/fkZfv6e2W33JAtkpjT4HrC9pPbg2/zCbPc+BuWErsFXPYL/8b7yt1rl
BL2bFneRtiEDBos0l/5zCkWUXKfqma5u1FAoGLCjPoSdKLMVLXYc/HclQyv/Og/XBuIHj7F5nXgb
oxTqDUgdT4vD9CBO7WSmuyy1rhulxsmG43NtbSzuJqghMF+a4V7Trk6vdYTgLAYFacBMwr9AtGIe
YmFKoFuWZOTGqkFOqLkp5ul7G2tvPXMwyJ5ebJYqg8zMFpvtrANrEA845LxBTaSGf0VdrkIDyWy+
4tlOT4Uld3GwZvFZ29qaZyvAT/14E6LeBCx40WXbXGDAhJqDfqfAiONM6Nfq+RiDe1VUGBCTiAZF
mIfwACLUAlUAj8xFU1ds7KMgBNGeIrTuttI2Y7sPolXEnHQ413wHfzl8NTInUG6o3J3e8hEM+bll
S59CWXD55jYfaJMpTA7kZlhbqFct7BSDxl+1x86wK+p64Rrx8ZY7YXBexHZZLLzSj3zrF1maThxG
GP8HawCA/NUOKl3CrCjHiVv+OsIkdkyCHp1JA+sSk1o4WQ3RhdTXGUIebq9vgsTufyBQ05lOTYTM
9h2CBJ7bhZGg0f00BiURHqpn0mvZOgxvLTkfq3szE+xAN+iD1OJV+VZgcHf6aGU3vmKTzA1QFGTe
juRMzTEbzcwcuUiB+jUU9odcAVHBA6ZoHvyoJP4ErKq8svjo45ATzA4f7RgVvy8qtOe9gexfbjdk
X/gu7XcS+eCLphW1ITRU7lZuZDhqtUYY8PSt869x4+MPmhler25JWvU9uTEHO0S+kd5H7LwDs8Ml
5si0yb6oL9vwsjV2TXRGjB1SGI0i6EEvRYC+LEPEkWDQn75TeY6UcF2cHpcihX9pBnaQ2c336p6/
5s5wE1zrL4Yn+AHS5Y1b10CVciIyU5Q3pus9GlRo9yQWviHYO0yLqYvuPr0ABrAurasIvUCp27U2
VWwNf4s6+U75cfosZnUcf5wF4rfw0DgSTkdhK9VAlkrpyI1ysC711+iHpdn695Se1WyrEtdQ3Abq
+rzc6W/lKPxIFJfYe/oCIG49orY9e1GIk17UN9oqv09vi63+Xl5A5NRUyMfGtGsYndfwRp57ZwgA
K9cgothmS97E3KX7eMaWSihwrclMdRaEpzzJ6t7CJnC4JZhP0BpWivRCwdz6cp3rgsQbXBt/q8HL
KuFVYAb56WP86MOev+TJyWOIYMDn/hC5TzLeVZaSGkFAb4IfEgX/dwGm+K/jxrEwQ64TiMoknZtY
LpSmHtnqIxXmWXUrb3ChzTbNHclEwuDZ7Ou7LhAm2gyU9ekvnPH+/rxo3fhIV8Hhghf1VddYKS9z
w8QZgcQW9cWJ6G9h//XrVRTa1VWNXun/ywVnyq1M0kYxJsmSJVwJYbxJMHupYgAlwCDGPcMoeKA6
uYArF/c5kwUZS89MJ1nw7sbXmoruonkzb8l19NK+WPfJAn4+cuOguj+d6jwFpRjpH6v59x5GiYG1
+IX+0IOJ6DtcLF9cWmyW8/HH2ggqHa7bAIbcfqs1tj9cZhk6BwY0TGSPAU9R5pkI4KkMNeiqyxQ7
N90QFti7bfgmo1fWuMm9C1X3hV7eM7lnELcWnpd+6RWHrF+aSf5bAPP5fOhXqQsiRWm0EKq2ACFD
4Ax3MttkoIQIhYbY9yvSUzJaErwJpxy9xV+SbswCibKrE8MPsKaHeyBiGFaK5crqAIypeCvtTuGO
vIl8ga3rV16+9NB+Z+4QV1EpsvvwnOYjGxS/k6wZU3rjvasv/rDzniyykt/zM8KEUl+G6QK2/gjj
He3314LzTDT1W1lZWUFvDGtFTaePbd1y0+FWYu96IVo89xAsWvSMA2fFquHSbOHIJ91x6gtmgtmW
VsU0ji23tyXYnRsnAAduKIb49rROOcLeE3yAKlO5OUU05/VrgV92/eB56qHr4TOWIml2Q+G2qSfy
gIrQejq93HGcYrbefF9xI3kZYr14WCXmpklXdbtOQO1o2CNI/1KnTh1aXCfcieE837XXFVitV2G8
cMNL2549og4pRq9r8Rkm2ZkgKAEvUbUj/lMo7dT861pmtunZ89GjbDS9AKspyOFjvCJGDFYuqNBV
Xfhg4mKr1rhM9ybK98yV32/VJ5kIzd8bGrIRTuwJ/OuDlCV0lMwuDbsgCGkijG/n1D19PR9Bwi9i
N/tS9lW56LHXmnmGL01AHlPbfn4egFSpXUeIFF4E1dbPzlD3MYDYbBRauZZ4EH1LhT68FuyC5cDY
XggPOHW0HMGEct+B6bS4iNGpDP4bhdo9iByTczSAI4e+btTA1mG4DLtXEtsowFgDViZlk5HMVuGo
FvyQtj9O75BMZ320Q4NoTEOwGmmfWehBV4KoCSl22MrL59zCSFpMYDO2JWhltCct3lpw7cerpLdr
Y8mOHoHk6XA/LT3HC2ZoqYGKpQO24tY66nAIdoM2dTRi4ilgzsdSN/yxsZgtOUMMEnUDf9xncp6p
W9Xu211ruarxg6PEQd1r1opXC+raOFLXWJSiFmuqw9JVFAZ8FaJAUUNDjQZyQBSuLrZMXRcoW9EQ
nHH1QFioVU3EcK9Ac1oODXdR7PJgTRCJ61yKsRk1rOY2BSESKIVyJ8I4TcX2+IpGDuuEftM9WXsV
pD3sVXkennzIoo8fXTtBIuAfY5Zle1MiUw1+xdS29mYoEGasCADrBFRDjOc0z628ETV7MIt17e/M
0u5SOBALT+nDJs4FjWoG8ntUQzXJvEoosaKG+rWiHsJRYL0Saevz9h1DXEaXe5cWpjRIB1LA7Db4
3qBcM3TwfMqHfgd2X0uYt8oNipsSEwewB8BjwUo1N1rlNuYmfPJv432Kdyl6fRWaTtKuA1Q+VW5v
CiMXPiil+jtLWTXsvVF2KNrRMrtr3DESoSnoGqGiEYf5EBgIx795GAAJHw1R4WgBwh+Bqw85+HUC
MyVbW5VVNRHkvaLXdQ43Yh0qG2P7UqToJFW2px/2jHsVJmy22kzJBoo5KNLAeSPIsi1fOa7aBKNS
AfyYoWM3t02wCr4liSjQBCjXFKB5Bx8TftVr+RzFAobG+x4vRYB+o20Qj57mUSD9gU6mr08BtW5q
GI8ROaBaUKtE69vwS05v/BisTBvXVYPjx2OhecRFFnFC0rInB472CBAQop83E/WP5LtPReTZdeeM
mPWTC+lv/IfTa88Klv449E9rz+yF1mtWwFKsHVaC3fMH9c3MJxHUH9qHDvUu0TSciMMdf0K0pyK2
/+AhprKJcda+UBfqkH5n1D8fxCza5ltq1oV9Rw51ao/gObxOdVvF+FEf1ECn933sEs3OfGZFpDUO
SlqO5FANcmPGCObhNToq+FPJOYdVV+C4uIq6H5oFtbK48syIxOkQqGgSh0QVDgJcBbpdQewMQjh4
KKjNAYOiKXQwRy56gdNVHumzT1c9MyVpHDENtV3kYDw39+UTZMx4GU0RSaHcK2+BaheFk/QCyGTh
rH9nsT9f66RmPgUC9CqNTB7jrHXtRgNnYev4xVq9AIDULocX9tb061zDTY8L4jSr8/xTuKd0O6rN
kNSdYVUr4bXWdipBPsSOwF2r2crglt5at2pneDbMVjTBbZk9Sj4KFr2G/mG4G/NdqT0VhIiUXHUx
MjDIxSIV6GFINrUNOggtLG2NVsiwrE4f1O/F/9fnznRN4OWkrbHywUMQgNk57Ey19cg90o9NsRTm
/a2Nn4JbqIFDqea8P7NOlImEKycHWa8KA4PE8t4mGEA9lRqcB7kivNDNg91i6FOb5PtIDD8tPJOG
QsnMvNEz7BKwPRGwgUgbFbGT0JWJ0dZMNK2Tts74gERITN1asY0GLZsOGjMtzP3RVg04hBsUrzpB
vB36M4pkeL1mkasZ5wa/btnBxyjqdtt2O73Zj/3aqxYU9m/N4q8dzLs2TRkSpUoLiBWza0SmS8gH
oqFD9FT3qLkG3omd05JxHJKc1JWBmhF003LK5gUaCRlZ1tVAZAHfaqMuyui8Ig38D+mwZEsbpwLJ
Izg8Vbtkm6FK3R4+INFsA6O3SzeR93q6T5I9gm4UQ+zDy37cm9RuFUejosy3Rbfn8Jp49lCqTyGY
P9vVmDwmbFvKLTU3CWZ2xON5niYiT4qVjBAvp4ipkJvAOw+rw8Jmj94BEgAaSlEMhMdRRjwvcRxC
PQyMHkDAyvcZoB0zwU5ZI8xsrtP70try+jrKL/Fa0/TMT7c8cscEadlrvRK5IbzYlrndhY71VlsY
kEWGVZA6MXUaYDWAMICHC0VZlQi0S/htZ/U6TzANJBlWfelWfNs9UswcgenFgdSYySevT2/vI4v7
5QHMtjczAIo+DnVbYXsMkzcaeIh2hflWL6atgNy7xQhyzEXBdJPyGlFkTnHwK5+fMR0BKZeBR1kX
OfbGbBN0znSFsStW9x6BtJiuGhyTts4MOyJ2pazzHMXGqzTFfGomD6UqWGJ31abmwjJtNXD0i5Tb
JLJxNKXp6L6djq4Rv6TNqqZ7hNir0Gmog4xtmYoGLcmFCHuB8tH6uS9E/gz3taRuko/C8GxmuqX+
kFvnp8/qGBpNZ4VmEqaqJuJG89aJkoQElTY+oBFbDdRVg1iM9ZX0c1GjJAjN5cyumiu/2I0T9u53
Rr0QzDzSVrMPmIHSsqVdbRTAf2a0MYu7vL7ghs3pWectPPFjv3a20hyJ5bqGmiiAbdVb1XAth+GR
GNeUb4tcNNnO8jZxecZDJ8ucamnYHTlSabPFZ8hLTbWi9yaZLDCHbrCNxLEgDP1OnZoizqt2qweu
3q88bxeWaxJd+OXaKG0LnAQwi0uhs+MCjNnXzMDZWDJJvCggh1Se1XxjIjvRrNgh+4G6vQLlA9US
JjtCKLMFZ08SFT2sHCm2jwJHOfwo2m1q+sLQHtT0Rg5OUV036SNOHdDF66vtaSE/dnxQ90FVFDZZ
3EDF7FHhV0WTXo4sPqSoRgf4NqVgdRquamt88niGAXjo4YFz2Tz7hRWcxZP7Vela51Qc3pDUdX09
lN5FV6bSZsPwblIUUROivJW18QzMN6y1dHgNfLcdO76Hxbodq7JcAFtH6BKb0OAuo99LR2vVfOLd
lKrnWkjiQymnogqj6Fc9zNb69Fkdx0PgjhMDkVPUbyA99/Hnn7BkzXtNiXweHArTeOqzdATddY0C
36xGiin2yAqlyucWtBrK05A5bZBU19qlvR6rpY+vQPkoxm+hx8acBUj60sx83xuCg9EjlRlXvmMW
RmTLpjK2rHQyE2VTFtPQYmPYabZRlPMqogdekLumC8cF6Z1ewyd7YqLnB1VTFAURqBpC88sM1xd9
X9SB5/mHHos4RZgcgr7iQq39964sF1tcZm9lWk5nFqJgU2E/ikVny8Wm1NXRyrD3Vjs3aEhcotWB
XdT0zkt8keQs3NRUK1e5TF+KGJ6UpmbKWaWOj1kLK563XBHMyIuVn6SvSID6TaNvilaDt9kzzQ6h
WIiOLrXA0JMF1DuvAZo+fspCoEsOhUuaOu/HHoYMLWGofLihPVIfY4HwYUkkcy0v3np1stcVTrbS
72tRKGngmH6quH6JHFJexIXgRnY/ZEUsQpVuaW76a808M4JBcSIOAha9ATmHri3d72yMC4CQ+lFm
RVHXoiLUr88Qczd4jUe5rx56g1wEqSq6gkVOZ4bV2Rh5t0oYK9c0HX1k3Xu+SYJcrmRF1XVkdhd6
lNdnfY9gIcpLz4cwHbaNRuzc0/ch6rrFoKrBlYd92k0zAgUYensRqE2Hvjc1srM0Gu3TL3iu7bAb
AwVYloGaYsNAF85M19ZGE1mhrlaHNrJAvR3g9H2lCgEuJF/pZYhCrOiRG6RxQYgT2J6PQhqexqiC
y4DZStn0O0XpEI1CZlnGlXcRhQjB+aPhgu/CRitrcV1TngEEDRj+1uagD1NKz0H3EV3wA+a5EJRK
o1gUDV94fxafqpm/OrZq11utlebWTZSX2ZkSdncUUDM1+IUOQbIzI6/sJGw2+ohYqdbr3UUaoKBF
I2a8S0i8ajol2mlJJOCoZg7KnSKHajD3Hyf+3/0t/+TQPf+6v8UNo/Bzk/P0X//Z18LNb3j+aGiZ
6my7t6r+j3+iTuKbgcJLaHWOqhxzCtz80Z2sEPoNrXFoLQQGRbMC6va/NLQAosIIoGJq8syo9lca
Wo7CQ4C56POAgZvKJqbuya8yVZhJWOuQ/PtBK4YdmhKqxzZgyndZlfploMnxMjbSwfHgr10okPht
3Ae93RU0uRrqDtnMT0d29dOMnG6YYNgWerZVFHsaaEKZPVcY28BXO4XfMxpp25pltaiSKDtjI7dE
a5m1UJRMIjRNzVUSJj5KEXNqe3WcLkRi5wADBzO1CnBcDrI+/MMmf7L83kg1T1oNufdkmawCP6ic
eBirzen9fjAxfLKmHOUq2DC6p3GVcD7n+dQhMRSvpq13r8Ca2UzXQF6UqpigGHBUOXm1ue6N+gyK
YbRpNXZvfV6COszT+daI4gj1ZGXipqRo1n3qow5Kjv7W7DxvI1uLrusqTBwvbfszI1F6N84L5hI1
qO7SOk+lQKDMWjFZwjRqdKk7e654P3Y2Nb5MzVyUHUEnfahp2iKFfK9IeZY3CuIA5UVGwvNCwsfj
coOOaGEMupNnGNUVhLY2oGSuQaa8LzaBDwSuei70k6CSo5E7c6OIb/qsPdQ6fFLFWysUnoOyEKk9
vnYMEiAYCWBiXgDqdmcxPAr9r3V1bd4H1Cg2ihlbYsiLpZTXb1dBCRCaJzkHlpr5P2nvZYYZSvN+
0Bvd5hGqj4eK9wtI7ai28qMWCkgfMBmhfrSIfX3cvlZkAU1o8IAG3/C6ISjKAPdWj9LR2E+q67Ji
hepqZhTeD2XewCTQrtwHplpy20ArZLGqS9qNaJEq/Ebko5Fmq9QaxmjhO39zGpShUgNN8uijNucV
PHFSJhVqF7z7KM+VlaWgopsOlb6gWn731CCHDAeuMgCL+Yvu8lLFwAzFu0dTCNm0WZifFVTNkVfT
a5hvHTCliqpVFOXVepS9aQ91QQ9WEcsnnYaDowCJ2l0ZhO6QyR8henI3HRypq6g2YmEEbW0PjaEh
WVihYm9sRyfKDeIOTSqdLEZTXTqM/Y5GNPurUYvpmhn8IEpQhTchzq/XLNOQUpS7gJDNS7pdOWAn
mGzwHRYoXpuGlHaTJa3b9Cgnjoq43EueFSLLEnajRCiubFTUoephvKTLJ9PxRbWhUAS9VhRJXSBg
oMqvn6X3PiJpUe0/+JT5Z31IAAoVVTszPTSeDyVyjFBr5b5Kq8Y5rVVnLgo3p5VRsI3QJUJ66PT7
unKtjY0RBpH/kJrpOZrkjQNXIkwc8dDNFhnVAsScTNJ8n/BAkamnKDvEel9X0zt0JqDOP3iwkhhB
ioyjWLXTwOyXpZXzn5ydV3Pc2JKt/8qJeccJeBMxMw8wZUiKTmJVSy8IWXjv8evnA7vvHRWKQVzd
ONE6kppdu7CxTebKtVaWVQkIGlXKxsWxRlB4xEWZvXhKLLHDq6HOb9dTgC7btArLPPkoVu/DqDSc
XFFzR1bz4i/koYY3qflZ6eZ5r/VDv7Fjl0daPTJSQhXRCFm2xS15+cixNCd40ZScX0GvYa6QfgnF
InfSKdmq5lxB0cuDotTSEcfJFmYvq6EqnF+0VIusk9DXHX0zq0bfB7ibfOurLjxUynBnDKZxkIbq
m0mV7cnvpMNcj5prBcavXsxobqroxaMSyV+60Z8PQqV+Jq4ydrMgd/YkJz184FzYpWryK1Gt6F5R
kZ1JeaI5Md4u2CT49a3WKedZnESvtOIWqIwigNQJxm3UFJE3mXV5O0vgaPKse6rRPVapVR+LTEBr
UkTZ16nQLKcVtfZY1EOwG5tScK06biiAzAoc80ncOOreWJHGIjpRFYJIGX+Oy9fTGNqo9OVonJAu
Wju5B0TPMp9+pVVGM1cdbnCfZVtEwzdWJLQwc0kfQZcQdl4OGmuBWCqlbqHBKPS7sdcVVzJy4ZBx
lh6LadKcYIb5DpnTgOk4dBsb4o0laXLUEEKRGYFMrHZhq4mT0qYJ6yRURLvL5PaxVIInKSuKjcjw
Ci/k8015CRAWShAXyXLw/bb36iiJdWsKrZMezfmj2Ymdq0SK6DZ6g192qA27xKgHZzAnxUl6yKF6
O0wb0MIVMrV8CQUDHkJliIfGGloYs2YYBK0QTmmRqW7dGsVdVkrVPqmzEWcIpb6R51S5k6doOgAw
WLsuLMJDI1bhBhL3xmHLS4d5zQWOF8waiYuSXh21ojROYyOle5XQ1LbioriPJ+25nUXJe/9sf2Nt
w/HG4JXIkhLrGgtDrav2ea6YpzqC8l+ih9/FZiHeCcqk79N4ku8HS//x/phXAQqPpZKFcZlBm0C6
fPnCh3SoZ1UazFMjhro3RfnXekzMjUvrCpEnoUcnxiWCaZO42AxcjtIaJPdJO0TnQgCXLeYKW5RE
mY7DoOvPvlE3B0mxxpsgq7jP6ibah5Is3JSR1d5nNDDxemCKraW+LtvyndDickMu4vXFv+jyO6Vi
jqdO0RBadHmOSG3q7+J+mF0p8dNDq03iPlSUyfOjKgIKNIebZpCGPQDhtPHa31jv2FlxCSwmEMRu
65C5KKQ0C4oiOmNuBYs5DdsDQvb+gbTV/2Jocu9Fo5HvC8DEgxZmyU3ewzyu8rDdv78YrsMakGeE
9cBjfBeS9MspwRZOlEe/is6aEFeFO7WJ9KmSAlLhJg1HGscQ8LUUsYLw3JpdoWxEG1c6B+xYSEjV
JeCD20zueDm+OtLGrbf6/uwn1ewUpax4A043jqlS1yM6HQ6D4PdngFkK3smM9tG3KniruXmOfXW8
68a++aLpVvmQqHLwsZtESuJtWt80M3chRObsMWrMxs31ULA73TfsfhrrQ5XKCIcyTdrHFgYBOV40
bpzWvYupjr5xf10fKRAFOFGI1SnEgTNfPqJUpOFUSGJ2rgp/dMs6lfe6bAW7RTjtNaM8bszp9f4m
sSZQxfzCWIykVqtcq9O5KaFmn7Wsj8D85mavCKG6cUNdp2PIe4AULPb3klkaq2H0Ks3T2VKK86RP
ph1U2o2cWcgjinn0lHhS3GoeOyrGufCQaUOwr6LmxxDJ4vc4SaOj2WbpLjeb6CRrir/x3ZYT7DKg
I0NHBschTvZzFWUVWSq0mZwn50Kqpn0qZqVd1IXyJJZo2v50/1BjJU4mTmA0RHeXL7dWunKUCzk/
z1OePw51UX7rpriCfFcO+7AxoydJbrtdhC3C1gl7fZrBWAeYgLmOpArjhcuhB/gOzSw36RkHTPlj
oHFAKAaCW7HVJ3qaD8W32IfFQORY/GhxA3UNU8DWpYGd8/4cXC/wJVlDdQjLQsFvZFmQv0UQ1aCF
9IPT8rOAQ6Aj9X5m6wgsjdwq7UYst7hY11gMB6CmA/Ut3EJIf6sMUZOzNM7lLD9HyjyeW22OkVWK
7W2rNHjRmUb/VEkDGz2raQUmx2ArY1bZYlzJd8aY0pLMxxXACsmO8zATbqJyJLKJB8XW0ij4QO2r
o46ia3stMyc3RlNvW1M33ip6WT+VFU4a70/fdQzAKc7U0YxmAcLXmXxQpKKPfjA8N+OQfmpiA0GV
GphuX9XWvpeb2p212NyKuJZJutwjoAYadhnMI7+uSTFZYZpR6KfxmcsyefRTybgp/J66h/bF1L/V
Yl57mRBPt/Gc9fdxbmwp3K5PKaRjgIQmFyDn/mum9NuiaVpZHKw4S8/cj62rThhYDWHZb8zt9UnA
KHDZWJyUgrhrLpfmlInGrFdGclbFBqJKOPa3SVwae8zcttx43hyKyFW0FsIzhbLLoepQN8ahS9Nz
WhSZ3Rh+5Sqx8hJrqKfeXzBvxFY6ubmKERzn70LkvxzKitDBaVOSnYcgMHYS2MBO6KrmYAzKYJuJ
oO+7pvtLMNBqTe3UPnbJSE27G0Kv1tXIs3Jr2Eihr98mbmUABosol+BqLTyOklGo1TjjG/mNtc/A
8JzZErYS9eudgmTdgNmkIzfkUl1NsSH50lRKQ3ZGphHd9UavI0cb811ThNnBUjvNxRN+2Djdrt4r
1qnULSyMbdDF0HD2crKx+FfSOTSnMx5qPzutDnd9k8gYDDTt88Z7vdqTDIUFKUEzNVZq/qtUTBQD
sxWTYj53WRp5o271Hmgq8HdQ5TcBzo+2MEPpC5Wxu8s7apbdoG45oV69STxkOMnZlHj8Qa1YfQd5
iUtNX5XPg4HmIDd6aEu4Mm7sy6s3uRCSluekOYQkUx65nFRgoCoXBaU893IdHYVG0u7EcRpcmBDz
LohN/9BWZbyxby7vKSJMCk3MqwjzAfwY98LLQRNJHerOtJqXQNPvpC5+aoZFhRJKpyjPfr3/LuXL
efx7MAzW6OBh8EL53peDTerUZlIZdC8ZlkOpbbRaCbGjTvYoBgynLSwCE7PVISxzPli1pD4E2P15
iSFoRy6Z/nbWYUaIsa/b+BJPjhT2zT7J2hqJFgLMupv6Z8lILYfcKd6b+WTuK63RnKppxo27YmW2
wbOYmNHxqkQQEchk60aIEVtOmP25O02lkN1kQoLPNmvkg59WGS3JItmzJjhvilBlXhGAksB1aTCf
oSSiaqlxag058kRVLb3cjHuYqtyhSZYnJ9FI831XDfU9S9q8SUfN9NpmSD4KBLCeWSHynFWk17ER
CbfUMH6NsTXuq9xXznJsIG4QYR6bkPBh2o9VAdBlJDcqtlO3ZkC9ew41yYtSsYTRORiuLoErvv+a
r94yMwONZVlaSxS8Vrun7SBNlWl0p6GJaammt4pdDgz1/iirWHt5AUR5LFryaZFCzpUi0w8zq1V9
8TT1pszzT7iLjbnqdn3R/zVPSW/jg67tqlrQDn5kpqRAU0TYk0a2TP5x12R1tqs7Hea2YpQb3+56
DlRgYuIIFi7eU2tPUNMX6inTB76clSN7k0bJoeBlbWzedX+41zlY/BJh6nDtUWe63FB5jPVv1Gni
yRwC5HScYZDhuxo5lZo+UKrmWSU/ND1FaUuHeam+iDKKw1mYEPNpIr1zcDt0/NKU8A3RknvKDMPG
TFyChstrAj5bIAasqoGx10JhNYx6MTIF6ZTEmuaSmUFLjQZ0CZLWQ3DJx4NfaeG+E4IfZsM2eX+V
XF5Uf49OMEVhjML3Unu6nKDSL0Kh0AP5lJpjfNMZ8HCiAIwyw/1r42VcnaTgVcSs+MiAjdJLcXV8
+20512WaKyeSiWyndpLvEsbmjlJikp0Rlm9M7Kqw//pspNAEcdipWQA4qwEVqr4jN70CRO+rn6dM
VY5irZQP1kLD0UAR3HjCmYfCvnIUhFl15Drzd3OXJI9JUo8bIcFbjw+mAI8GbwiDi/JypkMxESIm
RzlFQzm5AOCaPZIA2UrSqm7eGfnGeG+8WVY88LdBTZFkYdmBv8XKMr70QVIZyokD3r8lLmQNFaN0
rxpitjXTyyX4v3nB3zO9lODEV10D0PPlWJrfmVnfsYa7pjAeZoBhtx+EJ30IdG9WBwOCUymeRSM2
dkqaSofKqmWHLHUCqKk/yZAK3fgbTabxM/cETcoQ40lbF9Kb35E9hg89dA9oJ5ffUU+zsJx9VToN
vaw+q0o+fhiaIvWmsgt2JrXeXRYXhlv0c/z4/h5bZvpqduDvGUgJNOo4qzchkDEFam5JnHWyvBsS
edjV5lwf/3gUAAyIa5CZ+D9zWQ+/vW/NgM86R4J6MttQsmMTALUJ001dxPWzsHwXsgZ1ZAxbVnvK
GMPYCoMU8zCwSk8t8k+12m/hwG8sXZV4nW4G0PAWXP3yUSShLiRzmLSTpIf6MRCF4KB2RX6r0zTg
6c9nDWs5Gh1IHEzY+V8ONSVQgpSZodo89CFQUqrMlazbuPHfWHtgtosJqiRRrFxXKki9Qr2rR/UU
Eejs58Aw9lkRa0/DNCS3U1GOKI2pVCu1JW5tzddzZbX6dAzAicoBFGF2rNZ9XOht3MP4P0ndaKHG
8IXJ9+KsDb6mKasec/wcxxCBZga3UdTHL3UrmM8gV9WNnkXmd0Li6kOZ6tZZwvkgd+Ze8r8KeSM8
BYpWPrRlajY4uhm7VhWpqceVEflOnsbzN2R3MRozTUy+zu2US54OGdJ05EQHF6BaW95ZsxzslKqP
uQQGKaFxamnWX7EeBoIUIs28zXtT83CtQpdqaqSjU+eXodvO5VjbVt1q3/3IN75ZVU/TuWZWcAIK
tHZS7sIwop9rDpTpplpXFp5kNHp1W6dA6E5k1uJXVemNH4Lalpo3zuNwwCBdaJ1EKqrUDcKk+Tip
bfRRUbtSpYZX+I++0nwIi6RInVaZcvFYt6rxfXGbRRxSNoNHwDhE+3gOgIxjqUlKXAiK+NbSksGy
fSvCi0XPpfYuqXyEExVgee2MYm58ngaWJV1OZBOv7UiC/DMpxMp+2jez16QjXnRVoaT3FZHYfmla
Y8COV+fW7gytPreJCQZVUQEPd0M1cJ1qo59/nTPYQS3lseCYDzLz5yuT8qMfW8AuwjoO3ybX7ytK
eBGCki6vnS4bMF4prDheCMEFChRtDsXoIIud/7Fn+lEfJXl/CnpB/2V1eA5ESlw8LCkKwnJu9GMf
5PUPxV94/EpWFgkWBb0s2o3udy9yGo+5S17SvpTVPCT7Vmq7v8zR1A6xPGoSNou18SMJ0/lOGRvc
b8vSaInNirinmW6bJ4Tt0RTiYAgTB+mXVqVOqWJmpfZzSTka+7THOmv3xjSq8mGKSbZttfOVDIZz
Pf3VV4JsOCJ9JG/SQClGfGo0OOxyHNCkI5X96rPMeiRHllpcpTNJqxxDqOsINW7Z/BqKETxNwiay
tUVxVs4m3qz4usyzhSwsUu/aQBRpnTzFRuKq+mg+yG3pO3QPCf+SskxpbRpA6bugzePOAb5utGMx
z8Wv90+yy+z49Q7mpocKQPVMXAoHlyeZMPdCD4wJjY675WUsJuhtVjUKuNGz+JER+YHX5Wq0e3/Y
N0JsCNIKWD4VsqVWtroRUqMpx9DX/BO+TtqHKvKrs5ULiPR6rf5V1ZoPC6SLvYBCnlsOXeX2qeof
gkxWn0wtyjGLQeo/VeR+bEnzJimUaONmXM8MtUROcYPKpapz+65zja72ZaXIk/aUaH10nwRN6pl9
bDjq3KDlShZjw1reApzfGlTjQgY+AEcE3bt8HZi1Q8Lqsp5o14idWDboQx3IsyfSMNfaGX3+4/33
sA4vl4cEFaRGubwEbU016ku5m0ah6k/+XO1rk8x+jHEt6AqpPkAF2rjQ5EvUCSL5EmlwlVH/A/YE
WLx8vErN9Unptf40zP2wU/W5dVPYrA9hEfWHmJvBaVAhe4oV1fjTxP4hJMfDEE2RnbiMK7eldO0Y
YWp5fHEEjpQaHQHyuxdGcfPB8o3Jnbtp2rgN33gpkBaW6OW1qLamLahp01ihFg2nRJ50LHtU81EK
ZYnNnksHuep8LxyULW7fG29GWSIZUFfKyHCgL6cK5GVI2yofTlZVV4fJFIRDD8PPhnU6uHHbZxuB
/xvjLRxCc+kwoiAZWUVPfZK2jRI24ykI9OcolitqoIHmJKV1E6hTvTHa8u1/Dy9YCPi4mQBQSxZP
ird6OgzbBxCq8dTUAhrhMEQ2YNVbGcYbz8TzACYRvQP+rQXAvQItOxmr8ZS31eD02pTdtIP+zHXQ
3pKib23eN4czeFcYckrQ2larm3BNNIJIHk9zXGf4HOH0pEGCPk5C+QPgqdjYTW/MISAZfBqiNIC/
NXuxGPth8Od8Og2mGu6gKBe7wgiklz8+IbgdDGux/ZCWAvrlm8Low/RptzSdxFb7qqXdoyX3P4Np
/GmMfe69P9Zr/Wm1LKD2KhxHVJVpPrHKRoLQNMYSzsgpM6bOlZOYzrqGMHt93Kj7ySjDw0DEZQtm
Hx37PsIvNFdG1wjzwGnSSHFKUQvdnBjh/e+1ziwA3NDBkKACz7NWX4+135IkK0qFGqfV7iQEfb8r
zVhx8ZsxD2LBlf/+UFfwwzIW1iILFRMFDlz6y/mmJKdFkW92p44Q3IaqLXyq6Fp1N5R66SlNAVVB
GWGAWliciJY03YxqU+79uUyPLZH4/v/n63AugNRTBqIGevl1UsyPxUINe/AAoTrOMlcvBI1FIKOO
9jSDPTV9oUC9h6kn+yPOt91cuZ2UN4eoy4cNytQV1P06O3SgW1b8EjysZqfsiywwWgF4GH71rdij
sNBGQlkLGoKry7iPqmGW78UpNelGE/X3Y+Rb+8rEPMOfBlT3CEeNuc32FhVcxxQS+aGZU9PTSk24
75o8vZlTGS0+0jQH4t+I1TVS5jYthg2C0PJFL1c6jfLAFRTetkapZ5VfdVbW9wIk0JOczui3Cku5
T1RSrDBsRdsMLd9JKSHcqrF6ev+NrizBlztYgeDL3CGrg4jzCgD/tpjFXqm5oYv+xNGB97cwzZ8g
pRIejwaWPoi93KZGxT5o8Bka+izsp8z6HMW+/NTNZXkutNjwBEJCRw3ECDclTbCtRNK8eqDUbSqC
gBbBYuVqauN2daju9Kr30VjhwTxbYfFipp2JZ4dCXUuPalsK6+5WgnFoK0Y4e6WuDk5bT+mjIMvN
vqLFxUZcd31sqhCyZAr61L8UZU0mScIWuuwQTSfNnHAkUIqBxDPSNt7v9ZGxtM0BIF2ECsRYK8rK
VBfikEX6fAq0onNoYWbYkI/yY9UOwsaR8cYDIbiHEUEZbwnhl6Dr9xeqwy/QWlE8dfA4cSnuMUkw
sy3d+1sPhDWkvJC1OZ6XnpC/jxJQlCUTT6QThBeMb1A92XNpPZqZ1Hnvr9DraxR+NOxbukgShxCb
Xo6UKEZN/aMCfe+lg5hIlaNL2VM5aTcYb2x5+V/vQ0rbEoQwaJgAfFdHO8iuVPuNckr0xLCFYBId
egbVH0QJfM9vY/EwFWJxTsV5C2N54zGh48Ghhh5JYX09obNQd+TwoXKyhsD41ATqVykUxR9CZGG9
axjDxkn+xvsjKIFoTKUV4N5cBSeNmpttGUzKScxEyaWDgbGPTCzCZUHvXt5/gayIq9NNJexCY6ey
KkDJVq9Q0segnmLfOIVmcNtUZW56Ud0Gd20BWIUeRDU+jXHbJI6aCObHooU14g5Sn5jOPOj5jSX7
cMqLiSC0a1WCXnIgTQEfMLFYs8YiD8nrxfgzcG3wUhsINA6NKtWSq6jkr05sldgSdxmmWFVt9nhQ
5COueDRbxRs90vMh9lSBsIJLFNW9bdademMMifEM/ZG7Sy4tu6HSeGrbCJriFBSgvYSqUNKFQ9kY
xbPhZ22HOCHUkKpU/XM5pLh5BAMTb8vgUo2rz6H8l15Iyng0xkn6K1Sr50Ebk9rW5DZOIQwJ6edY
TeJubyI1aO2AqzTFrXKCQ19GfLdgbITjIiPHuTttI5cWP6TDndg+aTFUfDCXqZcPKlfYp45A/Qfl
aOFxGLMZayyj9F+mKbEs8nexR/MNYetGrArCqTDs8eCE3m/golvDya8h91tOCKYlceWkrWpXhYXv
9BhpHVBKAuTqJPowPk2VCDCnzVG5YDhBctvR7BA6Y5F8lrpJ+MbpAACHDKzkPE31g5TMnPtyqQ+N
rRVJONqWHGdf4AeBxSy4p+YU0yx8zqGAfqorFasyXY/k3E65OWEE1XPzAnw7wHyHOvVRFMfgthWC
dF9PQfuxEc35i2QIQ71vwlwqmSS1BnRTh1nfm1A9Y2w1p3b09AZZ5ks+R5X/oA0WjTqAb8J7Ie71
LRu+N84StDPwKajTcsuu6xkS2HOJgmY+5VHjtIZeHuhXZe7aUBF2E/vMpnCFVYwYb2zt6wtAA71f
WLWomEQy+csDs4q0Ih1DwTphMVAfJjHRiRE3tRHX59UidwV4XSqiUNtWe7pUZ1/oi1Y4EZ61NzgP
NHt5KAT8bZaGCZq6FQlfH1iMR/yLzHNJ4NatS4bCD43I7IVTacJb9gtMbfpGuW8QGe62zqur44qh
KHcheLKWq2B59N9uUMlHHDrWhnCKGiO8DS1p9iQQTVc0Wko7lSK4QWwFz3EbtQ+t2ua/gjLIXEsb
FDfWS2FLlnbJtlwitOXr0K4Fuhz11XXlh0pfR5ggC6ea3ppuG1bRY1P70w2aABpWKn61Y+uH9qwG
2k2NQYNjsrqddo62MIG3FhbET25hskzqNqsgRsqFJArkIDgPgpC4nToDVOJxsIEFvPGiuYNJemAA
oYRYy8BAqetoMFr9JIch+h4lDb1mkmEul9h0vf+m33ggjAzogYj7CUzAdcrsa/okFH5nneK0U49y
kCduSfO2jQda6VxeX6C+wCh0LqVhHhjO5XrCwj0x+wRFjyrTm0/sMIAYs6zZcQRPnmxRuNDzUPbm
YJDsppg1DCEmYaN8uOL9v36JhTFCUwGiXepiq8wtruokUYI6PPthD5e/MXL/jiwHs4UsUosA8sJy
Tcr02qEq0pUvM0JaPPUMwXyRLQGJyPtTvxxClwnPInRBdoJAnw6Q67AbWw4x8MMCUaOBhY+Dviqo
dvJcakt7FD+iBUPateJNUwVW8MdDU6TjLjeBEsl81tL4QDbHMefcPNEss6NdVRk7UNUtp0myz0mj
/BwLVfDef9oFFbl8WowGrMUeAAIxV8EqvYuFTtTnRZ1ejZPyM4UKvCgbmuoUqqkAg8HHR4USAg0G
HV2L5MQpclhif5wYIF+GuwjzFQIjhMnLZagXnRVFrYw8WMTeWm3jhk5gqA/ef9Q3QJvLYVYI0axD
PIkzhqmskkqVbpS2wdFxa1Sy9GgIWfqQjGb9kqXwYGWcZVwccgw7TaLwvqx1hH/dVD1MVWxupGAr
7uqyAzhJuRopOsvcV+uX0DW+NHeRiGumrBc7fiz9oGKJAw0vLO9Sfba8BEmSG0VZ7eRBlwLozuMX
Qa5GtMhx7ErBEGwkn29NFrD3cs7B8sSQaLUw6sry56AfF4mLMuwTJCmev8S5QjrhhTT1lFxyugW2
5vATBrH1UKqD7hIncuaPmO6oZpParWUOf3wwkr+9VoG4cy0Or8ulUviBrFNhogzUK4MNXJq5JVK8
jV3xiu+vtgWZ4xKskBhAMlldKGGGunGMSnQEQhZ/EqpZ+CVHcjl5USWlIhx5DKFCSslu0Clzjqlu
3u0VMaZXUxkqsWXLamM9WpR7nwTYIobblBEdUuJRxITLH40NtOmtr4vRABODvgW0Wlud41LoG3qe
mPFZmRLzfp4pzwlTEtxzuuOkMEOQUQyheaYBa3SjTQQM4dRnN6qID2+iq82uqMRyL+pomLWujrHF
jGgaOEJU2Njob60qMGdcP6imYce4tsCeDKCuUB7NUzlhQSykGT2gUrnCKL4RvgWj3/8Ix1r9XARp
i0V3S+yuNbQhAJaqF68MxLpaAY4DXvRnVPVlD3LgQqSibAXcZVyJrua4E9R4tE5tgpRSy4fcDVSB
bkmFFW6s4ZVY4++xCOJekVpsP9eBRCTQk93qZv9UimZ2TGT8iEu1GRx0FLpXdZgVxwX9FupwmvdN
oGX7LvWDB3gDA4pl3dwrBi6qo4QVl9ijEmzyMLzJQCOeqw472ZQI5qWvzBZb2kGEESHyyYEZe5bR
0ewxyNLT+wfrdbBCqUwxYXdBdKc6uzpXyz4sROxTknMCeeIwGKF5IxXF1/cHWZbw5Y5ciF7Emga8
c6ilqyWuqr40CoOYnMORJn9hkGkuuGfn1pI5bYXZ15ci5B/KIiwDDgFIuJeHjBxH+SQEfnIupVC3
q06UXSHO67s6K1pPZG8cBGKqu6Ksa1dQRvHG8MceSLGjmSTHlxfMmf6A1FLyzExvXCOIA69RLHyC
KY99DMR5U0O/BP6r2QHvh55GmzU8A9amJkC3aVDmc3wmbNQhPPtR+leGj5tsW0M/JAvdpHqAW1Ge
tY6r2BatJD32dTNCkFGnDnGPWu7KsQjvBn/yP2mD4dM6SIuzZ86REQRUm5NTH/rW05CVyQdh5Byy
5wnQwsvlMnxGVyEi3U8qfKnkTvHvYsuvMnqftXjeBE0TfQXfzELIlxHLpAV0l5hj3bWyaHQMPuLG
TPKsJd3us4+1alY0scOdtnb0dqQ3gNXI6KbYvJIA44H+77mUdp/FKqDJVJTiybVxTr01nYRgnP+Q
RpdA/HIBNLhtpVyL8VnLpZBuuVntlqBS34akCD3G/lMW/kKegxSPGxTIy0IrvxxPWNzYJFWIEf7o
uqtUGLKaOCM5qlpbnjyN40Yi/kbgT0lzKQCirOAEWrPXi1Ew5lKKW5w7GhngZjKtc9gZ06d+6MPK
Myj4f0DQj/A3S1MByo8Y4d3T56m/Zf+3cgpdDkMLcBtTE8r6VBis1cbmE3HProT+DLBSH3NVVD8V
5mDtyqG80REP3RB/aI/IBkS7MIPvVQh3m7YZ5U7s6vo4S1rgiRNbzRqlgZi5aPbAovQ2HOYvZD1b
jYCujiEIjlwPsBHIzSRt3SzEhFg+pnGLBwICSoPmXkUy20P2T0T8RxZrD+XP/GNb//zZfvha/ufy
n34v6OUdYWHz35d/bP7+c/CzcL+2Xy/+4OXk+tNT97Oenn82IF3//Z980D8/+f/6L//18/VTPk3l
z//6j+9FB7eWTwOGzH+3Q6N+QBkBqSMSbmrmS1b52xG/fLN/Puf+a8bnvORR+/PHvz62X9ufzb8+
RFij/euha/EpyoN/HZv0a/6j2fz4f+zXDO3fGDHyOqCPL3HQcmL/Y8Km6/9e7iWqSAtTGpb8/zVh
k7Fsw4sCv00SbeosC7WwKbo2/K//EMR/4/yw4DmgkVRS8QYw/siE7fKKfA2iASdQvHA6y1CWVzmu
3DVZ0Ec6TQ966HF9HWrPUhPfl818K1TVzwpuV8XZYo8EPjtpDNyYjr2tWdV2FEuDV+fKj9/m+vHv
q+F3G7bLLPefL2Ty/EuGey1QGOD3CdPUB58zPMN2QqCn1BT4JZFCmgolBpWvTjy/P+bq1GEOEbXD
dEGuBkkc3HQ5dn+DrxoF4fMkRMqnSRduNQnsNBvqUzDRH7Otw9Srq1F18gqHaVT9J53uEO9/gct7
ffF3UBHJUVig2LUk2au3kIV5x5SO5vNMkyE4i3jNKNNOxRdJF44iUnw7j5T7SRbn458OTBwBSwpJ
NOVy/nf54HUT4OTAMfgs63hwKwbilIHdZSt+/9Fqhl2j6h81qTxUhfr5/ZGBp/js/w0NWMK8YOoL
vGcquFRxVmPHkPDzrA6zJ2J9W+GfDx++HI+ZYzjBvrf9O+3e8rT79mC6+lE/0tz3WN/qR+Ne8LAr
dS3H8jDM5++XnysP9SE/tPZjfWj5LXfTUX5s7dbmJne+9873R93ND+Ln+hbbOZcOPcf42/B5ekxv
5/34ND5rH4Jj6Un3831wZ72MT8NjEdvTo3zE4Nehy7PT24ZXe98f+dDv31t+Ozqdyzw5kfukuVQM
PGEH484Z+J1i0zvGq11xL+4LT9z3u3qX/YqPmJq5g0PX4ANVj31xaGgjmtvzD/FeOk7P48P4INxm
t7pn3MkfhIO4n26Ij73OKfg06YghOp9Pof0o7CjXH+ZH9V45Lp/U2b7z63Bb2PRTdwx3+THLrQ7V
bXNInY+ZHTumoxzDPe0nj/p9uLc+NQdS1I01/IrJXb3PxZwX1GaxAFq9T6puLYoZIX3auQ+fKHzc
4vW+D576b0RSSkszI9sqPZo5j7fzIfBmO/JodWSnu/kQecWeH/UqJ9793N/f0ILJrp2PeBgdAjd3
4B/b6LW8xJ341hCJ+Tv++TBJzmA/0SontgdoXS/WIx1rIv7sDnSzDXa5s/y3h40k6dV4ZPWcpOCA
rUv78uVMv9wzpZoNrd8r2dOYWoGjaIN5M/ZVfLQKum3jzeYWUzzZQWB+a8W2uvv7lyy8CbssPL7+
qZmGz3hHU5zPotYujaLzCDp7RxpL3O57qkd0HKhEOmJg2oud683rL0RF30O5pHk2RR1bxA4ML0OO
BraRettKw4Ofx+KNz8a7sYLmn19yrFnt2Q8MTKn+z9+9/lz1P+ydR5fjSJal/0qf2SMPtNiCIOl0
upMuQ21wQkJrjV8/HzyzKpwgh+joWs2cKd2dVfFoMLNnT9x3LzN8CyfgjZ539mWg4Lboj1ILZBRy
9mWAUoF9DMrwkTbLraAKd2rqU/P378zkJ9R6z5KrOUYQHRRBupe18bkKzM1YAGC21iMMIvJ4G4o/
PF+5S9XuxQjTr6A6HgG230qRtW+S+iODNCu3Qks6/Rao3eeqRhK7h99/KDdB2RysTN8G0gdTGs01
GI4HOm9bSNBG1Hf9ra4Ejtv0d30dbUIGqzvVXWf+UYtQAahz5AXUdQbjfa23N7FrrcHEOQwn7kM0
JCio2wCgn5Q0fe7q7LZDkHfBG57iOt+coQktA/P7fDoc7qyug25Mw5BK4j+KEU9NHRqtDQDD7sRf
Ym1UeyQcJQ3aU33Te1a7YHwqTb3bNnaMDeMFBL9KLMJk+OmBNt1OG/pactealiJQYjHwGY7wDqul
Mq61qq6fcuQk4GtYGsg8ffbewjLePmqMxGYkd/ObpHWlCY2CNh7DSv4ZJRbxfovo8ejJR9eDhTGs
FQ3IS44iclhJ24VPfmqdwiHFfRJpk2vMaA0B4umyc3DqXsqM4kshRWDXVdpTiRntpaYSbaY14g31
ffSotew+y7NdMKIWEmnZBvloGly6cq+r6VdVHSnH1GNse33+PQe1/oLUbrgw03v5l5KHwI0w0arN
aoupKQZZTPzw0kjBZ/gOtVUiiijEKcY+rYLPTaTZWVCkTjzGS9SVbwRTvw/HNETPp2FcFK8OZuws
C2KauDTluske47RxYvCS67xFy9oJjDzZ+qXGqyN76i6JxuqQwJKDXnz6OqRxsycHDiDwbqw7I8Pj
l369b1Xpkzmk3SPNuXJblhEIsun/1DNyO03thlU6GMG2FofXhnLQAfzR0YQC/NEA2P+q1ocx6Ya7
0Lu1DL99zkA+rfzc6+1QHUTH71FXrrq0vR3TVHTGlJl/w0PvVm81B9zG69v5+aNM6CVL+MdpzvOW
x/xOiP5vS5YmVrMrTNM/f/wsyYv+nR5lv8iQvpdZ+pNSyfusaPpz/k6CJF35i2yFuXTq4tPcMZnO
PzmQYvxFgY7x4IlNDglGvN4/RNSS+NfU+ANoB7aH/zChPP/JgST+Cv9lTiQDzG84/z/JgE6jUAq9
oIco+cJwAJ7e1N9Kou9C/2mYJrHyNLoXq2AlmfXaiwS75XbFiWx71su7r3Uhu5lewHe36W9rEMFO
FNuEDuIs0RiDQRKGsI3uM6G9KRsFpuGF3veZBVBsErdWN+CooV04+ZJ36yESKZgrStR7xRXllZ90
SEsG8ZJa59lXowBJ8DONdZI7QYl3aiUxDaHVzLi+z7U4t6NGU9dFmTTbrsn9dTGCYDELSV3qJkyP
4MnXm6haMAh6YgJ+zmc76iAN8gxOiPuKgvGd5Ka/cmOInQgyUvSbuoGaq+oh4IJmwDBSsaDngeJW
2uqLMrmnTyanZvolHD8FgAF4QWv2lS1Z6QQAsOV9nRLDZGMmMelVSp9IUL0bt6u9tRXL6kYNFNeB
WwXoYoJwaEds5xRiK+36PorWQ6xEe0ObaM4CirPoeOfwJbafslTNnCbrIEIrGnMrJYzP2IGutnsd
pN2Tiy6sD0o3qymnmvqdCKPz4/VjOq99/bO+qcRI4VwmNDjd39gMqTNDRnZPP6DcEON+zLjANp0D
4Bxe7W1CKH0fmwwyscQ1/APsS8x5tSCEXIZQHAnS4rUhDy8MKGefgCYNDy4Egw4iImCpEMfYXf+9
s7IoP5fIheYbx37iZZzrRiTpAPUdhZR7aPz0bWcg39oTvAPi6cghS5CWf2qP2gTdN1wT6Q6BzOnn
GYvESEZBCe6F8EuBtKFUBwDAHODAC4beEvDTI39qaXbROnEw+p7Q9V69ZVoUiqyVvspWlH7X1PVt
xJZDu7zNnHz1489XOIWFzJXRaoX473SFuSjoXj9qwX1Qb4zRvwtS4G7msB/UpUGWN1DXfIkw7hNe
wEMPk81siXLtR2U0yMF9vSF8fwpfrGN6p99y5qVP4V1ii9v0rj/KW2OTb6CD+WndW4+H/JDt5COK
nWqz0n511AuOgXP9E8yjLjDOnJHfv2t2xyNmrYKC0e57pdsPaFjkqb4WynrrduMmDAzbZ6gWxdvr
Rs/cN9Ed/Bxo/uBbSKZmQak6CoXsNkF/z+TSLzUathpMEQuH6uy2vNmgGUMOw72Z5xoEuLmYKnF/
j9yXLSEqrDW4IPWhj35eX8wcQUMqM63mtyUe8fePURj6jJ6WWFLs0cluGTp1vmurclUdlxojZ5uF
JWr1EK7wmkPppZxa8iAPi3UXSyEwOsXtGMqFhmf42o4fAzT+4kl/1FiAR5w9Am82oXiY8CFQiRHX
vF+dGo+UyZhcv7diOu1MXsJosTb8e9N6rmKEz4uFp33J3jx4EGoSEgl7aCDZYpzdt2O68aRfeu3u
PBQE5WjB4KXDSBlBpRNDyMW/nS5QlFujL/Ssv5c6v9917PbKiM1x4TiebR3JEki9t5kves5vdcJ3
EYsXZ03caVVxMNoCdC1j1+hEW3g7iMKQTIJeNPN3MIcuVCvOvuabWaK/tzlK6uynixthRFH7sCgO
ghU8ikK0qd1gNRrVupCzL/Cp2169JKNzYaUMQMIdPCHbmE2amSwMQYKkmJUWTOXTSN+BYtxUGoTg
Yrly5eSx0dLbytpdv4Vn150+AmMHsGAwEgUUY+Zfk6C0amafhkOgug5UV2u33BoIJ4Z5+v26pflM
MvdvojqAXE7ioeXvs3fRzOJS9ZVRuVfvhaN62x2iW5q+8oubMqWykrZwSq1Vw26Q+dYWtnMekf5t
ejIqUUunL3K6nX2mDLJVaQo6qPpKJxbUQLsM9MEqSo4lFq8v9aK5qamNXAzAuHkoarVdoPSeoNx7
prgKuwfIV7dxN+yB4UVyQab07xzrv5E1vK3tnbHZDuoBvONB/mZsbwpfJPfpT//8iVZk+huXnMGG
2bbJRl4rgYigSdG5zbrJRh2ieeiYrluZ3OH7d54xcOrCMkPrk9zPGYXJNF4QyEnmHdLCajdpUX3J
4ii+oWKobK5bmvstLGGFIJwEEr9izB7RDFB0MvpjcIB2Ibj3GdxwWl9ZwjbM7xVenxFLBQpFOnQ0
+WZfzZOGaXRrSI++oMD/7ZvKy9jm0rfA7xmYE+Mv1xc191eYm/QI4B7ndMMWPC36nZtUyzb0R9j9
j2CBAPT7xy5RbBrMzlDJz10uoSa8cJ0vLJBU9W276P4TCZ1azAt/LMKirY6KEiPTLnU7zRtFm/nB
fdEaC2fw7HSwPOJMgK10gpjcn53xKssQo3PL6ljjjlWlGyjqIL5jafvrn/HsbPDY0HXSmI/iHzzd
p4tyo5xZNaWqjk2c7YNmn4jW9j+zMDsXsHKHERKj1bEwmMahgJVGC87nwreaxr45xlNrma91uoY8
aw259erqaBC8CeKtXO2EYIkpbg7+nIos763MeewSqRpdK8KK+pofDdEeP0bZSqhs6zGAFtqOf6IM
my0hbqePc+IkZkanEsC7U2708ZABZqqODDZCRCJIaxdQIEM/S+/FhevE3YVlllE8/mX+KlaWUFTm
dN6yPicvzR5UV+jQs/btDjZdoZYKu2t/XD8Z8/d/+qIgAi3cNVGH/AZCfLc435NiGFfH8mgOKxmR
xYMS3lSQEHqos6+qZsELniXxkzkK2/AQTpI0kMydfkt9dJlg0rSSDdRu8gdvtK2Nsh/30b23HbfR
Trm1bscvwo+OSd+f2cfra710z94bnzkPtaSDPrYYF2G9UbIHdCmc6xYu7SCjQlO7nLl666wG5WZd
2yZY4D1xfA06TtQoFE8L8BzjwR3SL1kaLDjhC5cC2AWYQljEgW2c5U4U9Uy5VYTu2EsS9fb2gfkT
BMorR0KguZU7yofqpoy+9GK01jPL7jqNEfuFiO78/msAk6jMwPoKwe6c2YJR+nYwymA8SlK6MpB8
rPudZi0c1ktL5cWBRYX5GTj/z6LV0uwDPv1wlGQb+XpLWqmKLX83P/WHzi6+tR/K13QJdHX+5LCy
dzZnp6aSIvhCO4+VQUhQQg2XwCSUtlz/h+uHZ6ofzxwN5DkTxIRIlcMzh1IWY0BVM5fGY4KjQYu4
sBPTkX8YX1q6i4lT3Smv4xIX9PmdOLU57eu7++/SiPMicRhRN2SAtP+Y10tKOG957qn/PDUxe94U
CRhzDEb/qGyqlbIv7ntboFREvrgXdoIT7Ho72A6dHWR2sCu3ya8JDmCmC1dzaaGzJ7Cqco8koR+P
lh/cyv2NoecLqelbgH220KlEMs3mMCA+eyhG2YgaKKvG43ArQpG1zT74P9py52dMo9rdNn42nw/S
WngUv7uNLTwKj+Gh/BC9FI611m133yyEFWelDnpjFFQQk4PunkmJeR9hpBJrFFoiHqMPVB0k2DXX
E3fpsyLYxuellO7i3XxvbbbNUY7IEHySWPvV/tCAgRRbq2ISylY93jAbJPpwkwUbdyERmXPbEhOc
rnK2sYpvqo3SYTf5FTxpG3+jOtFOfzD2/nNw5+/HwhY/9gtX9dzPTzYtxtkJfaHYmkU7DNr6gydg
U/ylGndRe5PsYuWZx1pZMHRWbJ1Wx9gsqDtO1TTOfno/m0LLeLX04dh/qjfBV+Nl/G7ts6fIs4O9
+DqUDtPe0EPrwH0+LYlIXboyE58FbRuG2tHBOLWtCa5lBYM7HEdZt3sBMMRS1HghHpiW99vEbPMM
Nc4NpneGo3irOainbIZf+V16J2+r23QX7tRtdFOoa+WQhrsgt5e4GJcWOAvwh85PZOBe45EutWDn
vbApmniJqvyiEaREpuCYqsdcHc6MQfeliLUdBZXr0EWrqliIay69vZP0zr8szJYhJHDa5TF+pyo/
jEG0jwfjpkjEm+vP04V3kEoRiA+iG6qMc/GjIGigbpzceGMdrGHTdB/LdM2M9nUr04bPfOgEMeUZ
JB0CFzs776NZhFk4uIDePPUweJsmfEW06HEY7yxBXV+3dR77TtESQyz0C0FZzvMucwwHKbRS7SCH
FrIj/mtv7cRgb7kuTcreLuvUGdulksMFP8m4BFCkSV5GoZ01261iiOoyLJoGFkfpJh/H3YD8nmsK
vxphNxj1Oqn1dZymm7b81sqmA50nmc6SEsL5ZtJGY4oR5AbouDO+GN1XmLeKxP4AK9GwlwdjQ+2/
WAVF9VKZwlLb4jyyMZBno5EyibRNLbHZy5jDoil0vewdXVJRu6/BNUFHWcfpzozdrU+9anBD+Lb9
nek9tWWDsuDSvOjZJaFzAowJxDPP4dTfP3VmbhvSEvVU6xAUJndQzemcaIUHotULFprCF00xMGAy
KMzc0pyzVkmLvgsI1g+uNmrrOEYkQKxc0w6zKvrTI0ym/cZ3A1KXtHHeY4j7WgwaTxyO3TjaIp2g
3v8Z9K8IvtyJSbsqpaNfL7QYzm7NZHLK86dxCDpkM5etFopcAiYYjlUB8aiW3vSW5ASq8kAFZTXI
9W6oxu3YLamYTtfixDFMVf+J1mWqbMFbNts/9GmNuLe68tjKhbwahLbdW7E7rnvfl+0wFA+wCEq7
Vh+yzXUvceHwYpmyA9PW5FeMnZyeHDpeTITFRYXlaJsFxo2GZLMgkZZ7mv+Nxs7aC8VNi9iCJm9b
15RsnYnP6z/iwur5pjwfFucGzruZW4yrsh98oyiP0SiI8JQmarSOKytnss2qfuii5uGucumhlcql
qoQ8Xc7Zl6c2wPXFbZHazVmttNYXmyhuymOpCUBZLV2It5kRWUfNyNJ7qZGHvWH5IyK2Q7LKmYkE
+jqC3LYArQuGhT764DNrxSTlWKIBiRybunrT6Qiy0FuNcJXsolLvbdBbxfb6Zzt7e5GE5bESweZQ
2+DUnm4d6M/RL2O3PAad1awZPQmcXtCthRsxw+pzyzFD4Y60lyYDVma7oxb52KcWFaIwtAiTailf
61rzKYpCad+aXeCo4/jopXG56kLFXIdmWfxhj/btFzArCgSGLs7ZUzYGKRIPrlgd9TZvdmMZp5u+
M+OFz3l+9SmITpcAlq2pUDlfpwVswYT9+FhVurqGrCX52rmptdKHoXuO4qiBxrMJbsw27g5ZocZP
13fz0iXgHjIwg9uZmgKnu1mqXVE3DAkeu1BVt3pawNSRtco2pxkn5V240VtG6gD5Dqvrhqc/eHYD
cOfTwD2m2e3ZMTIFF1rbqNMPUU0Hp7GUYitXXbNyOfcrIRSVmzKyvv+hzQkNykdGKn6S2Zp/64Su
luQbnsKt+yYI90HnrsCsOlL8ofP+TKKI8zuzNVtf36WJ0OSufLSCZBWZ6t4aq31mLDX5zz7jm5mp
0whjLBJOM0eajZ4pNcgsHlXN1n96VBsHW7pvPl7/cGev78zK7JQgelTXYkjU1Bb9TZYZq6C99b1x
Ibk+O4tYsfCI4EMYVaGEenoWyY0iVxxhGuzKjT7eDMptX3Lz11L2UC8JMp4FaxQtGcsi5QSXrPL6
ndoS6iEWY6NnRZ+YAdfiNXyuyu76Vzu72pMNZJtoyE642nmvUoo6C1R1DWuvag22W0WvUT3aJpiS
Ua1WrpTB3j3Iu7T0nOuGz5/XU8tzeAnFoUYarUIkP4ISoMmCG+KklTB+L5PgKRMNyO8qh1mgdc2Q
YiM6jOQvYJmn73dyvadfwLQoyJpJt2Ie0fC6mxFYaeloGfHGELy1b30c4BNrksfaUxZe8vP4f7I2
eemJJxJ+otlulgSniGsW0jHuJacz9G0exuvKl52uDj+o/Sc3lj/52bMGR1YnRPbYwDWbxQtBzaUj
RQAHtyBtJwlE6+mRShMpi0Lojo/aKDhV9UVJAtuofojVEo/hpXMFToMICofFINksbBsjywzLspSO
ynPYbprySxHssx+x+1SoRyA+18/SpVUBl5XIZ3iFaU2erioQpaGKIkk5IhbwZIziHh77+7pMPpWR
sXBfLngZuK5/m5rtYh8GfWD1skKvRn6CR3HT1P2+75cUgS4dzSlpAahMJMM3PF1RkUBjh748nhle
uRWEVZ/cFga3Wm0+KFF3U6C5vfANz0sy5KZEeSKfb2LPmueneZI2MEIW9VFEouFTPEi13ZYopSuy
P6y8JCl3uMOfsRgZayNSs3WXNuvWb+9gW81sV+SpcoPEGUH/3w8I393nUfUdrYVgG2hV+/H6hp8X
/xifBdwh8qi8gRJnO46igiy5dVzzSrYTkUr6ubCYnMnqFoH1EpesEoruW7iPbF+sxXVs5O16KMYG
4k4IBxs4vhnehH04iy15c/3Hne/dRInOMwFjL1GDPmv5lzwPXZ7EREutyfRfHd6FJYjMVuvHtcJQ
p+mG+UI6+AaCPXVlVNPo5YE4BShImnR6XixfRjJ7wrxCTWB88czG/9FFdfw8dIhG2VTiuy99oljZ
ahyT5HPWBExs1aEQURamf/PcF2ZwMAU1rexMo7FvD7AUv0ZxKHzJC1FKSHsMsMHCYAVflEAac0Yz
E9OyPVeWH0O/FoFG+sxMdWGtPaq5LFSr0osrxuzk2A+hNo7cFxN6SP7gXh4RqNC16pAKOeVMSQqi
z1TPh9COTMH4ooZy9xhJQwRTb95034ZKp7PbJmHyIlLWBrMb6+0HwCPJt65rytZmFtY79h3tjIUb
MX2zk28KITf9GOimgFgT/M2KF7AxSnUqhe0xTsKD56NuEVghmiOIGiYRtaLrp2aKtU6tSeD2ODNI
jjELNKcZC1MAWXnctsfAp04xiHm1qkwQ7NetnLllioWUC8gWIAg5ny5udb1vJSEAcuC367LqfLut
jae66GAbV+yhZXrIMhlVDKLtdcNnfvPNMNpWiDAwYjxPZM1O7+usSEiVVB1R5dQ2mMhpzYXlXbRC
r5lknTF3HoPTa0B2AiRLSUnZhdaRm6MpBXYGHuX6Ws63io/4zsr0K971zsLAhXZDz0i6whgGbcv9
SCV9SRl1TgNEsxMrU8KDJRKCeUW00cZO9M2QrKd2nTg0jkU22nX9k67kKhpzRAPVm9zquImjj/8d
bEXpe/5Kd5ML2UKwdn5seMnphdJM4nfR/Dhd8ZDEjDuqrv/QC/EqtXQkOnJnjAD8yPXK1dRNUT9C
P7JwJc4cKeMc5jQ+MrFLQdQun1pV0eobaIQEDzptJGsT9LcaVKoMeC28Juf7iaMmlZ8wzlO5craf
alJWElP3wUMs1cJGHHUavZq8VMg6qxaQLxDMMzlH4PWGoDtdDswBRhB7Mu+CYvW2GskSmJVuYIoP
rpkOcRC8sEqxovpaDcTfQZYvwcTmC+UXvJXxiV9E6jlvA3bvDm7aBUWTokB0bAESQ9iadAjrJNlC
iLRkZfYWoeUNWjcT62NvQciUAFdnbmCpg3TJiKZOLP5MzxJezs5G38G50lORPCqeziMQiWn+KoyS
uPCWz9+A6YsxLga3OKwEcHHNzBg84WaGHAmX0Eg3cE+VyCIKpQM9V7ApqqJYcGBnyyJggP2YBxym
u6lHcXpGlFwNtVSRiqOnt7jmX4X2et13TWf5/TMDzggDYG85CBOP5OwmE2nqmdhCdBQbHvQOvMo0
PPwP/5mR2cvZlyknAAWlYwAHV1h87MbnwljiSbv8qX6vZLY1aaSVcNbrxVHKvkDZbAfjYF9fxtzr
zb+VcroZSeHr6BopxRGdhn6XVLbKRQ3pudpuve6WWjNLOzOt993lzNzejIEMFcdEeZmE0LJuTzr+
hy51vqTpR7wzIuUIl4XT9uffWc+4K+BAMMg3F8ws7c3MBUxKkDUDNjBBtt8U4HPBUsC79LGmp+Pd
OpSAiUw0u4sjYvS2kDwY2otk/rq+/Us2ZncRTqckCGNseAPoVvOrknzQmoX67ZKN6Qi+W0eQ6aMx
thyxMBHtRgJohA78YnN1YTvm8MlurMIqt1hJawbwZfl2oS6pQZ05ylO/Mh/kiSsWkRdycTSk8KYw
OkD2x05G5CT/dn1X5kHB2wkG7E7tkvEF6mKnX0ysYcDVSq59LaAITedB674Yg7I2rCf3D3UfJsg2
8PDftma3xQwYKIS1ojg2pbVqjDupfdUT37m+oItH4J2R2V0pBTGIO3nyY5Dbx8qNaAor6Y+TmflS
Zhem7iKrrN6syP4qR+mmEmQb06sm/fMjDRyQYj1lNVq/ymw9uiCXViWIOH89X6kIu5H92SitXv9q
F3wzpRGwMfD2TBIgs3esaKrQzcuqOCoW/U9SRRRi0Ky2O4Ue4crsF56CC5uEOSJyEF6k2GcNJYi6
6S53HO/iMzS0dqREiC9urq/prETIJp1YmZ+3XotjShvFET30KXM55A/RIwQuYm5XrV18H+/9R3kp
8by4NMhAp0iK+vx8vjaqA1mQ/Yb9smLHdbufetM6apwuFFsvmgEbhw1gabSRTu+tYVLvpa5O4BF+
7UEuxcIhan5c/4AXnBC//7eN2YMtq1JUawI2QjfeiOpjKb1WNbI2yRJHypKhuRPKvYqhEgxR1XW8
fj3IKN749Ur6Q6GPyQOdrGh2IjpB7CqlwFBjishUMWgbHy136XRPP3cWFJ5YmV3ZVIHLvE2xoomM
16IAkFVLGeTls/1ub2YOCMqWrq0rHogOcgOZdp49mv192cmfsthzlMyki9dsaUg/achwxlZ42xrK
tpW9hdBkaetmr7qRRZRVu+mLhrVTmLKj1Eywi/LWzJdoqM5S+PnuzV53yYwyiRGV4lj5cKQ7qWvX
L9WTcRO9uvFKSRz6YFmyyjbuH3L9z4+NNfOOkSTEEUI0vClh7NSxa7fD4/Wrdp7Nnp7MOftz36DX
SKWnOEJ4YH1qRlv6FhV2VDNzBr/TJllif1nYN2vmPzxJygYLKMRR6TUnGu7lIAJemm5qYek2LHiq
OfQy0CLemwBLgVys1eC2iNqNFH24/v2WjMw8SJI0Hox30w6lPYTSe9Qad+KS7OSFWOn9vZ5PBbtC
JauZwh6JSbeV2tIedW8tN50tRIdS8rbXl3TxSf59w+c1aCkvA0GbvluLylMfuWCAt/mYOZb6ipAv
gnIusKGlLHDpWMzcSjv+yyg4dtzK0e9ezf7jWC0MW8zbvn/f5DeutakcN+8wWQzupU1NQlOn2SbS
RJtStK0DcjasfENl89CMH69/zcsW0T6n8sA/5+c9o09XJPFIxJFbjhuGd3kKJVEK4b5mPqEGtCrq
JbDRGXD871X+tjl7P2svsDrdp/qQqsKqUz4ho+KYSouOU7DJMogX5J1kwb51qywOsZ7tI9OeIBNR
DaHzRDFudr19+M7iShYgWcw/KzHisEzlwmPugK1f/+GHnVmaLdKyQlPtEk8/lOKDC7OdUrHAkOS+
Dl5rhAdpL2yuW3wrRp28rzOTs8uuDHqnSy4m1a0j31Yf5HFFz6yHSaWyAZLYBiSEyYqOzAftdtCf
TMaG9oGz1M846/BBfQ2PugmHChRnVM1mr0IhpGPcjvyM4EP1tftVOuWueiqfvUfjKV/HX5td85w9
YJwWmrPY/r64we+Mz2pCQ9+Nri5jXL+HNM+ytY1kK+EK4cZ2XznJQ7+NX+ES7H8uEeScn+pp2RP2
FmANQfoclhkpiWKi+asf+tJpW9vynaF2SmEd1Gu3tjVHvtcXjtiZ351ZnL37Yjyg355hsRisRzl9
kcZg3XutU7ofRhQor5+us5fk1Ni83ShaqV/41XSemQKD8t80Cqe3xAXnvmRltn2xMKZuGbGkrNp4
IbIEtO4y6fv1pZz5vNlSZk6gA5msJPp0QP1kKyOn0qTWjVL2a3TdHR2iX2TNFzB8F48liHMOBqQv
9E5P0xKzGEuCX1c7xKZrJ3G/0iJHiG/9pSGvy9/vt52ZCwjiWG7H0dQOARxxEOjm4lYuFlKspbVM
v+FdManL4lGqMgsfmr3ESeOgZ2GbDFil2oJDOw9s3zbq92qmX/LO0uiKSlbRYTyggSc+Wt/r51S0
gzt5F39rvnefIM8wE7tZimqXvuHsrUdyrxdL+uCHtFr7ZWejSYfi4ev1M7hkZJYfKIXkhSgraQdV
sNZmEGzC5GcVyuvrVv4PTun3F5y5CEEEhoMyonao0nWrHoV8ZX01f5D56B8F0WmCjZ4v3ODrp0MW
Z94/q0BwkwpohyLbKtY+RqaSgQOY2a+vbMnMzFGMAwSdsccmaV6+grIfFPCntHdka0mM5CzcPDmD
Z91BkTGsUBnYKIQAAs/GH02D4Vs4S0Rh5Wer/2xZMz9Ri4KYRSZfr1a/u7p6mxffqJesulJxrhs6
T5RBMZnEewh4MDd0NpmdqKmRVlWvHXrm98J2lTxBhEp744fVOrr9HG+XJukm1zOLTiahWeg8CQtk
JlNOL7M6ACMv6aYfLAVtTPRSuLvX13ThTmFh6qzyAkO7ODvsFlhxpISxIPqFS40zrjZDBjGfEWlL
T++CqXmMIyR6q/oMGR0SPYQmfR3K5UoJfv1H65kjQ0yUS4MCDMtBlDM7qkpHr/IVZKsLTmJpLbPn
UA7BNSktazGMbqXSqhGDr1m7NCBz+cBRNqMJPg0azguAujUmaESJ2kF6Tg6TyBlMEWTzKlzGNG7s
srBlREeWMHuXF/fb6szPZuMgZsjCaIdsgia91NonfYmK71Lczbn7bWN27qYBqBHCV+0AUu1Ok211
nT4bB98pn+ON6VRO+yv8qm2VVbKRv4m1bX3OvmU3/5Oj8u+fMEe5qi6AFKkYtMMgNeSnlkNqGmev
141cvsG/jcx8biYVbpS6rLMTPgz+17H+/Gd/vsbVhcuXpjROYmLzPPUQqP25deAVzUMVjrHDsOBP
oReX5gzP5k0m5zDhDuGCA4Z4Bt4xAQxKcSW1D5GQir1j9q7wxTTL9lM0jM1nVU6L0FH1pvwYxgkF
5MZXAxIHN2mdqPH6D0EnAS0fYrn7Ium51q8ArXixnTPN+lHJAzRke8r7g51AsJXaiVDVAtP2Rb0Q
w85j/2kVIH1lg+sEVGZO5mE1Sl57SO8++IjBv7Rp0dphWSRUMg1/lUrJbqLyXPCv87j5zSbEIbwX
k8To/GlX4ibJCkupH/Dl7U+pC7sVCNjATjuIJzVkbD9HYvvaK9ru+rmY32HsTpo8k9Qcmp+Qc56e
C0xqUiGK3UNmSdE+y8Z8ldcx6qVu4C9ELxc+6/RFOX2wMpLJzY74EIOl7Eate3BNGEd9t/0pcJmQ
uH2plfHebeL2Dx/8aW3vDc6cb6hBwlsoRvdAp8lfd7HwYiV6Z8sDY1hV5f5hGoI1FgW/6SQXK0J0
dPolJTPXQ0/suwfL9eVVNJThk+52H7LYcH9UZbvEVzIP0iZzcBuBzMYeeJOZ8+VhkfXYS7sHzYAR
SBma2vEggFslWeQ6QlaYC7t3Fu4yPgfoEIQq+D9aXHNgnqdpVe4LpvIQG78CxXvS4O6McvUmEonZ
XNnpNXMvd8l9WOR3KpKq18/p2f0Ab0iLEPYQ0DzwPs/8l1WamhAyYfegDOGXXq283SB69apL6w9W
rhQ2TMGGHeZL7EtnIw6s+sTuLLLqXL2Lh15h1aH0sR/Uja8p+06QmUVFCSGr7WoSTqjcXdhJwF97
hSGcdME3zN8GJJChewDxA8U83KlzRFEZm6IQjIb+oEWi6WSKltpdNSw1ES9a4dBQqlQJW9++xLuE
UGJ3y2k87QFB1GKbJgr6mxGzG9f38YzUbyLVpQvLFCic25o4n74xzExpskYIHiGibV7lxDTDldu5
4hEp8DSziyTVv6ZhxVBDHGSIlMdxjeJ5bqT5iwc75qNYBv02HOqdV2UR5P5icTuGQvj3E/BHdOxv
TORV9qv+f4qRfSLE/Ddb4Jla1bb5mrznXZ/+2//wrqvqX+QzED/xryIpBpHYP7zr/BUEnKfJ/4lZ
nZv5L9Z15S/mEEDCIYQOjkCbpnP+xbqu/IXPYioXvmtONyOef8K6/jal+T7/ASsMycbbj4OunD/5
1Pd6k2q53HnJsdPy+sVMmubGLZXwGw2T0rQ9pU0/BrrhWzeiIca7buzQfst6BV7tMNRqhl6H8iaQ
74PBz/p1UUfeU2JZwpMiDgGwHkv+OPRC8CJplfvFyzplDa7TzpsiOjBcNbSoaICHHyL11RP6Zk+P
V3hCtVZxgt7tXxlyCBnH6pXozi+N4rsr9hszauvHANZuAvNSbVEQUtvMXyFeYd4mct4jVVoD+g+6
rriDJVs2//Yo//94/y+gCdfO983Pr+WPf2TX/gvptf+6/+5k6df4X/+/6v3hf/uz/j79hvLXBOhk
+muSAEVagFji79NvyH9NiTF/kUFPxLRNXq5/zr+gyX8xBMrYq8EE4PRS87/6l/SapvxFts58AucV
aWquwZ/cgCkNencBeCHwzNOAuYZ8qAYh3OkF0FWvc9skgZRJa5JNk5nV/cg8YxBmt16ewV/sxtm2
0YbXLmte333Ah7+NvJdYe0uVT2zTJZ4UUaGZIeqn+3Nq26pHM88sl24/efRDLlZWRtjqZh/xJsnX
OPWFp0zKs3VruHW9q9UebSJUFKRo1erR2k+zNlurubQPG13zViIVjn3gp7G0KWMx+wTC1vMdSKHz
n0rTqPmqyfvwfmiC9pevd+LLMPrFLyFsthAo98z1Ss2wDqWouddzyfuelslrqUr/m70vaZLU6Lb8
K5+9PTJmnEUvGoghIyuHiogaN1gNWbgzuQMOOP7r+5AltTKIfElLvX0yk6ykUqXj0/U7nHuO6ONK
E3CQaiBlPk9GDaB4yHYoCEKZwXeqPgLZmkQlwWxyFUH/3HwISpb/Xqn/uXX/BUX1F4fm6lW5ZS37
/k2yi8s1/5HflwtpIxOXAe4d7hXoDJ+VO/58W/zwDwi2g/oDgukIjeZX58/bhUdnDlsA6sbph5LN
fPH+ulyW9QeenPk/P8s7zBJ8fwlC/nmioSX5WyDylRO+cAIxBHQiQJGH4hN0F+fI8PKEe6yAl5jJ
4XFyR3uTcTQzFMP0cyjZ+LNp0KCInjsv4T4y6IXpdklugdpp7H331gZTzObF0r3yNYsge/4alK9R
aUV4jXuHX15+jaVYWdFUF49jKXTUGs7BMiF2rDywaRhG3e4rq66Rf7aqrQi13AhqIb1qhXsUgL46
+YgiZUeqpKlId1ZO2e6G1m1u/NEx7yQerHf1EH5WDAj5t797wYf1+7sRTqJSE+A5BlXk5XerPJV9
MBj5IxqjbsoaRPy1zOPS6swEZrd4z9shuyGayIO0B6ivESvbpnZR7kbhjbd9l7U/+mroPooyvffU
obKsp7e/8Lkl829L9vyFHkjBwOH5HAwvWQoGXrquKvCFFdTPj24lhl8srV1IoPseZKVN7xbECXD7
zaaIwXtvJI0Oiq1vUYgZAHlHO4AZ3cod39cZ7+6DWvNdETInGo0RJB9mBWYHNpR76LuaD+BDgDig
MqeNPxI/8VSYrvS5e/OxfDkdmEa0iKD7DQ1Iz63ClwvO+jxoC0OAecTxxyoazNZxownqKltCqjTJ
QC08xh7Vxw498Wi1lOb3xpD+A+ssIdF7P0EqS2blLihFnmTIttx7UA0HMT3v27jRwvhR5QZJ4wp2
PkZ4vTOUVz9qEEk81aARziPa18FZeCdnAHk278i7poH0mNYukNKNbC00HmmniMGAxW/VBAhbRIRT
fgIwg6BLzxjAaKrtT7oPyTfIuVdBzB0EgREilfprylMNZRD5hP1qIPwn0S6NhBIJ75GQt+sklEx8
dqUaocU2pP2hZFa7cl4uIyb4mz6o+cDvAN4QwLVAb3G5vmbhNV3WMX7S1mRFtbb8rSRiVadmsY1X
wyycW9eppAfSen6SmomdkUN9rtRtSAHOydLItcgd9Lu/4gTSGKws1cc6Netz6PTnajI+v31DHHjs
L48UGrlmolnQFSGFiFTbMm3uBqNCxcYXR11pa9M7vrpHcjZIfMLJO0huAwIRhO1uVNSIvWG0fk0h
N95VMFm3RQueozog7sFtQnAhBPOaAVGYMFBnAVIKtezYaJyfCkHDznbHfZWNuCut391aVWHtfVe6
ceYQDvnSVu9LLSGSbg7qLlOTeGgJAMMBzfneE535GJajdcTfABSDdPojNH7J/u2lWORDsPtQhpnV
0UBNBeJP4F4vd19NvpNKqtKjcOyIT/ouxzp0eYnUexiz0T/4YogzmW/ZyE8N2B9Wxr86fXAZkYsB
4IfM6YEltYSwmfSlW7jHVLvNwUshC1QH48Ev0fvWpFO5H82UnZhRD5uR+QTdasqNPEfmCf476Gys
onxXFNO4kgZ79bMAIQP74awCvGxUYNKDMHqnHPh80ydf2ta9x6h78/bk56fihWXD2mPueIhBtDrT
5y4l7CaK5l0GZYBjxoiz8+0xUj5vb/pWrvCBXWbZ5k0GVfmMs0H7MKT9LPgYL6vkNthIOhdAkKPO
qyw2OKdd1ABEkXT1pD5W3FYrr+T8Ay9nhtbCWT0MrfxgmVv2RrS0GfrScuQxc7uNOYA8EvLAsvJ/
DqxIWnTnI0NWrYz5ylFGcQC5UihhgWItWGJNc2EWULoexFGFZTTq9gSh9JndaVep7jvEHSA6FWx6
BLRmTn9BV3L39m5ezxlwMRT0ZkY9C9CmhYFjfuV21B3VcTRoBvV1f3pfsB5cxIMcHzppf8cn2QeX
9MPaHV4cVjQDIruHdlgLxPQ4rM8v6Iucl1v3negLB5zWY63vTcHiyrCgyAm9MmjZDFMVlR3TG5Fy
vtVFlX5yaTZsEepDD7cn/Tc8R/wxTxt7ZUUWOC9UH2bmZ5w9pOTBBwBc/+W5KwaGmw2P+MGXGrLn
ZPAOVTPacVV16UmPXeQrQIJlWjjbUoS3QacA3FXjTyQWsqgJarbv4bRsKfB3sEfBmFQmzhEKnnge
hNDbtzdwgSTG54JYDp4ovhYh8JyZvvxcw0Z21AC/2QOCubhz6sgY+neWdxc6U2IDbgnxk+1oGCB+
1itbuDg7BKEzIk/02oNabuZenh+sFzsIzc06b5G/eZhqGRE5+Xu7g9UvR2CKRWl5W97ofB+iIvr2
lBcW6HlctC6hwxOhJyTgFzO2yhw8mxT8o87IWNJ1vANhGnr9kAyTK6u7eHORVQNpHzLfoANGFzUO
w+UU+2m0ZMD84hFcQsZ9MBrvam0YGxzsMOagI6aTq768Pbsrcg5QgSP7AY4UvHDP1bzLMSuEXKCP
bfURfH46cipOEqfoNFgkoEu3D0pdbbIhq26cpg/AGugjq9VmICCorYOpWytSozEAE5+TnWGiBS96
+/Oe7fvfVpIgAoK4OQh/8MxYyHgse3k8RfMa79d0RNn7A7cKvcn6lu0ImcJ3/QDcqZ1NLDJ7k37O
2TS+SzPW3bO+b5MCnVq3iO35RisI+zFI2WyIP5Wx30G7KqJ1R7+4Q1fczBwXBMJccYomqPvKzvVd
W7hQcFfu555oa1s4vToAeZqvWeNLo/R7cqjpmPP7hn8s22xYFwBMnA36WOZgtA0dyEo44wjFMK1A
ftJQ19iWkFM45OR7j7YYlwoVhyEYj3CIPthT2jngQNX9j7fX/PKi4avm+BeUWTiGs77ms2f44qI5
XjMUfTpZUGAunJ8e6es9rZsgBiFEvaHMUF9IxdutlZprns7VemBk0BfCzUKCyw2WttAMlMu9mltH
loLkqaVGFqsptFZe+ssLPc8PJTskzlC59uDKL+eXyswfrYa0R5i4Ydc63if0hgcJ2A7XWOkv7/Pv
kebFBFYa3i5kki/vluMjIeU6vD16Ms8+e9zqN14d3toWIFCj6qA5HiIt9fbuXcH9EKrgRIEFGC4j
fHcTeZSXdpI0Qg14Dfpjjlhi6xvUfvQbcMXY3JCnHMZnQ8EE+LEHgejG7AYZEwpOCrBxVAmErbI9
2sDzpMiDbs3SzANfXOXnD5vvMFDyIL9ZrIYeVe10Iu2PoEiGA8Js6yuz3f42TR19wyeR3qYFWsPx
ppWRbYr6gKclR+oAPSo1khUUUdi2dL1s5+ncPpSd/M4z8uTWRhFLqKCv2OJn8NHyc2cOjVnkGcdk
ro+8XEe7BrOc4Yj22Nqjt9XNqKqI+2a2C5phS1rRHHBJq50btO42JL06DgMpQKtpa/rVR/k0xs/s
biwLIohgY8zuEWXJ714jq50XsvS2Qrb2ya5ZdchasCIVTQZSY4EkweBKFJWFF76jNoHsVc/EfcvN
ryZqCB9hGFoXBD8WNEBA1rMP9dje0zENj4MUZEtz3aEz2esAeXObhDq1H7NZPn7ljL2ylTAPeK9m
24wjtnBaMmU4VRHQ5hiYkF2ceLpPpwa6XZy0e4ML+ZCV1NgPY//oca0/paAf+pJOAIeQttrC8KLx
CBngyPbaKZ7CYrqfDJceaumFRyLUGl31pWs/X0N42HD9wPOLFlT4vZc7mUPWttfUEMdycuU+nEoB
lJmNpn1VeonUnt68vTzX1x7jOdCzB9MF7OeyqTaXpednXiqOCDXMz/1kRjxE8qNlIVIx0GK/Cb12
TSLu2qhBxhC2GnLk4UwPuHAdqoAgYdNmzZErC2Vqm9kJle4U40qbydvTe2U5IbUB0CPolnAIrrJ7
YPX1UZZvjqQiPDLyPLvneTHGjBb1oezT4h+PBw6iWenPmvllkOm93L6g8imFH8KPaAwwzqMYwzhL
6RRNJmjCLCMXK93KV+8ffPIAlASgUAVxGaLby/E6UCy2bGDIfIDTf6+tVoBikQ5bn3V+JHx0RuUC
PCytOaxR3V9Jmj5nGtDwgULfHPUunybUyX2R+5gqC43xi2qY+i4soT/Kmf+88ZwdUrfmtmCmfW80
zENzk/BuSsCrN8IyIFdR2zwhQw1WW7tGe4YPkSAXnN7gDtn5+LGJUl8NCw9PSrp2X7uOETcuMFoA
5GSfesCtyjrMY9xntnUaKBRHyAyO+3KU/S14uVeUOK5O7JxVmfnrZm8DLIsL+yraFJQ2A45RRssu
Ik3KthVMKJzcctq/fWKvLuRiqIULn/ZTrVMLBoAIU8VG2X0WtQbsYAw/Sdp8tidprZzZ5+THxeuB
SAlVLyRkETmAvX6+RC+cKHewcu5PpDziqJoHBX6yPi7LkH/2eQNGSXC6xU5A60072o8NBI8SmAh+
b1aoDbdtRUFrSfAWGkSbN245bYxKlDvDkO02zDXbitHxj7xj7W3jqDqaZi1obcinObTYgGAXRKCq
1YIDt6Lz24bopFGEH2RVr010ERBiYjMxGV6AZ22DV9IYxiQ4J31xNPSwkbCG76xJTfEAacotGGtV
Eir3RAdH8qhHo3Dkqo9vb+6VOZo/ACCFZ7ACkgoLy1eOA/LzUAI+KiOlyEQbvvtUje64hcMuP0xj
tcaOtkii/J7yTDOMogyKRQiHL/fWrFEEyiktjw5r/AMZ0q2DaNfjeJnr0Wr3mcHd+3oAC6twIYnI
GldHHlVrqbFrTw8zn8vKSJMiSwsM+uV3gOciQLokK48ttBB3fRjSXeEGPI9Imuqo757QxUn3dqbI
Jh26NGFIqHZiwDalhfd+SFvyjeZr23F9rcG3izAWBStkWYAhW3xUZ9cQJ/Dqo8U88glc6WWiR59t
vMKw3r+984v62PNGICOP4BAxM3Ioy2QERMyQz0LMcBQdVHQ5oegrmFBpAed7lzmbgVXZoXfcemsR
3LCGG/YWqo/9AZoi5FBbIo8913CQTajzYmdZWRdBsBCNr52NTJxs9U0wO3xxX3jePk3DVUHl2eO9
NBLQWsBbg/f6mbt9YZdcy0jRgIGco0vQYl+rmm2R6yQrtugKM44rSpCpgTGC4iQCu0UzCawBWv3G
gR8HI3tiQ7AfGfnEG2eKPeZl+94zZMQpS987BmsiI+2tne9Z04cCiZ64NO015e7XLhAAbuADAQYW
ZP3L1GeqURZjYc2PKM8H4Gcsww2EvPMDE/4ZXFv6roZwQd4Zt0Gjz3Y19vthLRiZ5/xi6ZHIwTEF
kgNezIxzXFZ0MgNtDobk43sLuYNNL3WfuIX5q/KCfFMFXbvLzIBsnXroNxXSWVU1rGTPFy40PmCm
i/VxfEEwjKLSfDZePBBOnhWo6JntUcjBj4UeSxA55B/r3PyWdcKIAWR1k9xvkJ51rDW87OLg/R48
hFLDrOUNB37hv5ul9HLfF90xU+ynbUzuOyTEq/Pb1/MZLn+xxrPvO68xJgmeTLI4d77XDlqMfn9E
epXsHHfMthqV6QjbwUEuCvw6PCmf31p2xreSUVA7AAe1MShNz77QxbHgRH/zc17c1yRXO8cq0s9T
KLIvWWeyHQjn6Namqt/WAMVuiZQQluptvWVVV4H0pVd7OSIgqWpImqQjcqf90N0qGhS7wKKfB7+s
do4Kwo050fbeL6YOceZobKZ8Cm+1VvyOqqaMgizIz4MC46bZ2eWW2l0Ypc3gQnKaf22aLZ9uh4l1
uyFwm3fZ9u01nIFzl+cUkTyOPMFWITOC1+bymFSDVXSOcvSxCdkPZyJjDJpc81BWIfPAR6HtOa4H
DjVn9rhLs0l8zWj3peiRM27Lgn0XvJJ3g2jFe0Jlusmgk701BNTOhpz4t6LuSeJVfHzw6BTG4eDV
iWenYITq+WTfOQPQvh3IYfe60WtsfVdnEOpEyOUiGQCZSZR2FqfDqYygGgk1j4gdAK7NlfG+ZjR9
/OcLiDKLj+Id6rdzp9blAvrMHEPow1rHvlQJV2yTTQFEZXjs03ZLLHmixN+DnWzHYPaKsY6Gun60
ql2dfcy6h7oGPNWZ7sgIndyw3mRyX7byXLAxgmREPAV9hMsWCWf86OHFX8nlvLL7yMyCahYyHDOL
/RJCO06QNPRDSY59wMFAwgtwjhEO1961VXmjHSidtuXUgZh34B6NbJQKozbL+Z3bdG7ku8juDBMB
h1Q+6rgZxoOm5McQBmLn9V54aFDSfj+YKDIQwyx/gnWKbvEKDRGzoZTiZR5KnbY97nkelitv93M9
7dI4wG0EweasuU1mMcXLfbFydywptYyjKpxpmzpcojycPUIaUz1qPYi71qDhx85H+7czgoR8DNCX
MzaDBhUmqsPMBaWjaU5N1Gg7g76kw3NUkJSfFISVyduHaOHT4PEEnz8e6rlSg+Thcw3nha0OCh50
0CaxjxyNcUg28/CmFZrFhWEbK6HKq0MhZ4joD+0FuBuXy5JNoy4z4DyOdpWniL+achc26P0scLyO
b89q6T/+nhbmBWkE/IVH6HIs5Ulr1FI4R4Av+n3hZlZSTeh8p455i/g3oi1nNyVo93eTFX6U4WTv
QzMF3QPLdGJbuB1mzv+ZN//8TZDdIsjMAicGu3D5TS4PUcDTrXNkdPwFX1rUkOvx0/elMwYru7oI
HH4PhUcYG4rEEMpal0OBGIQGHnAIR2VVH4wQpLxFzfzEN0x0p/JsWGn4fuXEwwIBOAksQYD6zrJe
nrkcJ17X4RFtR/y7b4AWxMpIkdTMhXYoAfLhM5ixgy4BJnIPXUjjJ/EGoiNWK11EPkKORzFlGxdw
LrQdB+mNZkzcWEiAovQGPbaVG3r98iD3MfdheDiIoLpexOfjoCrkFHV+0g6tEwM8TD8cUFLugROC
9HBp9zdtzdZI/JauITYFrxwQY8i5wqtHrfhyUwYx6NAaqubU9bZ/AzmwaoM+AbGdKmN6aCWQIHWv
nG8wyyIpOFTNdUXpxgX67fd2/Q+EExBOGJ3/vjEAGDfWyepb9yd4+hLKiT/6Z5eA6f0BHByCPB/A
Z8BSYKn+RHLid5DPAU4f9fYZ94+w5i+ctGX+AQ16uL1gVQalMWp6L6Cc5h/zzwLbcvh8DPATF9DN
t6Ccz8KALx4Y3DWcInzf3MKAsvFz4fOF0Q4dnRUFda19IzrnYJcFSAgaA6KgiRCAcLKwAUgprRgq
WbnTbF0AIqzWLL5VgzO+q9BNwCOrM7/nQS5uqJ89qgwBUzjYx7B0DZDcy7y9b6gdnocs1T+gY2PF
nrBQjKzdqb5x0+6OD2Pxu3b1j07l/+472X4r2bf6P1HfPn3r/8N//eckgboFP96PbtnDMv/sH1xM
LcuoxAr+OdYM3b34l00tmQTC4Kmdjk9dX8q/Fn/+P/9ff/M/T88/5TyJp//1Xz94X8v5pwF0VV8c
o5kB8r8/gfdP43/ib+XTT+hsf7v6c38eP6DxZ0QAkI/+LFI+1wr/PH4e+WM+YQALoaaKKA2/83+P
H/kDCVK4U6gGzBDfOTX/F5LYtv/A4ZuxMTORKBR8wn9y/JbvuIssPJIgwO4iQU6uSn+cBGgszUR6
rMR31NN88xNdS6AuDfTzEJgnvhhVGPT6XppKo+3LibqApTnM3OTiswwZDOE3KztLRCcvNuDx97V5
Cf2/ssvzYACoAIcF5AWKKPN8X9ymFGRTuLVw18YJLEjTfdhsVLODjF4AJI27r3f2Ws/5a9Oz0eBj
IuWPOHWZtTBzaQmXu8ax/8W/8g9IIqJgtDbI0geYp4VOXNScgTBApnYRhHhwjIlTe4D25SQawLJd
ZZAj8XK0m7GVJXxlPkCwobYJrbu5vWoxVIpe0gyl4vQozTo23A+i/OwLEaFIGPnsH6oeQNIEOThg
JyBuMktqmovMUtAqLngjGaKbYeODeL1d49hYHvDfKG+Eb0if4B9LUOQoC1orCCyfRGq+I/a9mXmJ
0Y+bt8/d/J0vjDgq2TMG/u9RFu6A29hkmDKdndJhkxqR73xKH/ztAPxGsNZ3uoxH56ECF4lEDzd3
ziZfnnCry/qUhBk9IUXaxkWxbTx7jdF72RP5PB+8SDOYH7gWSDtdDqJGx6lRPaKnFgCuZFLxJLZt
faO+8xv7O20iUKGgE9L+BK0Pk0ZjuH17OZfH/XmOqEy4MHJzl968Bi9usS0cIPFtTk9D+WFymxMd
+R6gmh9js8b5vawL/J7pi6EWBgNPVR5YY0NP4RABXxAczW310Gztd+quWoG/v7pzL4Za7Bxarr2g
AhPqyfKHGyhFA4u7Vl5dXl4sHJwdtHWhAAkQ2rJl1vR7qw/LFrNBcEAm7xZQV0hEVrG0LKBj1szS
9eWa92fmVoABBBRmkbToOs8RyI9lJ0XtTRHCuMokXCOveW0Q3FvUqWdYJNAMl4ehpxr40BY2gtPi
l2HvoUf7Afm3+O0jd705SGOiAZhg4eZmkMUoOYG8gEVtemqQczy7Fi1iGqQGXbGurw6DvnV4BChL
Xz2GpppaqCV79ESQsJk00qYW+j5X5vLaiqEtdnYt0HEEX/VyxbqwzFH7zmBVx3bTl/e0ZI8DzXf/
eMVmbh+ATtABBz9k8VBUjfa1543sZJWxNRRW3K6LZS69Y1xPQPpfDLKYimwqoUKksE7J3cPZ2dtu
FH4aHpwEqZX99+OjjqfETHgiDu5tqyJ+sm+n6P2/mCc8LcR5aA+G73W5mpCT5ZQaHTs5GTpgZcHv
s1pu/v/GWNhb2pUAXZgNdswt92QCOd24Eta/cvAQ0fw9i0UWAcliQ1Ip2GmU4POjXp/Itl1DCr4+
CBIHs/whLN3Cwo3dwEf0OrNTXbT7nMUaGYJ/s1B/j7B4aKXKeYV2TYwAA9eh6EXXOMUXPVfk95Gz
/x5i6ZMEfZiPUOQ7tVt7p7b+TicsOlcxSdhTKvBCsA+PP4LdmNwD2/F9NKP0SOK1HptXVxK8Fkiw
zZ0FS3ScR8dBQvSNnfqiv8l0gW4n/s9N0ax189cQzy/ji0c2Yyg0UjaxU/hACNt1tbHyii9Bsb9X
EonzmSYT5nsZ2kLKOMjT0cHl/V4mwO7vxbbb8bvizrtPz8Hmx5fDPkiwj/6xvCu29p5v2x3dTNHP
f3FmXnzG4lTSKu8yqBCyE/FPwNfDjfWSt0dYVnivZro4liXgc2NdBOw0xekuPUxPEGdv/FjLKNsE
sR9NSb0pN2JX9snME0Qi/pBt8xWz/+qZQWoCSeBnz20xTw3tPaZGj50yv9mNfVN9Q89/+vT2VOcf
cunpwiAHsxQ20hUAj80f8eLUQD6Pwo/30cfD71NwrZbG7dQ7MVfZvzmeLwaaH7kXA1m1EY58wJKS
icVoto6q1SFePaDo4zXRqz4XOJdq5ApN3drBy3i6+14dyq11a30Ck+awDzZNomNweCV1XMZk099m
SRn3UR+9H/f0YN7u/8UbA4ce1WbUf/A1i8n2NYNPoKv85KJN08mre2XxlSfmGe92uXMoIIPtCKUB
tP7Dy7lcUB8CjToPiu6U1UPw1GljOFm5km3EHadD2yX6Xb4Mjad/CTWWnyftyW9d4ZQfhDvkd76j
7CPLCnZonSlD7+hkoKmC50P6g6imgXXUvHKjKpfNXZ/m5i+VWdOPwa9MFvmipHej6aEzYNKWo1Eb
gl1A2n4w0Bdhd+65bGxegFjFqN/7tWfe2X6Kf/da7YRxVymOVpJSkCJqTHQWAFreARsWMqu+T1tV
VhHYmtyjbip6RzrDtyKtQG6xUdIreETKNpARYAXgw2eAyEI/vaAol4a98tCv4qZoIQB6lH+eiKk4
folcc5Qjiwt4iurW5H+u/PNZrBoKXCCc8sCPsIRbVbUrasby4WR76f0kjtz1fmkb1sE9wVCvAMiv
7MGsVojC3FwQwlu8bB5G2r2go8pMDGZGgSUjY7XfdPZLLs4UOn5wanGu4Jm7EH2+PFOmcO2s4i4k
v0oH+zPJUnzxyej85FMqu5i4tXlEg4YxRJ5Cn0bkl15waHOa/6pYkT32YQOXypYFsBsoD5Tthz4b
ujxmyg0+plDlaSLTJvxnSuzq0VBK/JK9b/60O91/nSp7RIU7HRz0BHuqAzdbT0SzMXVfC/RxesXR
b0KviSzuWFPUWSq7zTy7ek+KUH0glDg0DvKG1cA8OXW5MdLarqO2EPVd1tYSYiJQmfN2iiEMBtSm
ZOaKgVs08cPRgOVBDQlEHABozRm9y8ULjAYI42ZgZ4OI6c5Eo25kWmhkBsMcBzfnWMqvftAZB5Jy
E/RnGZoL6+xHNjYjRKV9vuLOP1eYL/cSvrw7p84AebHQRrP4HFBm9E3Di3NhFmLbVFaWqDQlewMA
VojgWtktaLjQZo4O71MrRBD1k8M/OObc7Kzcvtt0DRnuWy9Vh7QTZqx5aZyAgqCAnRc10nBjcEqh
oWKME79zUrvfmqqxtuXkTQdYJJ50Y6/vhjIIEzq6Q+Tm0lmzgXNMcjnHAHRdcO5QtkPZxl+c11Ga
WRtKyzxDnXs2AtyVvwYyQBlJcMu+Zdxwv6DJXt84VmuMEPKV7vsRBF/DvjVlPYt22eeaTO233tfT
oy5q+hHvinXuJuFU0ZRZPoDifBSPEmIMUA2CSwCqezFw6zzlY/MexA3w44KqL+58s4Ucj27S1Iz7
EB0CAKqpz7Tt2iBC+oM9gX8HbLc+ob0ZU6NpygfDL4YmZqah0HnQ6ewJbYDhJ6PIw0fa9eCAMPMB
tJpDFRSf7YE1P0ASlEI1SwjzI1C55mk0cnlnF2AtiQY/NJK0LAJ3LYF4ZXZQS0ETCoomSFQ5sD6X
5wh6vgJNjkNxdss8u4FZ9oDVYNnKi3lVFfZAzGHaz6g6hOxXsYaZWbMyRFWf01RYUQNyi3dpDoVW
kZn7ojfLuAo3KBP7uxR9yXiepHoYq7SOGYjKWERH77HDiV9xeV+ZO5BaAbAwaN+c49bLuXOZUa9y
xvpcj4RsW8m9DcSR1+iQr/0WVAdAJwK7gRQCjPwiJK2KzqI+GGzAyN12t9Q3UwgtZ/4e2jD3mZiK
0yyL+87KAkh/lkYOzC1zNlXmVXEPOokNqPlU1DjoJ1Ol3UTgOqv2lmk4ia4KoNfBk9Cji2Tv+6m3
77ua7qF8K26l1zRoQCu6WCMFv8GLyuIuBSnb2w7m7OpcXNF5bngfUXdDdeSqnpuRzGuCruHnscmy
pPMDYMxcE4nUwlvjf5wt2nIoLB5SV7aJEiFZWDyA6dzBbTQ/E1Stb0EY5G8CYYYRGAWQvC1rYP6G
sjiHVhrGApWrm7dnenVYMNMZGIveXXSooHhweVh8HyDOyZfiDAfMiJWvUnAZs34Fv25fvdEYBmn8
2Q9AEx+qUJfDCMFMCPXJ5ix0D0YvSUNIjWmpN0Xj051dMbl1EeAcsyr18Z5ad+Aps2IIyBp7uyyn
Q9Wj61iowjqUUtmRLhjoFg0A8AvdqAgMeEgCl1XFYmJm9lYJEHO/vU5XThMiSBx05LIQeIAqY2lQ
jKoGAHNozqHqdWx5rRshYM5ir/NOUsx4IkOuLNpVPv95SPTXz8OCj3SxNdRJKV5J3ZwLwwNoh1np
nkjtbEZLYY0M4HxSwRDWFaW1cvxfm2yAIfEGQ9caT9Tlbkkbpdus0e05LCoLCGkJCYFO63LjtjWg
BKYLPQ1ii5VRXzmKWFskt2a6V/hzi/jDbCsX7dhOe847LuNJsTR2J7omt3R9tWcxFhQCUe+Gz+gv
zJbVZy5gPLl1zlSeJ4Gi36WkddyPIAj9p0cGnZPYQyC2cL/QhX25in3WDcKnngOGRlwtyLOkIPfv
9G4Cl3cMFhU78QwnWzk0SwAzZoUjik5JVHkBhgOY9HJUOyO96Y/cOOdMgUHM8G46aMxHYdolvhwP
MiS3Fu3Prd1sZUqaSA3eUaauiNJiTZP9ekMRRc50U/PVgU83G4UX0XPrdC4DF4pxphIFHCsPfinW
r+mvXeUC0HaLYioakMB1hTzzYpVLx6w6SfPsQxs04ca3eR9xO2Oz8Fq1GfJ0TQzq2mNGwuG59I0o
Cp3ISzAymdCfYnoSKgPM/wpk+C6DfkiUu/S9Sk/eWEQdsiv12AOLVFgR9ewtmhFXrsr1pME5iwsK
PBbQX+D0ulxZpF8Q4Dl+cHbQeRnX9qQPE9wTZL/5tMt5YK68ElclbcQHs+jZHF+h2A8q5ssBqxrP
F15LcqbMnKyEatv+UgMz8NjZOh+iFqWLozvpsAcJvoKYuWHzkW5TVro/Jd79tbThq98DwBNofOBI
u4CKXX7PFPisSYcxPPddmIWJBPC5u+tCGMSoK/vh3E/FxBLIxwg4Hj3Kr3HfdMTdoU2tAB3elPYf
377s1zU8rBAYUZAnBcxgJja8/CL0jJRCqTw8F4BhbiGg3W0aeIBOZDShcde3gfuARJhxW6Hv9A4w
ZR6Jrgo/vf0V1zcO9dJnoNFvqN7i8ldNqUCrL8KzrxjkQzPDiHVp/Xp7kAWDFmJGNGkDHzyn31AB
hs9yOdWpNduSpW71gaVimKJxqHDfSC73otUWFKDKQd4AJ265O+n27oh+3WAqInTEc9RSWY6Wy4oM
300BIG8MtgiVJcQdoTkhQEOIMJeIB7Pk3hYxe/FZV0HAI68XyHFTy8uMKPNT8ogQsf4Eal7066E2
0obJaKsumTxVPOYIjR7AU9BCV7KceoThBhtu7D4HSU1ZpMZHBPJ2HeesC79UVjuAJadvADPgni+q
xCga4+i22v7AIR+AHFNYm0bU0bTGl6WizxIAOb1u2+XMmSIBvbKHCWRKKoZtMvyYiv/D3pk0x4ms
/f673D0nmIctUFUqjbZVZbe9ISzbncyQzPDp7w/1OedaSK8qvH3jLtsddhaQ+eQz/IfqU65K9ef7
r/yN/Y7SMVhI4Kc2EOCt1VNsDHY7yK4+C8/q99JTsVVZDCX3V2p7YKZIjVmIWV45aXptDRC88XrJ
zjLqLo31Xu8wdJ1ABa1zSlQwVnDS7zG9knXhQLNMz6qTi5vZFrUPiqM5XHjeVzUyY0PqfxshAG2l
Bm/ijWq1qtZkUXrG7BHb5UR1b4SDhBMmzBldwii7ityk3SW9En/S+tHx2Wht+P6PWNd4mZmvSD3Q
NECTQNptOfhVlNvmUtnJWfUa745h9nQep0a9LyrvZMxTcwnB/sZ69MwhQwP258LcpuI1iOqsWqbk
DLpVCRH9Ga4Wfb2hLbRxLRFfmsa9BliQn6yUOAoApsGUjC+/JY0GZWoTvuUE8eFqbrsh6FtT7Dj/
dtCWEtOBZeTweZUNP9bL91XkGqESDRhOIL0WTE5SPo5T1x5jgRppSjF1YWD4OgVefyH3GxUm9ez2
lZQmqnn059Kzq/EJLOTdgpnlkemazKsuW6ZgGnp5LpOLbfk39vkKrwTpRBMB5Nx2A0pLptDL0jON
sxgSmBbt6W9eGvi/kUxA6135kVRG5KPb6ZQdq5M5uDZgAodmmq122p4p6by3uNEOAubrvsYt1s8y
u7mdrT67tkTqhGWsGuEIcuPCjl8/+GbHc6kC3qD9D+ZmK6kutUk2CiIS56TwHqZs/hsBu5Mdia+R
k9631fD0/gF7nYqTH5tQ2yzwPSgVbWKJy03pJPhBnvE/qG9sRVifIPH+RSNVu/Bgr4ts4I+U9KuK
Kt2KrTJOJyILjSi9PFuL9y0TavfBG538Ph1h/TdaO+60yBiPRacBKHeTP7Tu4b5EJwzPBTp+AHZd
e7OX3N6tkoxJ59lZHPW6aGhE1qqN2DaCQhf6uXjVvvqGsNQMGvtAVZi0r1Dj3wO0XQNvX7yoOdcc
0fpKHRIEylw8diB9tMWuNpWsDqrSGL8tFuKSh0ihMerLPq2+l1We9jdOlEP2GpNBL8J6qYsMqkxl
PWquFB9mTVnEzjYWfW/YFaRrPRmb06gr6BirfWzsFLPM7+ERmW6oN7b6XRtG8+8Uc66rARtV89oW
ffwdC1VszRNg+TZtSNIlJPr6MuIskxGEonGTr17Vz5gmj2D/RroFT67emwxD+sT8MPWz+VQKJESD
mQO6K2yjaYIud8Zboy69cU005k8RXLfZH2h9fPLK1DhBp2b04+WRPLcC+kLJcUSaFBzbNfIpkDoR
MEEPRJrW0PuGVXd2MIy589hWlrxzYACtgiFtPJAs6JFxh0pMofgWrZmrueYzIKHMJ/ZjUryj0/c6
+tJDdaqkEv1NY2AVfJh61fFJLoa/Fq1n5rRYWb5D819dwM85UxEkZcWfqEBmUFFXV2iBihKHesi0
eqwDUXVxH6jzSEKzdHNM4l2NzsFTGDbxFRhSIO88Lw+NyJSv0u3ULihNDdWF2JE4yTNomt1wrFKd
eY9lSCtk3oYyLhmjqYa05rKdXUb1l8XCy3I3DxTewcR3sz8osmJqU+MUp/ulp/aD73p1VoatEdtR
iHFiPvnR0JRfiNRdFfaQrRzfHTSl21X06Fy/G+V8E5XCe0poKz9Fg1nczbOIVf6hprJ3liJK6atj
sZiQSvQoCXvTSo6J16NMPRRmcuaO0BFqzV3o2p4zGPceyWXpO/lq6sHGKL/mS5/uu4qeuTpN7Y4Q
YCEVgzg9BIkuEFaCT9uCHE4wIREMA2Sc7jl8av1gt1lj+FBQzBLKt5M1wVI0ySePkd6jrsY4aZf2
Iq6hohR3QJ3m7+mSmXagL1PhXqVWj6FUqzhG6ot+1vatVha/XKuIUn+iy39qvMjjM7oi/thx8L72
WeR8rXtXflC6Of/V93l+25h2AkwYxsvNpErdCxW7FU+ya8UXRpaKHbp1qX5YADVXftsmZ3M04V/n
ssrDxgDKF1CPFp+dCnEgac/xAU2juPdNHdo2PRs1KQLZ1vPnaqbLwSvKFjtoYrPNfKGX9vXszUyW
JvKaL2lbo4iS6eo32TYenNMlaT7JpnFav2lJ0rEzGaw7BGSbLkjdJd7Xpq2Uu7Qzd83cZecZtf77
WktGBW0N0dUPibZg/mEBLWMFe0y+lYprP4ilFE9wh3rOvmIb+TXMy/VDew9D6dp/RUzDG1IeRaM5
oyzTN6ao9DKwVK/90RZGGjZ5bnu0+LRKhpGSDbYvpmr+KV2vuxmmVL9y25HXMMs4yNpMhOOQqLfZ
qNo/48aFDhhXvfFFNZbxgc/BzhM0I63dpAxt7FeiMj5DKx/b0FMrzw2S3O5Py0Saf8rGRRuDtvOW
n5OWaRjXe/lPoaPkilh6XT96AudBNWqXJ8eaTOZ+EDoQWxrywywcsROmUdK6lvXy92DZflso90Pq
HT21mKGTRe1Pm+lJaBbQ8nXQAF+EmdkyYGPjxGagFXGnCCob8OORvC4ys1Mp7xAY9/EBmbHcFahG
BLo7q3/rg4w+kK2NjyJS5s+FJudrryRb9xV8W0gn6VvSXovl/Ct1PTQXhOzNiFdO1K+R7lSCVbyf
TxbliemLSkrVJ39JRWgu7D1iXKILnziZfizdLLlVx7TSQr5d6fqJ25lfGs2K5gttrW06xpSa2dCK
wUPlG4nvza0WQapsdVMZPg/FrWn9SNLT+6nIc8Pg99Rnu8B6rf7Wq9I1TDizKRo+33i+xMW3C7FW
C49PZgDdzNeCT3FwmIIx1Pexn4WqfwGWu00EubOR+SI5WDWXQKNv5+QAgBFK143pnMlS1YIoq2aK
u9ldXV4yvb3WshogQV2mnbrLKhSZgBDMDhLbk5qbO24K6yFX26Xcvf9etkS859/FYIAISNseUcdN
7qI20IzxTZrPsH+mv3qt6/3MIoFxlHg59tKMgrIyok9OhUgLGHucDCo98pHFHtGerO197zXNg5TD
x1Fr81scRbpwlqoIUfLMPr3/Wzd75PmnrmYL9Fu1VUtmU84sZBWcZXs6e4ujhP0smWxOJBTvr7Kp
0p41RHBKByOzipCiifByo7TmYCjF0DuopcTux6RQVATI2j7IKLau8EW6JMj1Gn1Kqc3AhFqUvUHp
v3ks08xS3eu15qzrNXob6Wx/HDvze+EZzb3lSXVXNVUZGLJMDqkxYgBdFGzUwsl3ZIJEINvpEMTU
o9uojYY7O0cDmT+HC5zQ0lhENF3RzcHQHt7CARE5fTeai3uclWH6VDSGfTQZe1x4h68T/7WFiIAw
xAsEbr3NzCslyUCr0GrOw5LkfjZXSEPHiP70hW1d6JRuNgW59+9LvaoxPL3Co0BxmvPcx2JnJKMV
esvi+e9vijceyFgb3MyCLfpvW5GOSTXjuVSt8hwp9fdx8PoH4boywBvU+vv9ld54HvYeJBJGz+DE
t0zTGlZCLxK7Ojfd5PgTUwffysz88MerUECs9Si1xCro/nKTJ1HqSnsQ9TmeyDAw1yV1tbVLLJLX
1T1Eauo/jxnT2k/ajGK6tFM0mc3yHNkt0n6tpQcVFqQh9zG6Ybnihf04zFe9sC61Wp5HD7+He7YF
Shs0qAG/2BhVbkrPZrKNTMx5f87omGK1RS11FZul2GW9bo2hWjl4xUZRl2f+NM/UKfWYzmOAlF8d
5LjYPrSRmt3pZqojDW0xV1EzZ/lOAdMeZ6d1hj3iRsL0GSQ21SEvrO7BI/d2Ql5ID1ZsbJJzLlBi
DHSdpkKrOZwDJrx5fIjdyVZIWto8C/SJkSl6xpr42KNg/qfKJlDjGd+jcUMDHUWgLcl6VpUIyMgg
P2ckSkHVm0lQd6Cg3t9Lzz2M39/1erWuXAP6xURPxokvNxN2cFY361ytlf8tlH7rL34VOEHt/x3v
yuAioml7FrfLbfYuUi1JNNkspwaWrwdUKkGyU3akMqyV7q7x896//4SbK4GG/8vkZLOPyYMBt+E1
9NmuvYfOoDA16vQpz/pfSlv9M4n5I1Lr/04LNm0d3f3PRNfP38v+e9e/pLjyN/5DcVUhslJOontN
DgWG7L8UV9v+F7JJiMquXS2molzY/6W4Gv+iQQJKBqrNSvFaZ3n/pbjyD0IVNQFpMc5Zp5h/QnHd
SJeDn0cGfKXmASpBrgJK48tDkI66k9WF2zwO1mR/cSMaT1JRzYMyQ0/oXPohcYIeXNtm+jFp+vSm
Qcv1O90RPZjoke0UpZV3VuosD8L06tAQxvLAReQcmGqh2pwu3dNvb/fDP+fzdxbrdlOvPxg4CKNr
xpywCjcRUlA6AmsAqcuwbAnzaVl2Q1XDc0HTZ6+hpxq+v96zWsXvYeJ5wRWjv8Id1pb05g21FgLS
5LCPQ+Kpn03pPdjFMvtToYy7fnK/ZLmJKl+ZI+TqJEDYgQdBHx9yKlDHxQ13uMs60QZpPkaB7Xj9
7TCKdtestq3k0S26oqmzN2fTOaSm5R2NWL8knbi9zxjMrFghmtVoQf/D1/+9hqCvY5OUFygHWxTV
XtGP/pyKBLHqNt/NNJPUtGmPSts/vv/qXk2HWPg58WACCzKFrvXLV6dM6VAs5dQ9guVBsU3Rk4Mu
6uSm6Lv+2uuwJB0dpT9ijDJe1bOihNh+tSEWxN6FbOutX8L6TIhAEzGb3iZCOXoGdZTL/tEqrfYq
zSvjFsnk4TbpJRMGy2w/0P3Q9l2rNkfHSkH9tBluLRW9rQvv5I2PweBgVSelk7e6VLx8JzUYM00t
6+WR9LJnapAjSDD241mygw7OnE+nZmodP5lU6G+UKvecpmxXJCRUERX0sVcH9+OYjfkXIA76Xd72
w2dXyXPIu55xId16NYlB+ZbwxK6hsgAXv/2ARuFoOHpm+qMrx+QOseD6R1xjrWGVSXsXGwgSGVNj
H1AaLx+RAWuu7aFki81Lqe3VKpv2RmUve/437m3Mbx+UhLLk/Re6vVb5iYzAnlWI4HeiGPHyfSq9
kKagk/poJq1xSOt59hedoi/1sksE0rdeB1xzjpBDrGSmvv6W34pxerWxx2BEfxyk6ZXIvSTl4sOA
AzjfFXmiB6miFFhQdxZ+7kJVP5GzTc4+6ec033l100AO1hK9heKv9dPeEdKyb5TE074MBl4677+Y
7WwBtDK/EL4rzhMIfGzxIK3VWEsXa8ZjXizJoRmiZR+bQ31Qu1miI5XqNzJf5iNNrjKke3MRq/Vq
o5PIkqY/TwwtaNKbfKc387rPTcd7NLTB+prPQPiumci32O+UpvoIZns2/LbEVhMkF3Y3vsypzEIn
zSFPpGprfSu8fC7Drta8oxbVVu5PyhSdDTN3fnhqjKrb1Fo3IMGcNkD5bcCl2nYnfADQBPqRNLYJ
JyUGMrlrCxeDwSky4Fh4Y9oeG2b1NSwHCXliXDINyYBpGJewQ3luCdqqLIpAjybzNHjSqn0B6rJD
pKvPftJ09n46umgjH+lbkQWum7UnB0raApJKW35h3gWEQoy2LsPanN3EB9eVqQcQzgsjy7rOh73X
1Ui8dmNRH8SAfFngorEHmUZfgYJLDtR5pw1ru3GWDT4yc68h+CaWJr1h0qcw2MYtNcdWXdOyuxTZ
ZlDxTmtkYRIl4InLtj6ldoONg9eLLDS1xmB41+h6dBi6Jp1CmWHBe6ytMT2OatdUe6kX8UPdli4O
zfpoqUHZjvml/sQrIAp7mtE8QQ9ZqDWobAKfKM12TNPeebSLydsxr1H9oreT/aDU5rcK8sEHteGZ
l8qyHtGUin9OcW5eCBavkgckQ+hngUJD+ZXIsbnLNRyBirjqnEelkNlBX/BiKGmT+4Moq6vC0ccL
ycOr4MR6JH2YEHieTfNsE5ycOl3mTo/dR0VJEGGO8yy0KuHs6W9eooS98WhoXQMcxKcAzaetOQ4x
NlWscfEemyoGJB9bYo9aK3lKq4t9oTMlfz+8vPFoXGMkjuRFpI1bgXSgrT09Gtd7zBbmF4s0bQ5t
9qtUc/3PPxrZLgQ0XiW87S03S5ogdqJCjR5HeutHpABFKGoluhqYkodjE02Xep5rWvIi41th4+ba
8SThY8a/KQyLOlMdpE2VRzPXqytsUlcZ2jxj1MgpLRHh3id4I/pyKpedzKV55WVpfWHnbBuvqH9o
IOkAQVOiMi7dAloiTxvaplKsxxkof47qEZDYYyal2oSAnNwotKbCJJRFJuNBkObeGHRsQsQFS8c4
L52F+JuD+eIlOufrVAqUIeo7dLC4CNGd2+xpwyiwSJCR92glvR1ghHisI688atLWHg14njfVkDi+
Z0RDqCoOA9hqHu8HO7YvbMDXiTn53Mo6Z9tTDAFXeHkbE/2kXSVudsq7QvkR4e2HPYdnPsjY6H72
vIw51OYOapJM8+m7XhHmArVPUMhDy1fR/vJaL/scd3nnp4YlPqcI50JadjBXvMvg6JwNnQdEyM1x
0BhWVXpN6lzwmuvcNESQAHq/5Pvx+gyzxxHLgZmGUxFUkZdP1Dd1N9GzjR6V2Ih9ZFUNv19s5ndx
2e/hiF06w2+tx3tjnwOCx0dzk8/0Rm6rxWJHj57eXOXVKi9N93tJClTa3P7Cjn7je63oLKIh+wZ/
mG1bh1FGq8foSj+Wrpk/VghfPuiRAHUf2XVQ9rM4xrJVgK/rTRg33RgaE3WB0es/WiLznegA4WFz
NBxy3cqvvNTGdjL26BAVEVrRaM637tEByLzLa7kAAUvkXyBlLqGn33pnbDf2/apIRsr58hsVpA5q
rySCNE+UfmJH34Z0+dkO+hMT692fxljemAHMCyQOjYCtuGNqlLocsft8NADVBGVhfIvHGmaeZXx9
f6E3DjUrMeVhK9Awpp3/8qlG5MqK2fLEqYpl903O1fLdsFAu9StzGpVgllaqBGUatQmF9jAsvtA6
+xuOjfhNFczU6wv0zDeyBX4QScKaKFBEmpvDbZadlhR1KU653ThXjlKNHzpot8HYgLtT07bbdVLN
bxmy1zvXi9wHypL6D4d73DqMl5gGoLWzirhsX0qcpm6LwOmJEep4rEFy7Kxk/lNmOqtYCLhQVNAh
Am20OfRl27R2JicwAVkXhzEJWJgwAb5w+t7YtqvZOIUclRxB03j5gYumcuglM5/s2kUCPW0fQdkw
FJNDqPXzr/e30zOV6+UNSu3JFUrXa1UA3VIM5tLWFex10hM3dlgKtRS349TbZQCmoNEOTdxZ92Y+
0HiOcnzHPgLbRo6vQXrvwyjHRt0tXjefc732PgyuUj3pZW0e7SiQjjwYhY1nVq4Dnw2AuzdX7//2
9fxufjqYNw748xwDBP/LF2Vrg+IxUE9PrYppl03/G8bVGa/hG9XKf+h4RfvvL/g6kWI2w6xpNSsB
V7q9xqw0zpa4NdLT6E4JSYWCj3KOnnkdDd6FTfDWUvQckftiUr2W9S+fLS8tURi9lmHAMnt+POFk
jNeB5c8adjp//lSrPPuqzGaDx96EyUZPbctquZzJf9NwkZU42NgbH2NdGy68wGfJnu0nYw06ghrx
2Ng28qcY8K1hdtUpM2X/0bUb/S+xuM4TDt/a116bjZ/G0Ct3gmc1g0wt23PcKCAGigzhCzDciXIe
Kl57ljZMrsdGVD+ybDGzQCgpM0uEOhqdua0lyQOXsbuNatxxQ7aksezGNmk/lJlVmZwjMwXVnXfN
V1up7aemiWxQ6MY0lMHQdMB1UtxxUl9RtfFB6aRzTOO5yG+FPUy3aiuY6SzCHqns5sY2QuxyDAHd
Lh6DYll0TKC8SZ9vVCZ4TsDl6X4EZQ5Ka9Cjsts3qZouvmnX8qtSmBCQ9SiOv6n1ZIAuT6sm30lH
rwYfkRg0eUdhcG3Jfp8qdEz9ofLs1lf6OhdBMc/VfaPULcwYAOyk9mJAFLuwM0WGSeq1t4bslAU6
+zTdZ5o8d0oUpbvcmeebvKvVb+/vo2cjjs3HZVgIXZQ+LHnDVuxFN3JTZlpTnwpRxImPd3M+4pw8
pBPQEMuJQk1dUnRmZteG7zG52VNkNzPumXnTfKyGZiRiGNL5spCzA54oO3UPeDmN/SGa2iM4BuNY
zqL+nIvBClSGyvdZE1dwi3ujux+gzuarI8rwMbFT70eLZEAb4GYwArgzneyXtNQkQcM9191gjDtt
2sWDPf8qUj26dKJeEVuJD5STvAsGn7QwX1lgwdTqAOs0JzPTvR9W2XENN22fFr421PXAr8C9CZ02
KPKrr1KtHmxl7DofE3ndC0ytqPZeBbCp9mTTsoMU4wkUe1z7igNIIKwaqWN0YqhfuylHvARsZnnH
c+GLbNYk8j6mNfh9YShBI7vLhYYvUWGV9x1fwUeF3Lb/GSkhZSp+VW90+l9HYqhTFEGrOChiXdsK
s+6r1Il6rz6pk67sNa+MrmNt+MHvrnexOzs3TgYR4v3t9jpC0h/HywEIBf1OpiIvIyQyJE3nDW11
0mhdhxKDo71emM5Obcb58f2l1mD7cmNT2q2tRJi8QEO2BNtmQA6j0lJ5EhoMN1tr+503TcuFOLzm
Sa9WWXuW2voSWeflA9FFtjorlvI0Ie0Rtqr7EPeK3ImI6XLczZ9KSaVhDdm0e//p3qhfGU4ZFNGI
C9Hs3gblWTPrBI5Me2rJPb6rzqLeOZUa380O8gXVomgf6qzLdzYRMMzszL2nYer9wpLHuUqaIrpw
q7/5czg3eHSsA7VX13o3dKSQud2dAOhNBzMpTjoeTX5k9ePTXMfscdWdP7qVVu4byzEO0zIPH4so
U6/1OikvZLdvfHro6YjrIDaz8vQ3KZ+dwlc1J7WFxg1pAKvgOFTL4RL445lSufn2pJPAgdjI6IBv
Cy4pXCgoyTCeUFXR7jApnX+g0EbmjPpxt1u9rdC3UQSyIJXZXhf81nmHRk6cBFLte4jLas5tZKsZ
OB5X6Rv3COu8K/w4SpYffd62fWjZijEGtpCxHS6zjjWHqsxF6IJm1UM9Hursqika60eUdFqgd0rh
BcvcpJfIlls4GKgTZDmgH6mwLkHT25v0ttfcwRTJPJ3AF0YHfWi5OjHdkEcZL9iSeOUB38r2li9y
XsohPRelXh8qGCh+zGhsX4h0pm8hq+spKoc9vuHa9SiiKgSfOV2oKt4QZ2ADIf5AzwxSnL4lSXqz
ZidQs6eTUJ35cy6nIQDxked+sproNG2q4H+gXi0pSAuNvYIr16QcW7eurqUjvAc99rqvYHwvORdv
Y9/6DtezwZEFXIOV7ctQUQ993Fp2OZ9kGQu/lslw0+urqn0/x/v3o8NbS7Ef4R0Am1ydc18uJRS8
zxAxnU99IpEPUC0ZjEZUHHojbi4EwO0tsj4Vww+03Dhxq5Tzy6XUDjSJBZj/tF6PweDE7WkeIzcQ
qRzuyjxz7/CMlRcS7W21tS4KKw71dOYeEB42i2qe7BPbGVhUmjmI5snwG3NSdoOgKaXK+FKf+VV4
Y0F2PQa1BJWVBbcpVVE3zLu279RT0Xrz3iBDmQJLJPFtPTRmqGeRPKjrRGGZLJoig3Yemqo/o8vi
3Y2laC5s8Tfe+UopWdW519e+5T73tadwtkz1RM8yC4YEY9WKxoM/joW2l40+7axpnC+887diwCom
DqAHQAV84DXq/jadcxvTyPTaXU5WpCg3i2eVfmYmEsMY0TF+hIWdVRElaVPme3XJ1BP+l1ZIQ6m+
6cfuTmHmcWM1pvqxr5XuqKj1cku6X4XSVv6Y7E8iwa5fhafww6Qn9vKnoo3DfNmpllMTJ8XntOr1
Nbvy9s3Q1heO2rrVfr8E2BlkGSTQBluDnvJmZ1TaRAA2c+1kOv1yZFQxH/MZLQorh2Ag5kGl0Kim
3RRl3YX8bXvLka0zZ0FCBLkk5n/bhwRPotKA9paTPczqddfo8wdEaL6/H0lePx6cX+KWS47DVOm5
j/TbR5+ROKPOzdVTWWdFOPCfX0rVLHzPrLK90dbTdSOL4b4Q3XAhwzHWj/TyzcLApGBfs0WI1Vsd
jBnfS8DHiB7VizmHnauYnwoQpCD5sZlBks9MsiZclkX9XraCzLmr+mkMO4QmYHqrhbNjkKmqQe0O
EGGWKa7PehtbVxPz/yaoMA3CIij17g2ngjK8lPPy96TD7AlqyGjINSb9I3IKXy1ryT+4DfCFPdtA
wFyG3Pa3uVjVjQegZLnuEkdMIBtS968hmdxDacMDCYwiNb9gVMoYVbSVcp97DoQBA9yKvJBSP3dM
Xryn1bYOZhVCazgKUr+83OxuPqzjODs7p60qb6DSqH2YWtV068xJLpDrQuHuQWF0UcC3MouPhYOB
GtDgAv0QA0WiPpiWAttDU4KY9aNOKXFEMuV3pejTdXILlwcNkETxp7Isw7QcJg8rvLGobpSuAzsx
TyKFUVTI4dOCzIfYe3pnwTCJROdr+OYlAU2f9opxChJdZinTr+9v0VeFG5sTBAztYow2aCVuVckr
pRir0ejk2THi+Kaui/5Ks9IqCVJhl4IIVFWJX8S9vKesSa8E4mbYXPR2NQemVBTpVyBF8RSdYyPz
jSUfrgTMj10+SC/20WHQrBBEMwZXEq1S3/Gyqg5dZYyfTIZT3c5tsnQ/LDRQgqh0mods1Gg0FvZi
dntN1cwLFfurY8FRBLa52kJx8XH+X35uhhj1kAm3Og+DbPaoshFn+HLxNf4D5oFdUu0Ky22vVBGb
nY+qkrwQd141s4mtKGHD3qSdstodbG5fE1nYtneT4exZ2XiVVYXcVU6XXUE+s8JFWP1RGTPEVl3E
BVFCqIKxstOPsVPMh/e//GvREzRq/plSgcNYMVgv38WgTglyZdV0xia3++poowtsroutDG6dm+aB
qC2GSJNe638t6kJhJJxMPJR4Kg1ov+Xdx8IYnEDN5vyfj/T/4Zr/h8L9t4+0+p7828/k/nuBn8nq
S/Lt1/f8e/nzBWRz/Vv/QDYV3Ej+RZgim1rP7ApF/n+YTetfLvcMqjFMHekRk9f+B7OpewA9oQ1Q
imjr/l/BQ//BbFr6v0B8cQ2uTUqGi/T4/2PM8uGfSPmeK84m2Vtp+KSzZDr8W88T//UE/nbn6Whx
zgOMm6+5M7kw8MX8ZeT+h4WD56Rid/pfdtvhEmzn+XAXRYnziXF3/H3sLMKD5WX9hQD3Mptffw9h
HTo8dzzCBBBdXv6eZIkjZnuJ+VUrBvdmTBJ5ja1dHkyZfmn6/DK4sBQUYme9S1aLdNbbBBcKuZmb
c0q/1dHBLY4LasGubVGioAlAEoNDRp5cEl17c01gTFhKsCnAwr18PAzt5xLR1PRbC0a8OgDRCdKd
CC8pQm/C1r+f7bd1NkWR5QzD2Is5/dbtp7Dci2uxk8fvqq+El1qJGyDb66U2qbIEqZwbjLK+OT4i
Ir4N7D3y1TAJfsjwavQNH/pr+Nsx+/cufoHbfVkUQC/n0XiHAJ71lUi2JSjl1JxRk6b6U0+vug2c
iItsbzMpsg+O2tQidIrB2kVardQBg/1KhIPmqF6gC26LALkmsQS1UUFTaBgHRcFgNXZMxkARE3it
mhmB0MdC30eAl2SQxpj3YCSdZQ+GU0ZUPmPlPrndyNCWrHCyfGPWijJUxywtA91L3F/6kOla2CbL
YAQ9Z0X6eaRnC1Dottd3+eRoP+qqzQGnGW33s60SG6F9mvTNbnLTKENbaa0uJrWKUO3K58lvCSWn
aba1Gs3AcjavdKQwPyNR2dDAR4vaOySRsXhBUTNRwEa1pzsiqj7zYCADuA61rkzbG0NqNU3cQktv
W69rRNApJo6fQ6HKKYC0Wls05xPAZUuL3eeYeutYekpJf5Yi0tsAeEmTh6Lvik8zYJc/G18+f9Y1
Fq60HIKfusUQeLGHi2nRLE+xtnSHRiupmvpZuXCTbkMMtTs5Dq0CSnnwA9uGwWxwf9dqpD7VTl0E
Q4xycoKlY+A1sr2Qr24u7fWJWIto5oIrBa32nPf/Fl6VCpsfhpLaExIXmmCxGuDgMGglSJJWzZkH
2LJ4TKY4OdmdF/3Ka+ZDfo+Q6zeQB+JvAPfOB3qRxXzhl73xEmzG0S6hD0AnUPSXgahtGkEYnnkJ
pbD3CAOM+0jr6qtmdpYLAicvYx6Hk0BOg4bpHcCataPwcqnYjVKh92XxlYiY77OkVYI+dbNgnhMR
mAx8AseeoK5ARr6FclSc3w8WL590XX5dGPaDyUUMCGAT5mkR9q2mFcZX5IJKH9cqGpUTNs4WOpcX
6uNNlbouheotWQO4OTD+2yrOHfFWTWmJfZVJb3wYmfvt3UFegn1z+f9eKz6vsm5erqyVm7mFM+Bk
rs9OV9tfKxkj4ezYzZ2OhnMQLcl848HB//L+C2Tmt12R7/Zsv0nWQRdqaz/T1W5eYChrfB+SNHsq
NPy6D4qFyJefdM1Q3lLpMduOFLt3/RLuXrZDtKLUA+EmteeXS2zIQ2HLnOmW5hTNfhgd5vCUI6Al
XXwsd5WFD8yx17uF+yqNyqcJqZEsHGsaa2idM3WlxTDbEMHLRtyZ2MUcx9bkwhYaofNA7pT+XCih
+yA1hUyOpYOw1iGeLW1G6KHrvkVJaogr1+JK2NFjUiZ/McbpMzj+VB4SL3ZG326U6B4Pkig7pDLO
3P1iOrl3KgbHvNORkABxmwn480tpjymUOUMZa8DXvfYTEZ2yJoUonOFYGkPV+XM1dQ8oUdRZ0Daj
9X9JO7PltpFlXb/QRgTm4RYgqdmS1bZs8wZBy21MhcIMFPD054PWiXNMUiGG177pi263iygksrIy
/6G+mvTZ0XcBAgrBZsWUvii79r8iPMwfzgdTVFFR0lSPEjTcASMuaMRyqhrq2vGSLI9mPw7shyru
uI5mSeLiMVSZ3vIw0BzPry0JlvMprTE4vBZGqbuI0jnjI6E4iih2DVFcN3ab3sJzhPkG0j5PrwC4
lw7fQMe03jdSoUdWrbfxRun15FzVgJKDMEBznFdmCmk8BTJbZTEA67VXXlfTEtQsBdx4gcPPoJf3
MoP8nibu4J6f/O5Wb2KujzrHrd0Y7TZI4RTwobsG56nOmGJVEdcnJEXNHqdfp0BqOZnIAEVsJy+L
m/jPRVGW4Myl6ScM1pFFoPnpBl+AiE4vZaXPIuIG6nxGdaMtmUAEpQiryUGqo489+9u4IGuysbog
38z5wnhGF0PebDzY0jCzXRj+4SRMkd4ZNeBxoJix192INMjHzeIJiZ+zBbvlKnfL9GVoguZbuyzJ
azEHiXXbWHlzNzEFi7eF6Cp/Ow6T9mtUalWZsejIbfWsCr4urZn+ViUq7Nu4gYsZBaqziOc3v+0l
t9KXuk9tI3SAv3qoxJjFk+bZ/RAtkzvtjKn1li1NbfcqsbrlxbX7HgvKfqjImoZCVLjWzWw39BYi
olB+EMMbaewHBwTbvZcp7sxbxcCIHo9XYU2tIVBUR908MSyToKO3CMDEUeeCbYdZsTT5F5G6gbGn
fPKzXwXVjv+JyWz6mAxS++p0ncHBpc/FdC9NM8/vdcwB+rvMmaAo+R2khFDOgX6XaK0syeXoiIS9
MTVD6OZxbm+XPq5zwOD59CVxhZ5vg17ZD+Wk+1+R7Qx+1MAjML8z3OJ71QIhDAsL5FhoLrH23OR+
RR3T6+Ixmw2jQ3FC+p9z5Az+xS8p+G3lvfGtoxOlQsdpE/Om1Rb+B0fV7toB8UW6KdDRfV4KAfoV
lUL7s8FfWdIYk2o7cKeeIks06IXwCKrZMthIqjCY7PrRSdruwVaJLNjGZqAuFKL5hSTJ5GD35Ygv
mj4Ec2h1owt9jdG+1Q4x2jRx6QElbM3PzMGyF9Rt5jqE+bW8iikVe63z833aTw6PkgaoZCOMhQcb
rwxUovARvvP12N04TmEAjhi88QHgEpIDmjZpuFmNBVs1YC/ehslod6/jhLhZGPij7oZ64Xg/6wKy
T4iigYb+eLcwDprjrvvteeO0afpijiFHaeKBZnT/T4Y0M4bgYp6eYoNWMgAAgeYY/tLyKR1SlDmK
3ONNSGF0n61qTsEMWkWmQvYSxSWpjcmv2QEWQkaUXoCb7EDJnPSJ3kSrNuRT45DYNhM2yt8THTPu
EFsAOIFl4dKMK3RbRAIG9vwJBotBMyv3jDgEC4juMVhM89qZKAHvg1J1VKumkU8bpISC6ZacZVob
8MlVu2X+LlQUN3ldb0ehBieUqnK/uYp5dcjsTXtsqAKybWmVQx1phVgQWsmk+FEUpv2VjjAecZ3W
Cjz+hDEvG2QDgh89yp7dNuiw1Iy6PEAEMhdIwgGHGEBGM4FZyI2YMjw2y8rr7zqVTEyCQJeHWZPg
a6CETMfNiBS82iRGjHF5VnYdmj5L7dFaHXKU3gqV6ghuABK7za25ltupNvOvMOrKaoseqfZLGBVH
e6dNZQ+MpEQjaEmmAYJLhdL6xjZ7o2X/3AxYUOUOXZQuQVmFeilLJxrdYbC2WS10VKP65oeSGmRD
35nLm2mY2xmod9uaO5F6tX9jVeVI1oSW1Ie6Mghqyb2/D8H/pM5OMZupN3Hil8jkDW2Qh7nmBpAQ
x9l9Rm4reS0l2CTUmtP+zszr7FkWwBBXT210nbK4vaeTUTvRPAxrEYYAEbY81EYqtNuuGTGwKjpE
YbQ8/jyMTvdoFYI+pgVp/DcdikXHIDP29mYB2XgL82Q5jFBhlt1UzgomYjJ+9dVYg/fV2nnY1GaT
PHqZ7f6S1BFdaIEv8Tf07o3PRdq5r90SL79LK5l3vhaTCYXbNGiN9L5bbkygwejlwFD/opdTYlzB
CeP65XTBiA8Wn3G3Nc0WCGfSaDPahaO/n6ucW5mtF9MXkSHjuOUp6I+SRdarqT6CQ8Rs5TVBHi4O
G8R/ZDiLqfuZD3P32MsKyUcNTkC6naox/qkaNbNljmr0yPbkuJFybnrU9Nvkl+aJ/ldf8mdDbsjF
b0rY+S4RpNe++iyZXIioamJf7iDMOt+6SWs5YBcvd65601MiWkYNuV6G9d6DwwQz3TrINqGqtVjV
/eD7NbitZUg0cgTWaGEH6u/ZRwnydWoM45/MHzwIDG7cQDO1O+IDRcJ9Acrp60SHvNiU3tw9dzDx
G/BQetVvODXTPZJMxY+86VyisnDLAxVT/loC1yR5McSAvN4P+ZMzJ1hOCvINAu1G4nabJB2Db0aO
jJ1VKpVuORlzG4kxS92UaTfdQ8x7CZymeqxkkr1AODLscKr6pd0x4/AWlAYse98IWYxRk1RBupP6
NDzP0sfwWVF6xnT7tUny53yyQcK3koaGoRSyS03b95GV59mDOThByfTFmMpto4omIbGRqjIjQy4B
uBc6cCOk5Vu7a8x5Wy6JosWi6rzfErmqv0413bwu53yIiMb4Afw9Lp58Hv0/ZiOpJR3lkAkzewqT
OJXhQit/P1bjwHFtlMre1OWoMM8Rrvpm860WkWU2Fd0VRRY28zm/h6uhw5rpDX+TuGCzIqhtWQ/y
M5n1jav6pLnN20TsYrDs4Nh6UcaPWACVh1qvXNTJ1Gj5zJiEb4b6ErMF6RQ3Cl6/TOhClJOpKgn3
K5PDVWxY5bg1By+3qB20mhNgHIJvqWyqJxgo/QMASJDlDD46DD8KbTT3SdKBBcs6172XNir/A7Kx
KCYrc5q+AHuszUirKmwTDL/FdMOm0ghpSOTXa24R1MWMlEKnryZ5FQNg+JKPDSmmL+CZXQ1mQwrR
p8XtIlG3zhTFqTEtOyAj3k85z+KpHyx4aznH+42W+SPZBATFZ3fBweZWb0f/axw7fXIzN2VXb4ZF
ZvaduQIH5m1S53Wcb2pvaLrPuPMWXZjUtp3sNA1w41VRVuQqY6rj16wAvh/FFPSPSLsVqFNBa++u
zd7rHkVbmP2NbZI64e3pdFJkg3ZfZNizuWxnrU1BaC+ukqHZz90TjalR33lIbty13Wx8L6syeNVr
UkJkJJVebqHeFW046NQhUdJ5wRJNooSO59kSvbwuK8YHTDE4GgDWIwFmukv22AReEWrxIqedYhhF
ud629bxxmfF1oVNW2mPf64vaNYArdE4Tf/zl51QoFAHcwlZBPm24xrNhCtHtwExVAuVEOYr2ogzr
2ZZ7o0XrME70+sbhIufumrHJn/1kWJC8WTJSZs8l5qkB5Y9w1jhbWeQFs/dv8KbGLqTMv3H9ix8p
ZQqovmbdXtu5BGQwtCiLCLIWuTix9J9BlcyoELbFc8OnxsgfXV3YHb77TFD4P93Cu1+yFfn0bCui
LMx91//KVRZGdDy143THgTwcTGkOInQY0z/6LRz10I1TLduIWlQvJiktfpj7uMiyyMYxC450OuGM
Yep98pJ0Rtbej3WZIbAzrg+mXNGltyU6iI9+nHrVXQp2lf+zU953je4blklck3W2wUlvEwTvavqD
Q/VraEsOAMwikCfSxilD8Ir++0ibLQlQhNGD+pvDBPanmStGzx4XWQdh+2S+Tbume3GrhNgrrMyy
r0azwv/EoJm0SdMVXJyiTksqK7r4cxlg7AGAt443dpN6X+O+LT8vmQ5XBrvhvW5PKDXGrtCYcEu+
wD4p2hfu5umLVtVy7zT2gOOimF7GuLfaEDq2dl+Loq6eRn8YAYUC1mobuqrm8Oim7fLVS/EyC5wg
RpBydp0f4+wBKgri1G158b3Kwhgz5e5nojr5OsdeEN8CMoj1O10zQX31wDCA4gZ58Z0f0X4rtdH9
J1e1enaSmRTk4chzX1gabmXSmwN6mI7XfBpALh+8eK4+l6iN807K1G83Jn4/7k3qZelVWSW4mrg9
0tw+Y1PFKH+ZXyGV/cSeuk9gDFj53UCLmepA+stmyMklofQzLjVzb3V2OHeL87WtB1qrWZUEu96A
z4fcoZcGDN5NT27qtKyJ0mrWl1AWU8I1P7W67x1dGpr7U1LZD26WusYV3Pe0v7f9xKu3RV7Q/JpU
oL7lnjVojOv9UqIZWXti081LV96lplu7W3TEHG/rD+347CnGoSH6UVN3MzLMM78lC3D10GqzBKFB
f5Lu1ijk+DuTo2Xvcr2S2S7VvMxFCa9bctABtjvdODGCZnZMpxVJex0jdZ8B0FPCpl07iazbm2TK
huEat3BRQCifBgNLh1beOlU9GNe6rJD/58gdi13auHKAZKvimjLJr72IGzOnnmXmk7OrzNzJdsZi
q/42UdbCnKO26y7ibCq0sCpIBxv49kGxl31ppVcMmZvlsz4GfXedlEbZgDmI4+If2g/Sfslmh+Y4
e+Et17wSb9oJbX3ZMQYrHGy5mT71vYVnjsLqzIiUXo5farAW37kcqTbEbk+8pPCwqPB0HmwX19xv
gpyqJxpL+oObAhjQg1C6HfN3dk155aUK4nKQYDcOQ6QVa0lRVf8UaZ9/G4moPBpcL2fggVYcX0Kd
Vd01im9cteOWRwmNZrAblE2z+atEdgG3G5oyn3NGhTLUtbr5Zgh7SKJYEA93gF7Xy6VVlM6dKeIa
Nnshne8+4M4pmkan+lKKWXe29PUht/wPvXfTYfZv/Rhct/q3DrIZyJ+eWQwq/5/8zDuDlrOGpodL
IvLQLkAP8L7W2hj8o30dl0WVYz/s/8jKzLivcmV8s6iD/rZtuq4CvofOKFI1YHCOV1kW1cz9Mgc/
UKKctiCK/G0ljAuPctY1fVuEXjAyFNCo3zr1fzxKIVyaQHRtfygI7pvRt+LrysHKGCYDJfGQXwIt
n4CJmNSzbQavYQUuAMw8GWSiG973+CnHP5agQwzKRjSvnzL9AY6T3KHv/ZL62bzT1JJf6OyfPyj4
PQhHEArBrrqnwhLt1NuZ2xdyH3i9vILk2N5plDBRWy4QfYuh//xxjJz11zlKIaUDrWccB9H0dJKQ
w4iYuBHuRVDXG16ktuou1Jvah4r5v1kKu6XjQPEqZ5oTy6J3UmrVnVlxprpp32KwoNUXiNtnkc9s
njCh5NGB24C/PF5KG3sKey+RexR3Awph0TzOjhy+/O0DYW8CnglCJqsAMTlehT5TH6tFyL2OcgZY
aKhANkrQA/3eC1v33vP8udLJN6YUFo2BLuVe85P+xqKPubGC+vfHj3MWeiugAZQ4wx4gmGBWjx+n
oZungxGXezElxa6tfJz8ErP5MTed9WnyF+3m4/VO4c98WmBiQM29cQOx3jp5SwgbC8hQTbefV/ha
otWyjGCGOf8gcCxWx5T6WqrkS4yh1hOsKLXTWgs7QnAY7ufF7d3Qiafmu7J7/cLM6/yj4PNjOBeA
4eBUeZvP/5FtjDlpx5qvbu+QoK/wxLTDAfLtzVIPrx/vwTsvFslSPj9EGbk+uich1DId4WRWzb6f
2jLyKrNA6tqKLySV954HKxQ+c7BQdL7XX/HH84geb8PJLvt9LgKTJlP5axFaGaXMoi+sdIJIYV6H
jxTXDU6clc3AB3i8lOJa6KFq1e2FNsbbcqjMa5r48pELjXGtNdC40ZpJHzpkkV/gZQFN6af6YTE6
819nTJILeeDUrXP9ObQOVrQBGZ30Zp78nNpeBl/O0x7pROzaYm/kYhSkuXslqEOQP+SKZW5js4Fr
0jDu2LhdVweQ4fzkaRor+7sb9w2ijzb6vtjIBApqDm2FmOFIMN9IE/5GVLjSwORMDMl13Vjlg+bJ
5JewSu3Rd6Z62Sz4pn7FB7jyw6ClJRvNGPF+HjkDHrUixo7m45A6O7rWR15JYYQw3/Gb0d0fL7sO
+iGIJ4+pWQ1/w6U7GQ1UjrueWmCTYqD8nSKgPzArW3Yfr/xOmPH2gXOvEqOrFPLxZntVAy43NYa9
RVthT3XbPIyuUe7sxrnkfPLOUmhyIj+BCoi1ysmcLGUZaE8scb8XGEnCo6RKBiz6LW9aeeGhzqan
QA3W4DHgSrPiGRdCcxJIu3LZM9DZLprrbyl71bYwpn/dPMsx0bzkDHr2bKC0EVq2qHZAj50xWJTI
NXKvwbN5GGZVjjD+SVrEK0xmVdd/+cZWQDiiAuvTgal449P+ESujb2pSNMm49wf6SXFWTDu8C4zI
N6FTfrzUeWZgrbVM9CgTSa2nZjXeTKswrv1hb8fpAuu1ip+MzlERsO0lqpYx3dYN5D6wqD8Ud9vv
muAeo2Wps9Ez5b5c+DUWAfIHFBktVzq4DvARC+JJACz3OIBmUda6ltXjPudmGY6gN6/VGKDIZDI8
okHhP8f5HIeB0brP3ljrW275zktbljrtluAqNzv9x8c/6b3XvqJmMEVbqz/9JElrXjcxKLDG/TDo
2T0y6/o2HZzmlp72pQg7Nbtcnx5bZV49ipTk7FNdW+nW0ziZg9prnjsnIcN9PCVob4EqXjpvfkTY
l2uXP5jqxUc7SoSWcIKr1qkAAaCxMn1Cr1gtYWfOzBK8UQC/0r1O/rbTt/4lvbdbWnncbls26qdL
j+TFmDTtReSp/uXjbVu35eRFElceYilMJddy4vhFmgo5M5FZaj8tUiKuNeI64MfywkFyKhH7tmO8
Gx1wE/fsszQgKnoAcynnvTTSdqs1nvtpqRcMoK26fE4hUUVN2XthWjbGJy/P2idcU9mxWfVb1EiS
ndeXwx0IN/uam5+68BmvwXq6B/DIuC1AW3MRtDreA8Nsix7X+nmvDGcIKV7KbdokP5qYbywdp+rC
CfPelgNhN9EMhbXCXel4uYBpxgolmPeMLBh5xirf1om6RFd556GAyODyw2EGdvs08bZWH+uZWS97
zdXXjmsGTnvOrLDSF+3B7Iz/4qlWEhoJkcwLKe8kI5iDBsgkqOb95OraLfaAjOvxu9r+dbgGGB/6
nMtYxZzRs8o6QZA9aWeUVRZejhi1n2VVXRLKOhVzJVxdOMVgVMFksJZ/WoY55gTNKTf2ce61t0MD
xxDeRUxH12aSVNK6u+rboVy1mqBIdHa8r2iahuhpiPvMkQ3tLkqGmW7Zg+Wjoaj5GXV4YNwNBRNP
OeXyQgifxxT1KcIj1CyIFYIfPI4pt3RqGWuGsa+LJNvVTYmXy2CnFz7j8xzLKmyOvUqtQLk9qVBa
zbcGF/PefS6D+Cof9XIzt3GzCfrJuvBA5+ELcI4sa6/HDJ/k+lP+OFpz3eoDvGycve/Q4IfrbEI5
bN2HwG7ULSN5a/NxYJ3VKcQsS614WuILxfDj9WYsU4E06cGe5zausIGGr4n0hotB4NIY9OSz+QoR
sPr7x8ueYCTXwwPnBQp9Wj8cJkj1HK+LABOd7LbX9kCyzGuyQq99qhs0Fu8qovuTBgPkoZqLGjkO
MLMdA+zU+R6bZZNHi6sF+85mIB6hLE4D9uOfdh5S6y9bGykOFzkQ+ce/LJ3coMLWK973YFb+4dNO
v5ZeVlxY5Z19h9xOn8GFYcLxc3LDiGFsxFqfa/tigmGE5l2zcROjYSaYts2nzM2yK5zOkwsp+J1V
CS3eJMc3UMVTFKzRWDGeRExvuFxoNwl2u/8WuDD8yEWfXhmDdLZFIIoLZM7zkAYYiYaLzrUCWo1/
sqHd3CwBLL7y0FL93gS5YsosWlr0XZVe5fo8vPz1CwxWqgxCYYD8eZHHL7AxNR1pEiUPxBglIufa
Qwas70JOOA8TBM/AthIkcLKgZx2vwrSxMdverQ+us/yCKNdt9K68dJidJh6u3i73Tz5OGpgr4fN4
EYZWZl3yAw517D2QmNw7L12sMHUq5+rvNs0yYKpwgaCop8hGt+p4JWnR5q2pUw9l7zd36DHYkUqS
+PHjVU7daNA9e4s+bnqkOTqIJ+nNMzTQaQOxsGSol26HFqOdT0uwmOpKM5T1iO9m/sBwIhhDs3XL
T5rezjcBjpXjXeCMTovUCGN+NHTMHRLBFk5lwpAWqJs0uFKBkddXMtO7PswmsPQbrTLGz8HiBy+t
rhkUm2UrTG7TyCdf+LBOY/ztuYhtvhgsLs8g3+VYVAMXbLZvMrYQgasthK3mtl/sR+AJl0RGTmPv
ZLVTCXOgmUEsA1YbekNsrB5WWuXFxYVnOgu+9V2tRxF1B1S8U0kE6o3eQLqkPDR5oUVCWLBOUX7Z
iWn89+OwOF+J6nPFia/8JnrnJ8kw7YZkWfC1OiSCdzdpLpc6HOCjBfrB5q+XsiH3WVhgUobxuo7j
vJQNyFihsoPUlXknqolZVgObkwzvXkjxZ1dXikFYDbBWOM1Jf6cpYspF2o3SLg4S7ZCwre1+U4Hy
B2SMzNHGsWGcUtHUemjPMv53tKTaWK013adzitBSzlzpQnFxHjfHP+jk4bUEobjO04tDxUDvxjFK
7ToRSCheePD3lrHXfEVPGP09bz2F/qhhWsMvx7a2ikPWJvqmDUr9ybem6ufHb3KtEP68vbC7LgKn
5N+1gOD+e7JKlYFVm3qkYUYdrQKhD/e0RtQd0PjgG8NF7plIkWyXuQZQG6f5hQnI6VG6Lu/TCCBZ
6nDwT+8Znj2UKfjA6sAUzrvPIXiFpJXhynLw50bvOd1jIfhf7OzRoidVU2ymDQhAvzr0xVBeuQna
VIM/jhfC5Kw449loe0I45LnIae7J1jquAmEfV/UhLer0ewXGAYhcg+XdbAzbGiP0m9Swme4Tp8NV
4mIPjVhbUIUgSpZoIffTWnOC7cfv+zzFolqF+/f/ZUee6hDkqGonWFS2BxsA+L3QPOfFX21ILMaG
D0OfXDJYemc9iO50JfW1QkWM4ji+CjF4GZKu3YGe2vKoYAs8NY2nwsSX+kNtI7bw8fO9KSmdBDSj
FAZCnI6gD7yTBa26qTwLROoh9lrD2eVl6Zhh1iG2E/ajn76im+W/BIuu/eoLJF8y8NvXadfhSon/
XfmpVUTrpuHsvHEok1HicqdA3zSwt/RwqAqn5C8T3q6tJd7HtvK9324POuTCqfHOx898hsYgGQCW
5Wkn38bhUBh91x0CMRgAYfzurjLi+MJmna/CHRWsnUnFwmjXOWnfDNnEFCJd+oNTdmqbaJkOdqG5
5OP07ioIFSNva9EoOlXYysTk9jaQvoO7dCIy/KLYAHe2/jZdwhBGl44ij5EW7IiT996R8rPMKpZD
yZVvp2dLvAU7m134fM7SpcWXzJlH0lxveysn+c+kvLI6Wh1hiYOlcM8AT9ugfmuJ3NgiY9A+5JbS
b0DqTWILcQDzTy8QFyrms1OeXwAQFKbUWiMR4Me/oETJPNcsfTz0qWbfzeM0R6mDU0elTc4Ffazj
5MyRy/QGo3XX5H5MNJ4GoSGHocNlcmFEWH8D5lnVoTssCjC3Y10jeJFv02x1z/j4C37TCvn/X/B/
liVd0ImFYnjeUAMT0w+1Yyz7fraq59KrehRSphFsboENnhEtnpfdel6Ch4VtpaN+48K/poDL8Qa9
8IEcb/bbT3FQ84GXvYofIuF1vNlmBrRM2rTB+sUvQWzLJTIyemG1Coa/Gnu+LcWzcpPHw1JnqHGy
VA9UV8jWhUUCj+aqgu8CJCiNrwGYXrqbn+TIt7W4IBDIXChR9z3VhbVirRRY2Or7oM4SL3KWuXiq
8hgsLVX5mG0nM2m/jHga1BtKvcABaDwmVjQXornHGjW2NwgqDdfgB+GuWEmtW2h8yOZRAmLTnoKk
QGPTybQvmsFIPpRE1xffbrqvHwfK8bf4n6cgpUDAt2gcInR0/HLmzG0Rs9UJT1T7kDr3e+PRNroe
mNQ0Py9q0u9hzjQ/S0uOD3PuyQvXsHeCY0VvrC1SEg8zt+P1s7nTBF7Xy340AF13GhC3jFoJ/gdm
Dh8/6rtLYVxg0LvktZ2W9qOSfY9Uqb63MxvEra8hIRSL9ibo4Id8vJTPrz75+jg/19Ht2s52T3fV
EuZsScwb9iXA0g0s6frfLi7MCM3CFiUn+hp9owW3Ke7Hf9Xh+M/7XDXCsGJfbbDenC7/KHirOvfG
ClrJXommfc05NLb8aXtthKY3i+jyS/Py93aVxgYOhtRnLHryAsGApo5AAnGvQ7PcQFTyb/EG9jep
Y7QXvu71XDje1ZW9y3nuo9LA5OdkqWw0cMTNGmtvl6TUCEGsfGcFTfPddPkXYZbK9NvH7/FEx2Dd
TuTkuTdwd1jFO08VlKGa9vGYLfrez9vR242+XTdbGFfp8xR0016qGlw1ruTF59G26ntyrrz3nCSP
Gv7GC4fzeVDxW9BtQAOLWvg/rvR/vFrwnCOl3tr6BWCRgW9CCShD2lFEJq0LuJi5+JK1CnCnrM3X
jzfiuPx424e1Y8axuQpknMGRFq1Czre3rD0eNOOtWGKx0QMQyR+vch5LNgrpjGQIJWQbTkUe0d1Y
UgiOwd7UGj/SVWAinj8eEqyvL4TS+UrAYohZsjeVPIPE47Rjqm7qyXX5gUGvsTFyu9w5rTYgNZT1
l64w53tHtavjjgeMA4mt085ZymS+GYK+ONRJIH8UiqkamE1zmyRAjtsxqR4MmG9bmLz2iza5Nmm/
R96olKBLIbZE3gAAOdOavyuC1ndKSNurdwxk7tXL5ngPFq2pUcL0xGHy83wTdNkQVXOXXJkZg9GP
X+x7W8AQAfNWjHzQMFv/+x+hC7hZpQ6C3aiHqfJKX2S1rVLbuPl4lfNSC3nEN/FxVKrQpzrJD33c
pXmLZdAB6TTrvqXFw2hXn2DkOBnUA+X9AOrQbz5e9J1H87ibcT9Dzhg1kvWr/ePRIAY6qbesi06O
FXnKym/G2rAvrPJOvFKOr0oGfP/88+TRvFTXlJrzhvJfxBj5Ivana5q5k0WcX6iN32atx2kWRWbs
cJjgUx+T+46fyAVmNbTLQNNa9xJoVkHvvvqJlt5ZcaEeifSGebvr4JqaGw46CgI0ThYiYuy50eSn
7jU3YLeA6iHwnKdDZzFxr5fxWaP6hZ+DTboRTtbSfTFV2hY7PXeNWyfTkWlG4xmnFwP2CmYhyiMq
6QXrvyUUCz9USjhfFd2GOmzIPXDF1qtQ2HsWJA4QyN9RWRt+lLXDbwQRMUSt4QVfQMGOv4YB59jQ
Qh2l3gQmk4cboJvaz0Uvazss69re6ToKeBGdhBG+Mgbyr22l85gZOCDYxGAKlxAbD/Ou86CtMziI
81/e2OBGpElLPU2TpHVWxW2lNn5nQMzEdnZBDCtvHe0O94dEj8qq0FOoQnoSb3J4zVpkFr35mtCa
e+6TVP2uHAjWjF9iOPbKE83BWXw0DNpe939KC03VCNR79YAFvDLCsi9K2uJen8vNKHJ4r3KxSoh9
anHcyIQiAfMOYEi/Lf1V8gPan/8yIp94qYn5ThlM0HskNma1tPROCzihzJGwkO0BL5EKoxfAFneF
Nf+b4WHxVAcrtTnT1HVmDMAxTDxRmtiuv7S2M+yQwkg3jdEXu3lwqhub/H+zdKm/7STthkTv1S13
PyiatTBvEGCwLxwC73y6dJN1DLgQ3EW+8uQWmMI9VCYmDgc5tTUXshZctlsZ248TxDufLrMGENH4
WYFvOBWvQIRwcmfViUMzQHbFtC3YzMsIRSCZnf9iKU5Q7HZWgXkm58dfbmJbEyx1i4yOPft16Sbu
xhB9cIMC0XzhgvlOrkW1a5XGYwa95r/jpWILwuDoiPKgpSYMVyYbnB5JK+9GbWnSsO3j4Lmv1fz8
95v5dtsCKkMz5DTbIpeBPJEXy8Pg4GOAqSqurVNsRUvmpxeKkfNqk34u5SbhwTAaIMfxExqWzAPl
BvJQWTjUecuYRWmaFteTPSAuObX5hevJO1d2zKJX8THwG8B2T7UlNSwGJ1uIVWDchnjT0AwvcuwY
O3OkX6Z78TdNoK7eUhTcIleebW0G0RcO6rPrIO0CHGoIUyR4kTk9qYusYVYxLSxeaw5zqWeg9WA5
ffyp1IzsEQnYeFfyE0P4HsW2mS114Zg7iyqu7ewA1zMCmHn0+i39cZjaXp4gI1IaNNKN7jtB/K9h
2xUawHl+U4Poug6mrrrwns8fmbMOGS8mjtTXNPKO15SLDHLOQfOQdAuq1FCLm7DWUXLHR697KsQE
n74bygcPp4Gtv3R/xz6hDOOZqR3YeFZfAVrH60+uSAH7W+bBjtt+Mzu2us8X51IV+obD/vNUp8YF
KchMi2AG7X/65Uz0x8GGlc6BJmxnhInELBNuYxfcVXUihlVDQxMbG5Tcd7uD6IZMSIKais71vIrS
qug/pZrv/ugDrDWiqmyhLJXWXJnQikYHt4pp0p/RHvHvhsoaHkYZx9seJggOEwICasWwdKUUxb+9
uaheY4mEfo0jfb4xiDYr6po5Tzfo9RjXkLJrFwPNEcZKYo3LD82czBSGeQzzW6GB/mohWwNkVphL
E7mog3314xYKQ4wx4DVSVv6NMY+dfmW4I4o2kgM5CXWkpEfMJivDCR14UA2QIbjn295OnXsrS8Yp
BChZP1ZVadphK6X+SRscfr3KlXWbOHb5qorMRpKMwI1KmcJzXRDj7EO4MOO+g4h2BcwEJb9Yldp8
KTWsueb45UHlIc1iOrneIU69F1UCwbhRyj4sbRzP6BqNJaqble1SiBnuDZUI+EVjqrKnuCuC8Qbi
KERTzK8tL+rbtMw2yCRnny1N815qk/ZrOCnPfp5R1P9ksCfDrRSBduHDOhk6gmnmwkxvZ3XhoiFB
uX0c2XUBxUgmvfzlIzo9JL/L0t8h2bH4X2SF3JlkCi5vqvxn8X/YO4/dyNF0277KQc+ZoDeDMyEZ
DB/ySkkTQi7pvefT38Wsut1SZCKFOuNGoweNLhWDP8nffN/ea0fXEjbjP68UZ96MX69+trpLeQnh
0ujyt0GzjxOIkdfiRj22D/qV5jul5ETdujTcdv3ny57PJuf3fLZq5IpZBqrAVVMFhcSsvYIy2AlC
bZMtbGOg0yfV6Zr+i5PPL+/H2Ugvv+rDvJnoeB39duBeMeMaBuN7jzcpZdhbkB6++sUqcb40fr7J
X3xQ8DBEMfG5SX2U3TTNnEn8QfAKvvnwix0NSvXzV1/FoUTxWCMuU6RVd/YYgU9IQ1JinlZw5mMa
7+L+kdz22rINsLMgkimx4aNeIBmyUlnkx/qSeBvOcfGsxmNKK7SHYujqRuCra0J9mgMJ5u0LUUHC
jdUJWr0bcxnaiKR0pEdFVj3uW2FsZycvxMhY910PDif1zfgVpoA+212F4cfOS9N66dtBftFTTNl2
DbbFt2ffGH1vTIcEHdXQQw+AjQTjr5BzPH8WTCvNA6IdR46UNuUrgCihdpOCnGV96MdpjZRelVaD
RdaSYwilBhJa9BPrBuBbPlE2NGG5+aQ83oCpGzUnqofigmN7cIwxE3S21BTzo+WP0142o8x3wrIJ
jl3SwryxJgELUIjMC96Xqk7wtNLAd4KkFDbdoANNz1KjxP89LupKkjXkxInA5tFqSjrrQS86ABxt
kyarqJ3MlzQo5mOGyVX2ALAJDalLAzqGWhUvRq2dHil1w6roRY3FkzRj411NOmyOrOX+VZ5kZo+S
sEisfZsWwVPRgP6yY+KKyVSzfI5rSThAzFHq2NbVtr7Wiqy0HJEIUdSfaae9JsNc+TyDQitXeJUF
qFfEgtySX1qIR7EeLcOdu8Evdmh2/NRrYJa/k802CPeTgEbdDUUpqNy4asfpmFZk1TkQ9vvnsSzK
6QRoWYivIB748ZNe+pqAFLHqBvzXUiQ014ropyZ8jDgo4k0392MPtzqf9PQ4hCLyGmS+gr4x0BsI
TlEHxV2Mw7OxS7KGVDcOErFBfkF9yyZoqVuj/IDdwsnSh2416eW7obftdzKU+RNJC6dhgYQ1t76i
N55OVJfizb7fHDJBCEXc3rG8EJfDakdZQErsJuh8CJpTz141q2QrPk0kP5N6UTbSsC7ahIAKo4u7
zaA0JQHJSV32K18wwyVMVJiSfWaK6TsFK/0wqTHxXqEvawCTBkk/Uo+tX1WlUSuH1pK+h9cXYykd
fWbysYRf01cZzDZkTtEIKEokWT0kcFHallOv0BqnBTFvafrm4o5ssUlYUeqTD0YzhqqbCRXwX7VD
RryFr1VdB2Mv5Ft82WVyIG7Vii7qQTEwkVAU20pdU+ywQecV1HFhTl/D0DdOpm+S+1UqhEpjcFKC
2pbKzDgOeg0CNahScAddWyLoJ4NWgfQ1Zj7MjjT2j4MKxmY3FlIQbNCgWxspZHft8I6njSO2SiG7
iTJ0sjcOI/E5aqmnkdNIfpN5UtFD1KB1DaEiLszMIKMl7JQNmkZYdr4Y4N2eBz4Z7CENuI6Cn2sX
5li+GtA/ELbKtIs9mQf7YI0iLHgzSHu4gXIUXPdim1V2RWn9ES2Cr60kYUymVRL6/rYFTGPYIInS
116q8HbIYTiLLmFrTFZDIucr2eJ3uKUVRHst4veBy5OSyA6NKnxVmkhT1kvlgQz3rNSvggQg3g7Q
arGnDQVzQs8H46mEO04UqWqGV0skr8aOS5gAyaqzsUyUcnpn+NRt7Abo2e0cKP2Pqkvq1mZTEKDh
h65kgcKboie/MYHlYUe3SrsM5zFam50UfB/nGlWK3JuNzvzUSrKj+Ck1JFLn1GMngkS163qOVLei
3FUuiLlQo6hDEo2ndxN91BaQLimDTcIJ1IfnFlDskOdbNGIWZga/au8ntSh/mE2uPDGXF6NdKIH6
PYmn6qWsSLl3dSGKGWPFCIv1VJfGM495Lp2yNUY2TkWY3AplJGUue9SOcCO5BSqYqYuAPOQuOQq2
krRSohq+rhqFY2lrYUTsHtWmtLdZW6TIzfuBOr0ErcMhBacQyUovhMk2OisFtpuhUHDnwVTWRcDB
3qlq0b+TC73JacAJ8R0sAe1u0tuqoNDVRCStQ796pHQbmK48WsnFMGaMhGZV0qFWhPYABFC+ifNc
h0sR8VdwarqDSUBN4EiFEL0wZ6iZ08DJKGwFkj2zmz+rJ7D+4DT8aYIbxnGECl1rluAxuVWLMhiA
KqpjfmFs9Inelqv6Ysyip4ihAJhNb0176CLVS9KSUk9eML/aU5mJj2qUWvdICrIQG1/VaeziY2PT
KqHGulBK8o8wbvTUqcUkei2isc0AVsTpXm3TuQO5VYgAdMZikF1YaONj3fThwGGsqGKvyKcEZmsC
ygxOSgcmLk8i5YrzAWy6kgCGB32ahGGbDkMHqRB+iLbGBVxSeE6lkqP8EPB1NfkM1k5Uwu6pyoXs
tYrIct/AlxPX8RQBBgV6MO2UPot0G2olTmw5S9t7TQ3apxL8zaU1SGG16dRODdwYeditmpvlNcK6
8jIn4i8B/FByoEip2ni5LxeiDR4iudBN4VWvlDaniZUxjQ6j0BHMnEY9zzkeTWk1SpYAtq2QrHFL
I4O4mxx2855NiUj1NeqjN5iPGRg3qu7B2u/kPIaOWarKHVO2GoOAm2WAJnShqF20Sn5p0PJQgFZM
s7pupoR+2ZB2A3OGHinvOfFl8kUaKP4xasWBvhIzd2c3uBLvmMpZWsYmViFTtol0PZmZFaF+jbU7
CmeisY9MM0/WEuCb1KYp6ps3OWzrwYFtM0yPA8fGzlZGgCzrrgE25dELaDradbSUySZTWeaHCVjL
AAC1XbPJ4DsqQOJMOyueRf9JpYA5b5NQKouXXCTnwxHnau68zgz059oU4snWxzm8VtRKBn81NCQq
dxQQvtO4h1894pEQdjqw2vuQZBCKtQR92mI49bqrmmPxZEVSCicP5t2wgpEi48EqTP4i5Bzt0G6M
s6tRmsLhlPp1qf3g+XXiY+KjfwPUGonirmKGCVatVcvpIWS+gPndgi7LqnrINoIWZ/VOSccw8AZi
4vT7EvrvAey9fhtJaqd4aEekH4BFptrVyXZJ3JZXsXGzAYea13RKl7hjWqglPciumvE4Kt3eSpta
WPkD9L0Yzmu7oHzKzhWpaEYuLtC2wC9RqBRlLaF67CVUzYhlxX48ylI6G5eTSkzeupjlenSNyBwC
x+TbFV26nWPMnCWTVKK0yfDexZMhOEgPi6dM8oVyO2U1W4c56sSLQJTaw2BYIRhGNctelVafckeZ
qiTx1ClNggNkl+gY51TEXcmnGgAEAqaXZ/TU5h2/K7CfURAXL9F7D+zUTaO579twqLYchQFCcdvZ
W1mKxolNhCB4AvCFyW7q1hicPpci2dGYhy41rWT+BojYG6smaHXFnpK6eafaIt7Cf2qfmaGFwitE
fDmWOmQB0jRd3iaSoE5OT6TLd8EX5oZx5zDh1dzaIabgIdvTFBJebPa10dj8G5urUYwrzhxZJZRr
cEn1Sa8rcfRGiVO/q2Ty1NiED4n+vkyk8pCh8SHxYgiIZc8GcoFXUpxmxzTDyGGLlS6/jGHFOt4b
YK4cv6+kVdAImCEKMO+eGsyiarddH+WP7L3ilTk2hYMbEX51qeEDgrkFOs6xgoo1TZ4m1ty4ngOn
6TNiBEI5AWJXZUWN2sZSKqeHz8exQk+ChHzxbI6AfHJAX+OTHOq12Mji2kghRh3KgpkniWpJPCSz
JF9mVldpjloHpHN2S5ec044o6G5KXufTqInjgyhNSQ4eeEQCXtSNVbtFIxgkY3Hw9x2tX1zAMi2l
Q6fzP+wioivJl6UOr0kjqz8sc7auJ22Q4m0q6GAWBdKqOc1l/oNYdfNFFgsqtNxW1J578KYq2GDB
LDzm3BFNb5xJ7YlwS60+yeU4v2p+VdS7ehoAyPv9AvuGvUxNh/Xmx6DUer/qJ6sUnTZb2JCyOak3
aT7GpJrxmg6roZmm2R61adZtGay0dTDhtM1u31XD4A7Efp3SDpc1lIOBdU8KQ/icUU4EzkY38vBB
YKv+YvjB3DoAY0UYBeDR+PQVgUZzLGfhO6DlTLltR1pQ2NWa4Yjweuo3vkVnbE05ffxRQQxki5qP
2suSd1q6BUcxzS31wIKtv5DaYjtFLX2bgtILnaKkwcnURUQGY8uJk5uN6uciTsyQg4oc5bSwkvHN
AmsPBS4mA2LVCZ16wYHRmDggU99i8VGNWxgHJpYYWQ5AVVFhbx2a12CkCuw60JcFPz7BljWELUCL
DH4nmFNpV0vZFLip0tO0UYSwu4uGhf6p6pmBnd1PMk+J0S0sfT06ddhIse8FWlQ7mppX9UaQ+lxZ
yQPtfhzwGfhPuIzRZVPWyxjUmnQ/jhH9N1bF7nkMh+mEBmG4iOJs8rcq5ImK/VYpnADbBIQMKUX/
iIGMPNlwHIsjeTMZED8k/YibRkV57cOo8XfWPCPcnYxG31SZUb3PPpTelYz7V7C7WQ0z1yJ06RaI
Z70PFYqbdqHDmrNTonhvYD93GKvbdqIcLlhis0m1uNEuwLkYUGOHIuMsjiZl08sjG18UAeoe/yJE
XV8hrsHJ6gkeqNqJ8XGaJfV5rA0Dk0kisX4COQtVRw45P9rGqDWD3el9+zjPBaSJwjAyDpFhZO5H
sDD+XlZU6h4dGyrRHkO9uV2SRu7mzAgPllIO4aopYjLztNgwLvxQ1U9xVM5vWSO0qsO/q/oRpon+
NlRsm22L8XoCiNnAU44M+Rk3ciJzyXCMbb9IlQdKwcFN0sMP41geyb3ds/FvABha5SVAgQBTIAmc
CUdd8iWYeqDDr1qRbNBbeuSTCiIblikFjc5nHilZldkUNPlBRxUPDJOYiWat6HX7UI9x9OPPVbk/
18doUX+ujw0C1QC57/O3UegvaCFQsFIc3ezZjwLXaj3Zuv3zBc9bi+cVsrM+SpnDf28IrnkrE3rg
FOXy6PLPVzhvK55f4axtoeVlIAA8zd8ohtiLhU14HcYvrvFL7W0pK6LGQSWLcAV14NmwRaVGk0/K
3/Jts1ZdYy1s/1nkxt9V2g+XOBuocW601hzl/A0J+arO3kLpK4HamYXg10ucjRQuQgnKEXfBkYUZ
MpdtYsTvK7dezTvrKricnfD/UgT+cFPL2/GhHKthmG1A/edvodmRz7uuOipFa7XI12mwyYXvmLa+
qMj+9n37cMWzxplcT01tJFxRx0XkE1XWfNXw/W3N98MVzor5FPyYy6k3vYmC6KmCutVhQfv+Lmm+
0J/80gf9+WZ/uNJZxdfH+BsZ3ZS/YaTYogh1JqNmNUrdrj6C7XZEqfHi/L2WvsQ5/XaaQKEFd2ZR
EGtn7ztF1rmkGZy/GTcIOXbZfbQrCHewk7V6w1k6ceMjCPyb6TDZXyUm/bZv8OHSZ98BTZlJj2Qz
f+ut5268Y/8eDLVrKm9icCLXfq0qT/+H+ePDBc++CoTNuTLVRv6W8cVZ7T2+fgdW9Bfv5e8f5ofL
nH0KM81cIwMuxhQiedeXl8C3XYBDX1zmt6//h6ucvf7YM0Klo8rxlhkESbAbiSLvz8P11atx9vrL
kyogoWe4Sqi57YqTvbQgKpyRIK2vrFW/nXY/3M3ZByCoCTFLEtcqTMfwtCfjCWhy9sWQSb9chYxd
msG855JFrph+9mSquQhUeR6lN1kfh0tEX6Bqe8jysx7P7hQu2tqqDY40IxVyl/LUYU+VvMTkA7jd
qKJZj5tstDNLV926EHqHXFEVZWhpfvFD5eVN/NT8tEBBEcC+RGEzMy5BdR9nU0XuSjFpKv8FxSiq
B44FY+IYs4GcilJkFLltpZg/suW4Z5ddDPUCDwJxKb3SGFfSaClgbLU531uTP78kOAPQVQzK0Nq0
zdpyh8rDIKXFtCh+dgJp0dkiQbB7eTax/ypwgX0Zh9ufX6ffL0qLsmQBjS0Wjc83ZVR0s7Nl+Tbj
DUx3rbD15+YxuLOuqOltw+JEKM1XK+EvT/ysSyh/vmYWZ20kKeyCMjNmi/k0+xcTA1fSZw++ikj7
sv16Nr+gQ4eXlNEjzJ6jU7RLrsytfol2z+BEfCD4LICb/Z59sXb8eVMEJePzHfpS32hIRNjnTTez
9b0sHXBnf35yv52oPzS1z97GqWjijB4gKy3KOluQrgTeQ6G9TOr+UaXIm3fPVvj685r/Tbj8Fzas
D8P/S8LlZdS+Ys3N/4fO0HP+1nyOueRP/3/Mpax+WyYixL/IDZBP8VSG96b9338JCOW/ARXBOY7Q
T2W64534d86l8o2pgPkPAKYMZGbxu5HV1Ib8nax9g/IloVtYnAaoOP5JzOXyNf9nCtPAMxiImTBk
qBraXemcE6lbbVX2XT6ftLEQYAp2tlgHASkhUeIGAkTdD4N0+de/+GM+4ZnyYrke6i2cEtTlgDbg
Uvr8HdRqNkaSFconIScYSwzVdCVHRUhpCOjTID+JUko9zG/jteBfZtmDEFTUPyr5q9DYnyClTzcO
hRNvFPUQdE4GVbXPP6SYM+iITVGcSiWkl8Ux088j2MTZGO6r5rnJcn+tRFT1CzU0NnWt/Qia4SYH
huICUtdO9M2vusLK15ky3BpFE8HYVqVrWfU3LfBoL0CD41Y1aOYe4aPbBj0S0kdZL2FhR0PxxfSC
Xur8QeLYx0WOQBoVDlKfM7FWiZk6IxpDPlJ2CUIHTWtH+s6rhtI8ajxV3nXiRk13arINWq9uN2lz
FdHmu7TKbdzZBuwswdHfi12W0NtaoxpvzNUsr+rQZk3jfimd2s2xOE7FIY48M+dwaqOZzReEv6ut
gq1euWh6AuK5LZsSAU5oPffkNy2xE8FDBDSfhhgO2ib8Lj0Bn58MkrZ20nQE3kNZtUgd0Gj5vQ4p
SSlec2mnI9c2tkutLnchEneOUVIKcq3etVBQZXi610rtZaHbEQtluMbgjpqXAosk5Vl1gJCz/pbX
3SVhCDon3avyznhUHslyBspm0B5BeUUojZc13zkIk4WFFIMerHAgLnP9EqxoLgmGLX0vroTvFhVg
2vy6N2aeLwAdewU91lOCCI+z4rSvqJYqojJpF++JgnmqxI1mIYqwJ81OMtp3tibZ8jE+GlvNNW4w
kKB79t8bwzOhr9P72wcvPDXtpuGu4s1kOBUbg1vyQdf+Wl3Df6Ebeoy+z2DZSVaptkQKWRfDvecf
rUO390+TYWu3xb710sP4YKFmOOa5A8S9D9zgZSawy5l2tadt/etURfptJ6Ezlkd2h+O4Vi57AYGW
bVHit5ML65FK32F+zF7yo6mts9KNRyfwfEdeDz9i3/av0sPgWAdrG65EtyFL2Smfpq3pjfeBUzvk
3pBpatATsdHaptDc6eMiKHDKH/EPC2/pD+QisbjtTUfbkXPiFfuBTiu0kkuQJoXLgD7ma5ob26p1
6ad0nuQkb8m2eJjitXVtHua1dexXEHLe+1N6sq5QuAiTk57mZz5bMOikYPe2Bln/UlrlV/mVmjhW
544qVigS8FDHOjph8H/b4P+7DP4LG9KHGf7XZZCM5+7T2rf883+tfZLC0icvicWIdplml53kX0uf
pEjfOMeSSceEBTxqmXz/XvnMb6yD8IFh35lMcosl6e91T/7GGrpAfqBcLuxOjOb/IN7586kJ7/HP
uhFrH1sxQMTnacq9XPmw4YzpYEVZy4dPHwU9wWSPErkTfTm1CDamlRop2erD+PxmBWQ4Piy4y4WR
uELQZimEYMBy+HndsaxEj8He1ITF0Vjt9Vh3FEHON42M1fzPl/p89vz7UlR2AUtZqoXz6POl0PeH
Exji+lCQUeIkbc8EpulfeeZ/gnT+s5L+vIysiLQskdwvJIizrW1E7gZxZj+b+eitxNoMvUbU0GBM
er9rI3HwtCSVEAjUo7lq5biiZ6tTz+bsZg3PyGIRlqmNrruzXNVrgb43gV5SUS4Zd4Z8USmUo5EI
jPEbJRCvklGKkMA1TXdSPzF599Xw1keh8EggCOkbM4bmJZm3P/W01gJK6+F0HWeyfKd2Q/XYBpKx
x9TyojWxeIWcloyxnpRBcuDEipQufNpP1iyhMv7Hz4IjFZAgaupI5c5xL7LUZLI0iO0hGQz8JVTi
Xb8bsy+2V593cz8fhcLXw+vFf1Uo0Z+fuB6LKrsUszloc3jfsyB3p7AaSqrX/lf2GuM3bxf72cU5
ArYTGPTyon8oJYIjIrahRPKFkMarJpEI6cytfMWLmY+7V5bWUiagBb5+mUTOpNVe17c0+MlWarEz
1pdy95yI8RYtyHsgqKtwMNeZdaFQ5R/kE7FiTsI2IRwUV8vuTS1zO1bFYe6dQTlI9WUf7cTWKZtr
BB92uFinv8f9jgJ6mjtIJZzQEFcB/OlYqR3a055AZyqe11JY8vZ9b/yLuJiuEgR2lo+qnSZOfDXp
7z7KnDkmXf2azbiXSjsfPXMpnUjwcgbdU8xgJffkTiBiUdILs5Q3eXddx7X7xduy7NbOvilFxZWI
6hRDOKyTz4NLrFTeF43UHIowImktytnD5KIXJ/l7lGCZmUjPOOgBOIyqQCgz09gM2z68lZLkFGH5
8jTye1wAA/q+qLPBznyRLlf3gKfE69X3XlrC8WJ1drM+r69i5BSXSVSwVgrqTWtIs9uGiuJIzUgv
dpDe0lJrt4mhARgreuOoL06EXAB9WJMjdqMkerkl1G7gSeXTmtzwcPvn8TiD6v79YqN+WEyhMmPC
svDxZUNOKJZxp7cHrWEDjoAo8piPph2cWPp5RMv+sAYKXqFBGT0mAuYhaHKZyNlRhC1h6U7v65Ud
SbHkEiHkg9xUFVsiUcXJNSLIoPgUm9Fv+Dd3SbZS1eSrB3pWbfzrBiDIIj8mg4JVbPlyP3wtQhdq
IQPbHrJpUJ24xdPXBERmtSX9p4aEmnVqInMcTMB/pdR9N+Ivjzy/WXmoUjFVs+j8tDF//glDrvZi
IifdQTCJ1kJ+Ee8FMpjWZP/qX8xDv70USyvOESQd4vmSkKthVTVz1x1AoeHDUCdpRYar+Bh2ffjF
p3JWzvlrZKlTGfAMMJFw9vl8Wyg9zAYmTHPAwdieMjMz8WZmytWACHrPYCAVC2fKlUOdHEJJLFdl
V6u2gXLvYuoKnYZE3JzmKcy+Mhn8OhlzvmVRFHEfaZBOzk5kgVHMQ2NK1SGofXnVhPpga7pIhFjc
lKYDjrpzjYCUHatVHvwqUlxliP2Nlg+Dhy5FX+vpMG8EIR3sdO7FU6BNX6Fsf90EYSNjzab6tljb
z503qh+EOjyI8kAoMyiWvC5WIXHDaHbrfG0gMdnGzawfpEUO9ucP+pfFA1YAIWR4pNgxwPQ5O31X
CHQ6I8zzPXovc4XzpnQDIpv/6aKrsr9jP8l/ICAh0f/8apS9VfbVGKv7DOm1JxIPacMJ+apB8stz
poJDBWHB8qvLbH02V+uBiMZ56ud9NklrpaxrWmrIDNnHVi7UHu/nyP33qMFRg+fz7wymX44ax+e6
CZ/T9LcVt+VP/z51GNI3C6YW+x+AO3+dLf4+dejiNwsi//JCoOvBQPnvU4ekfsOOBAKIqZlcZHxB
/z52qN8ojJlg42nX4vGgHfFPjh2f3xU+MSADkCoWXNbS2jhPPxmkLM0GMcqu61FE/lRJ9iyaN/2A
Miwcke19GKDfnDU+f99/XQ3sH1RKyHI63szP778eB8OYCkDUjQhzYHYlz8HFQFp4obTHQglJV1aN
aPOPr8mkr8N3EuEcgP37fM0s9kOaEmNyTc7dxRhZLKztuC6baCX2BTUfOdlHlvTFdPKbYcWEs/Rg
KKVyrjr7BHu9t3BxpOm1PGvzpm/NbTvCNxTMfRrpX9mmWVW4h//szhhXSrLw5LngMq6scJ/vkW1+
DtJE1K+tC633TMLUI9dM3sTRlsjaa+K3CJlbnj90wY0UX8TdyWwvlHxDKaz2HZHgRGSK0rM127Hv
duGbGbyZxd1YfQ+7S7Hftv0PRd2a8apr2YZ5aXyrNkQJ7lOk49oq6h0jRK24NpvHuaVSG7ChrR35
tqu3TeiqBxwi4WpS3qbiVu1vwvyUhhez8agL67lcm+ba164Vwy3lK1G9NnFSLCbESpbtoSTRU1gn
FNQIbFmP8kYIQlcwDYesW3+rrI2dUgY/yznGhXU/P+uhm2mtw3oRPaLzeyFEPREuMZaRf3OMiLgq
kcAXl3jnHTV7N8XHybzRTECpPkHdHSaZK7l6QRLvIgWyS/m9hyZN+ktu2UHnNcq2p81EU89Wqgd/
vvJztwmJNQWw2PXcseYI04NBs09CJBnt65GC4cxKWWKX3IvlrqRceZlHDipqHb9LQECt5fEuBKVb
J3uy7IzhsaPkqa6J9Y2KrfHVEne25fvrLfmZhAFJWmVjfbb+V3FQI9y19OshyrCD6pjdVJI03UlU
saH7vuqZTaQc8qECEilUt0Wr9v/0u+BjYPdFI2FhFhvW2cc4GW2bJJOuXrfmczu1oUPJe3b0ckAu
TkLKF1uxX77C5dNjguSzx38Pgf/zZ6EJcotwttav086688MytA0dS27ex4exDr/Cm/wyuZkLxYpK
N5srugnnfUp/MHqhU8b0dmTLi2CrctXWuMMqtm2HbK9b0d1UIz3/8+x21pvmoXJVgGAgL2HFwLA7
O/VOoMFFNTGS23rSHltjE2bk5RLaihXbTCpktA2ap1AfV00ybIiF410uw9so66/0ITftpjOVLYiM
YoU52cUifP3n32csY/xpaqJ6hhEXph+o4KXo8/kZRLKGEEUOrJu8PCJr52kbVKjNjSa7Fge6yFbF
zZRsJG/cisOKEFRUr2G5Et6x4EyIzzF7aTZnQByTDsXxY72XdtUW9O+agPSOU2blWEdU83Xo8A9i
cOTvpMGl6Co5BFlTgUGf7mGaU2Gh2MKbcGh2Bbkctn4i4vQm3Mn7+indBV649lfVSjacXLCxYUux
619rj38ejZ8T8a+jAd+IrZmGketsAQRdZ2qIvvEp3gFSVF45dWF5QVlH9ipiRjzf++KORoZ8me4Z
iBHdkOiWNTE0wEDt+h4vn1A51U15HPbxe/HCfRilTSXhz7/zJy7/T79z6Y9/OB1CAB6obITWDTCB
gzrZg+mE25rieLERNjnT6A+JsX1ITrPnX/UP0kV+mHbdiqBa/5TIaz90/GO4tTYYJ+VrBdqrQ00m
KjZWh6nEFSo3DUljdefkQFK4iYgndAGCD7jWsYk3DitYb9oJJRjb2Bh7fztcSlfj9STYxK6UVF0q
eivYItyqW9NhUeYLEMKz5jU0IIrLyX8Wi8e2vc4rR6lt9SE9+XbhqZtyHV+Vx+ICx2ZxAz1z/dXO
++fW+nzcqBEjm6TESSLB2bqfoAzMoH2YN9G9uJMupO18ER+aU3aybG0jfFfvGzu76ireVpv2FdJh
rSWEx+ktjyTUGJ/hUzauKBiZhdOM23q4pPWVCk4uOXXj8HdpTZtpZUQex+SwWgHpMQfs2S7NCFNz
kDPj4KnUlUT/8hDvtcTNydggcHYlhLuq5KPz0qfqRth1W/M7ns3v0rE/ZZ5wycKjACm6oreS4VBi
8rjpRFtTbxaHvObyPVTFRlFhs3tCvB5mul4rHK4iav3Qjo9/fvt+Yut/HUV2LVAwFaj1ZwvVFLPH
ydjz3PhHXDb33U7Zhnc40d30UIWOOK4EEEKFFzaOTsAbqe9Hfdt56T7fIyB0ratiO65kD1QR2drf
qZynx2Lz558IKOZsXqNwQTWBAyMtA4Q251KbUi3GasZLfZWa6yhbI+4mNM6sPZ3vETw38/8+wSXc
WKss2AbBroy2qXGlEyubb0Vrpw/7pnxUrTuz3TXNygiO2uTQlp38DZ7n6rU0vaC322LX/pguQt/F
Fq9c5a1dEw1GP+0tIdv7Obgsf8j6qivugunBrC+kccX/T30xpacVOtPgmN0KX8WiyZYIeXQj+WYu
3KZyp2FXxCd6CXWKYWydhl4UbFojZ28TOhKfnaVcpMWuF+8MnFNTfJqTY1mtQxoEzMYNknLDnvPT
4lPpDMuV8ztdOVmWy4fZd+/8+KpdU++Mr83G7l6AaCj6TdLtY9kr4P8Ja316mdgr6vkmx03S6diS
DWWVkGpf06lMVW6RH6MWgJCo1wwxjDcgVoyB5vCK5mFii/G8ac3A1lydvuEQSnZtHLLx2ggv++7Y
mBEEwvsInX6O8op+pTX8w62MpnKMYQ4XUWtRwFLPPnU/kxt9nkPxOsd4jS0t3uJFV1YV9Htnrowv
Vo7zrQytDKgQJsIwgh4WsNnnCVnMYlUvoqS+pkDz1tRs3RQyQLDG4KEMS/mrUtHncoiJiIyjqgaM
dzkeLpqQz5ejSaI38FeCm1jH+9dJpAlSAX6lk7Ds83dhrIpOZGzzvlcOyNddwrRddQ7qjVUau7pQ
/iGiYvlBKDRo3fGjCPSRzpNnBGgikRiO4rVk+t8JbdY8No6UV/VDAPDLDgN/3SosqkJ2BXzgFFXG
laYXGacR8cqY1PQfHmT5OWxrNBI3YJtzGD/bWTI3jUEmyvO1Xw9rFQdmqKKS06vKW3o17pwV/v9j
7zyW20i3LvsuPc8/0ptpGliCBAESpDTJECUxvff59L1St/9uEawmonrcFYqrupJK6T9zzt5r29zi
W8yhj2XM5S7QZjRYPpAuAqr7mjk0RkprmEUnnroIJRxSP9HpJeRhY8mb9/UId72apUDIIoVVCgpf
brxx9XoLQarCjsm6U1u1ZICDqBlpSdLGCdlZfifZV3cTSV19fVCWytfDKupKAgN5ybmrC1Tv44s3
1nKpkJ0un5Jkh6Yzi7eh+stKFScp7ufUUQEJWPdG8CPPelvBZBpj91TEe1M8aBh+yuKbVj2p7ckv
L7l4HMd9Pp6n8jI1b2SkU9E4h6gF2rdIxzh7x2o5yffJvDGnTV5hMNlgM5JwXyDAkZQGZ2fmvGaA
T7LeibdGtUnwzqqA9CTzYa69aN7gxxzLRyPiqz/m3UHTNzh5Rcz2lSrcV/NGnQ6J8F6w55hlzWnk
yPaFlcHUS9ZocOqsk1FcKoOd0MbgRMwHIVjJys+0uGiTV4z3TeAO+oY5rjceU3Frafs6c6X83cI7
UzcEJzyYBheN6Tpdk+Zr9+mOkX8WPEt4MeNneb6XwxM7bGOx0xDexl0UdrL62+/WMByk4j5XHqPq
KWV7q7e7WFqHA3CCaRtzrwQm2to1hLuI5liZmR5Be66iIbdZdT/DQnDM/IckcU+17w3Ro6hTSnJW
JSds4AU95hObnU0dkWi5LU3cQlv2z7rx1HdPIX+U2A6nVs4o70fz0lkrCVeTsqFGEflsnJexuik9
hbaXdoNj92nWZllGaV5FH0v1le/p4+tVRfkQGJqvnsIoSNmw6zTTSrMlZlghtwvGCOiK0vi3q2n0
bAs2TyXZSOWw12uFcA6IvcpF5TTrv/LezuolA9NbqIlmsU+q90a4FxPg/kymwaPS7gJl5+dryT+o
1aUFnSC4zfhNMFepAUnkIGf3kYwpXHs02QpojxPBb4Gjqni5VzqLxnoHDh5zUa3vpvjYqAsakjs7
7api1Vtuv5ONu9zOlGdWdfPRRyFjPVp954khrElXC1Y9RlsfaKbTmLu5z+1S3IGiGJvfAVZLjOnA
5n/5+hrDHr9jPfbJ4X5GEzc8hPFrgcQI/iCUkcyWujuyb0ujsI36YsCGIv6gfkiVFXkMeXRDcPaf
9PK/V43LXYZJhg+HJgoVv6s9i9lUZTDlinyKlB0NXlYL/V261Y6+lzrDe4/h7zBD33pVDVeixTYh
5bXjSbd7/1GcgVpU9ipjSzoahzK8S9W35f8EGGGi7EI/KuvdNLfnEsuwXYyOxYr9PN0X8y42DmF+
eACZIGG46HJWzepWZW6G7Dj2rZcor53JLSj4ib7GNpPKFQ5BK8VN/WOKDxY1H4uO33qKzmHkyeNG
eCuPUnMwBFcK9gC3c/3iT89918O8qGx5+hGoj0qJqqg5qPNa0B9KxYbLYItShqWOAaF+mKYfJs0u
TPStcRIiRJTdXQ9FHSDJSRSo2RWOAMnKlO0K67xm97Nb6+tQsbPgqdEKz+/eJNqnsZCgXcIqNy23
bGI/2CUbsCxafZDZXMfs4SMbIXyVjLZuuNNFuuvkQ6Ws5cHWxXs1OtU/BjeQjkPqlDPkNOGQ6rAI
qgfNv/fjwY36tVb/UhjbwoPcwb5se8cftLu8PjbaRQr8TRKwHS8fqtb7oSET07q3YtTuujba4mNA
rAaBbnyjjZoZv0VEfVVW2s0cghtZ53Vjz9XKaH9KkWNkPuP6SjGgIIY7v15PaAkBnth9gkNFfcrK
nT9tx8QtO+p6XXcMsE9n+luZ/tKUJ9mue1cY11pC65s18yaeILAxF7DMXxH1/MzDXOffL/KbUK7C
eZ35YFLd+CQ8d6Ir/UJ6YLJ5qVbK4FlAYBKvHg9JCD7Y7h/b+3FmC7zq+cpdJpp0HW6neOUba6hK
KNW8KtlNqVs+t8mesuoK5+PsoR/D+q8EW9G9K9P14GgBMBA80Yeo80JjpW8sFwRf5YTf4HAU34O9
tSrukx/CERVcJtn9afS67bBBZ9I8dNRS9S3UufAUfgfSPZJwtKnOUczZweCqMCBvy338ouJIdKZH
XJLqS35jzyd9XuAaf7qTCvA2qI5Lw+PvikPBWj5LrFw+xXVsen0E52iseoyvTFx0CyO3kywvFsG8
jkCGPDh8Lol/+1SnsBNV+j2M5Gec1HeNmNyYMz6thakfYjyAy4ZGirYunZ2/z4yOcRYJaGNOcZh2
TqDJhZvkffRvV5Q6K1x2EcYCiIUbfjUzKW3kk+0xiSfyZKk+a91FDMWjKvZs8ucfrTgfh9i6MWaC
VuXcP4yZ1CopWiLH4vCMncvv/1XnQSAkAIycpFOWAkh3RMPNxA2FqGhmJFhVuUv9e1Q8Xdrk8n0s
rEPe0/mSMsZShS+35m+wLW8MP3AOKFl06d6QTkFcOCPqJzgoY38faYwZ+yn83enHefgtZa9GsxfT
t747VjEpEJe8f5/NFV3xHlFVjVsFGB8+XTeJ3U5zWHNKVOFto1rxDsThKp+ceoKj5BWspOJdVG9z
wx0RTXUOrCG+mCFi5LXpPITpzqSsvEKPsZH3FDQ2LEQeG4/NpEO90KV0tZZWk1N5/arxgnvzkWDU
d/85eS9fC0SjxZ4+Cn+OrtGq8nSv/5a8ZG/St2ovbeXv06PAz9pxgDGNgkikjWIPhcuPPNjM0iqZ
T72wmfKtYtyNw2O+NpVNmb31yc8pOxBiJvYogA5i/NAOW6HJcccz05SbXjvHhF4Ur5mbV3d84LO8
iqqdlOwtijjBNo02ubKykjWyDCbsHOwZ4MaAD1p8qr4lpZ19myhzF45BvVNiZGMItNPRNr5Fb1+v
1dnofn55EL7QsF8qIJ93I1OLjtFMu/kUSq5SbUZ9E8d3BChI48q3PBaV/Lqqu3K0pQVng1vixVa/
W9hJVa8vn3LjrSvuqcWb8+IVpMqoSus+gnvkhfMKmFbA9i22g9JpTuk34XWhw903DotrKgSprZ9b
3xsABWSe/OCfp1foOMm0wtOkPaqv/UV6D0/5BTmu8hjclRtOaFcdwhWwNsf6niLOru3izn/oVobH
OW7zS/lDu5CEskpyeEROcma4f0e4i9CKqrKku5HkdqUdcYKb8MHYpKUtAml3Af1syxokwpP+oK/K
Xfg9R/MFyMZrtu07lUAmTsluvmkHKE3aQTlonuXgbFgna91tVsEdCnEXQ+Gq9tjBCD9iCjR8ULGj
fKfWIp79O/9JRBzOvfsl/pK3AembNgRw1JnVodgN98qm3+i/GkZrr1jJb/JLvEdyrj3mlD6fKqRW
r3xTeenhVQO2N0w7jRqq5M35RqRn1f8qjcep307KGTPXWhvvrHAVQ/NC84wqhUkht42T+C1/SQ76
tw6TPY/kkD3DEuCHUXr8AOClCxu9gO7hSKjwdSdMnKoAr+UNw8ZqIB3vzf5QDCLVutdm2g3UMBnf
3/qNsSbopp2p2ntDuEZz0j8igZOeh1/a7/4gkwlp2jV/kwnH25kTjwqS0G9qHeYYHrxVmawbbS23
90l6EM2VsRjsHGRjOQS/3wtspbL1GDKpa06u2K18bedbcDBAsq00aeUrMNRWZrELh8eEEmuw0bt3
NWI9dVZoEfebqFo3KrQOR2keBrYmuPRbl1/sDEBx66Jw24GhzkbylfgOhW2aiANdC9p3dCJv7CKu
dEVs/vGpLJ0eDDYqS9xrvKOq1Zlp+Nl8yjoDg8TAF+5HY2onPf2OMDF2bXKS6jtd7o6EBiBQlF2B
f5xM1CjxKsmNGfvThM3pMG0oOp1E+mvXrTyMJOCmulA6Sa9Wbk2eqOEhKwvaGqN5Y576jxvt4zyF
cIaVgUXaFjjr62oEqHelhxMzn0Y321S77n68Gy5oKVeWNxz5NDDKzMBmw103PpWJU8OPoUT8LB/V
pwna05EqedwfYyT3VMwF9iPshFeRBdXKkeG6wCX8OT+jBHW0H1nmKJoNfp+ItrQgO2TV8G4fZcPL
2gdca0PvGVAZWreLvbFwa7ZlrS0e4/flQ3+YvnX9RomfAvV+6j2F4fk4Hcu9/K3eBNvsrsVIH6wj
nAPJWvDa/XRU3WRNbfWFP/fA8H7Jfwx35b28GhiXlHtUgVV8b/BK+m4TexqmoHo3RSR2H+b2OCYH
IBdd7KrHMXao+KqgGjPPJ1Cu9wTjUWLKgXtl8Gyc4Sg8L2PjQTxy+qAkWYY/i0f6a+Kr8i4wRqZ7
6sRGYPsgNFz6MGyIGGP0o3LSXd0tHMkGyXnH+nal4kyWXcJc32ssU5YtPOdvVuyUjcP5Js8D351p
V7+50ctQs5l3+mt4whwePRVPbIWEXfm48PR+9/kya1q/rOMgOKqEBA1qiN28gRjOaCUBcJHt7r3w
8kP1EL1SNtmZ993O2uin+HfA/Dzs6rv0Sfs57eRD8mYpFI5x0lAU5mdh3MXPikJbGXwIW2i7lfaa
snyqCMjS/rHx92ZzD2FeWCXFLu0303g39o9de4RdHKirCHmw7gqAAaVVZDLoMDyAiV1bzdpSXKHb
zNE6CleD4VDFUEtH/07BWgerGLtZ42gxb4udvFi5vSgLoNd4U3ssu4Msb6ZuJU/4sg5J44Q6eERH
yO+E7pC2D0LrO4l2sKJLGez8xjZu1HX/4ZulU4EISUGcqKP9/LjcMzvFAHrazifM5uUD0ThA6DNp
tEFZqR6BqtO/HiPQYS92NmofqOqum9NxoU/xMAjJyaeg7LSRyYhZV7tCTH5NJgGUX69I/mRFfRwl
Ftk3AkJLkogxNa9qllA2lb4LzeQUN37pzlP2psl5d1SMpHam9icaOJ/cTy8I28LD4uwCbME2ludM
qTrTVZvJ1J4aWvWTsG6R8DtENLQrK2h+fn2i14+BO081aKmui7qm4rX8+BiqEQNBG2fRqZytgtZO
x2uq663LZgcGptxtvz7cHwvH3/dlOR7gW3qSiwyCpK2Px0tKK5vLJo1OZjQP+7Sa7sbYN1dJEzbY
/+eflc6OaopxjE/mTKMlNI0VpeHcKdS03vc1e0auhxjnGDOhDtacsl5p3JVY+78+0z+q4w9nutDs
dVQUzCrcG+3qzjTgTf2kVuaz/L3jeNJCIUmfhAd1rZ39NZwJr3ikXxqeg13xW3lhqKcpGn1PEweb
HuuVGhl2fISDn7EAyxlNPKm7J+BbiVZCtCIJkiWJtuSiBrYUMf+fO/Ve7TfWKYv3gbTPQXBVe1Z5
VerEcAQxLGorCJn97Glmb4fpVmpXXc0iYkXrE8ueAHIzO+QyxdtHwT8NLPdjL6o8agIsRKY9/6oI
dvRGsvQjboEKghnKAxBpqBWw09FEYbnEWo756KVl9ENjZUATdsLYrVkEak453LjFf0Qv17cY2wdt
Hf6h2n41BgBMWFKTU/E8l3h+uox0TOhJThoyUcKklKGz6j9AxkEISFhdZSIhd/57bCXFlqbI8cYD
v9pCANhXNOZ1MhzIKvsP0vqv/Sdb4VDnk83PshxJdHHSB1Ud+rUf/ZQIHLfz56kvNvEA7+rr417X
gf8cF5/VEv1N4vGfrc1fx80VAtr1JsrPvSWsSJ2BJjXGsx3p4JXkSKaYpTc3GiqfPnouFdUvKzcq
CRipr8oIgkq+qqRU2Zmcw96rjf2ECYZNHqv5OLuVlPAPB1s+JJCWaI0xNl9VEyBMaRCJNO5rXL2S
9sYCWzF/F1L3PKXRrZXpdYGEv54iAtIGloPLtHJVulEqRaS4HQxnf04oueUNa22Zls3Xj+zPZPHx
xdXIcyPTl/cEWey1oThWYWBJld6fzQNFN0qv9vgUAsQEFj/z+bPoc0w2vdHGTI8aQD9xQUVoCFrz
5y7aFvk+Dk+C9VCO+1LzYp/MSw3/7irVPDlzy9brRneo7pX6qWzcNHClBk6ia6mbBsxkhH9l30qe
wUbR2geqh0minjeW71kaLWpXemc7Sdd6ZKmEWQyqylP2JF2MEZMu1FunvGftxe+nl4RsBTKXQ0+q
nIDVZ+90LWGq7pzeF4rXRpsxu4+N1fBnE49tyBScHulNtaoULzDW8b7NNqK/ToZ1f8jXt8JQr7t+
PMpFLwdrg+HB/OSTUEUBFCuh3GcxmR1L7x/o8dmzJY9O39avRA89hJTzv36wn3SJ5C5YGn1mXqPl
Zb1GUeRGOOQpToQzPcmYbeDoTmDZPEXT0Hb1jeqCu6ck1MPLFdrAq4ryVnv582WTRU5UH2kucAyM
P9PSX8OBGMxBOGhjfk4F9ZJGGfRNNfSduMorr41l2Y2L984o0htX/vkrZQiWDXwp5LjohLl8nJeb
Dvhm1Jf1edLrZteaawEtnhZqTiYFwo364j/cZZM1AH4AHUyDgc7s48GEVuz8oS442GCeK1HaNHmK
yRyw3XAshHwBdHQpdHdaSGlZ3FgI/sPRUZ6StsTyg6WZcW39BAkohzkBUmchFy16FlAi8+CgdFrl
alF0mO6GKo5pAgYXOnOvX79gn2+zZaE9VOTF88J+9WrkldWoDIjzrbGzN6AUZPY1osV40en2aDU3
x6lPUxpHoyxGEMOi6r8uZFuDWCPx05oz0op2QyFraLcAVwO7k/WLAn3cwY+2hCjg8v/6Oj9pQZGA
c5U8Ygq5qFIU+eMjDrkashDogGXZhMitJtwBPXTenbtW2Oe1wlcs05IeW0PAB6mYDgpRE0/xVidD
dyOVqbhqZ3FlDKp+buiz3zi95T5/GMAxH+FjY7ansa98SsaMy1RYOObiaapa0wnG6T3sK2D9RdmA
dKS7z2LAQLpOK9PC9cO+mk10Fb60EQRFcmXUVWt2hZfpLPdK5SRraQcHb2FWxzdO9dMbg1wVlJIO
EUUhnfaP+Ouv8YDc5UEfc708WyX67bmhY2KVleT4cvIzrFCUfX1nPk2gjAHgpfg60EWzNLsaB6ym
a6Qce9Z5IhQRSTm6ldTv0hvfoLas7D7ef6zvLK3BnZCxxqP4+HoMWq0UDaDWc4VYDSiFJX9TpPHU
hPM2rKLiTldRqwXTTBNYrcq9TpiEbQmpciD2+AFCv3XEt52s/Bl5z2hou15PhvtSi5R9ArnM1udX
1YRzldex/mCF5DZ0cyetZvkn6fZsKvw3C4j6ltOgWkpRWE7He6vSqHbnluqk9YTaQGSh0qrCTkj8
4mRluRsrLQ9ghsRdGiKAE6qjfmv2j7PhpaQYnZAVTFpbHI2qne7b6Mby9PPOSSaxj3kBAw/bWBhW
H29ZE4Ha6po0Ps9tFhMmREu4F6vCJZixgK1NyS+KW39HauKRwfwJsMBgt6L1W2zFQyL7njKq/Ysq
W85cUweoZateYZdWbyyNrtyoJn8tp8kp8n0Z7PSuM1orOQ86y8yjszYI0VoZeuVBasHnBH0Lmrnl
der8AjVByZaooHCq0F0Ua779sKsEtyTvwBVgIVPIzVZzMgOGsaK7zOjx2KrdOkqb5k4Vgn3rS/Lm
61f/08zLi4gfALYCogwi7q+27EqX10KoDf2i67Lgp9T2HR02Eg0RsJu40u3UHDv33x+TYXJZdRCC
ylD58aEOsoZOF1T1SY7bnwQ9/87C9CX1k21m+kyFdL8AVa2+PqZ0lY+8PCNW/RxsUdRZy7jy8aiJ
otSyDgz4lEeukmNZPhsW8NvxksMchpcbSK9adsCN1Fa7TEe5g0KTrFCCQgjFhEhTeVEUgPH/JU5k
kODMiMzGVdivNeQTkExgBzOCDPnNaBEBv+ljgatqX1P2wwEk9w+9nFAW2xBqPWUnebwnuYAN3saf
jm3qQnXLE3acbIcuTQoAu3zOpLeh8hqaeJ22Va2VFb4j/k1D6oNQYKirZ+qzXmzMl1x3h/xVUfYD
dhviNnunOWqm1030w5D90CzVPb1zLDjV3fgulKeEGjkoonzEwE1WyoNRP/tU8fQXNVU9M3kIOOH6
NFE5K1aQFuuReuz9VLqTaQvfGHtpe0WgY4wVdkY+qqwixRmLBZM6csg1GTFfP7nPcwFcviWdHHco
GsxrKSQkcJD7usw4qYAGJyRGoYp0HyCuLYY+ufFq/ofz8XGQ5nB8CRZzAniRawtspGWZuPC+T526
GuTHQrf9+aEhgyAVK0cDf5dSLtBeDfOHVR58HmLhn8P2Nex2jfJNUX9L6u9xoNBVHoPydyocQh+Y
lKcmL3O3RvnWFXtfpBPzLJnPCwddjV+CXnbazrLJUiJQ/jGAsdUS+DIirehRjgzJ1u9OQ3go5HVg
vnYkk0zlL7mpnVmhisETajpSmsA6tRWJtOOL5e+mEMQQnp5B15yJ8DKTesrYtNs+FDxlyB3YBcjo
1KGjgDJQmqO8nBDo1yOSoKNmQbM2QAq1E5VJwO46XcAuA3+k/Ja0X5FQ2rl0tF5HtlQEttkCcn7i
EfzgtSqydc+pT1S1a35Xxsg0+CJV1gvaGFuMIHg3zCkJbW7Q198xEBD7Otd2fOmRLC3p4I91eYqT
Xyot5ES2qApsTQzSVvBkBY9R/a3QTyK6mfC1QMGj7yuL/S62IuRuWXzyORnV2lrFuiu/IaJCzDwC
+0ZDwRvbrQXNNVGnU4+utqZsz5eCmY+QKtuyHKotdNO6Z/ldOo+hSx9cUpF4JXcyfoUFQA06wevK
R+GR3mD/puwhdVClj9ZFDm7eGxgRWltFzEHVBg0bJCj0fEyVopuYb4N8ESyvIPNF5q9x+8HtEsBE
ThW6erc24k2ary12yP4uQsw4fLcaCpNbmYSeaRXXq2Hx5MGMGgW4FMsvj9NDWyNFxyXXjC/EQ9CV
+9YV30a6uWhxh9A1LsMvEFg09YBiYTGkTVvLT1ay84nmlXdB+xqY23T+bvQ/Zt5MEwuLyaJj6Vh3
oZcwjvGe0Bu11kXnAQA3xz2qeIZCfuT9XS2cE/RRyZad2SjvkhT5wF3WeXF5ryMXyZu3ZOkqj3bS
bHPpUeXkhfJXLz326dkfzzEtx0bzsIyY9VZnXi+S5zw85P69Iq3lYB1mO5WgkPgu6XZxuqu6ZZOv
zBs0kvn8IOV78PS5uso0UgFfsPMp/XOXrrJtVwCJXI/qqoye6gSD4Enqjh3tf/9F5vOYx61meZZ5
h5w90zYgduBAhIihdjptyeJGuUldFvtXAwk2epmdnghbCPvrx/mmz4u2IE6pP820ASMUpmnc2gac
mtUkiec4ToftXOnDg9pWqt1kwV1Owq/rW364DkVqKVUnUx1OiFhOZHRzVcIi2OgVOPd6hpqB0DSw
/53VP5lx/tT6SxdXLrzUENFALHKwHMlWm4XjuhoD6jA9DJC+YZpKLTFxtPAFyoBkl5DV0cz2uE9M
T69aJ0p1VJ9zsU56BFpfj+SfN6GsjPAdLrtBSxSxBn68JcTENbEUCulZ9sXhqIe9Wym5CyGvt4kZ
ZjLusbSYwdvYNXCDxKC7tQf/9Ew4gcUluDgglz34Ve1V66SeoEMtPbOFU++C8khNYFqVrfpOVM9o
ty24w7SmRFxPpEHnyfwL6zidp5IX/et78akAupwJoByZJpBlIP35eCuGOQ2tFDDJeU7Fb4FGOEYy
se9a8ibWOrQbi3H96yP+WVZ9eCGXQ+qKSNtY1NgEXm3D80xJm1lWKYA2Q+uaRT6Qnmf8VEirPWZq
gH2ik7d6TYq4WTS+56v1Qz3KTwqT4a4yJ3R9evYcyDX/mTnVLIHy3mnrBITtb4MAKAcP9HjjLv3R
dn08Z7wGC/mLpT/KtOuFdTT7UTJFVYIYjvejl/Jw3Y8igEC/612JuDKvTMlPkAM2TTqa3djKgiMR
GElA07HL055sEktaT6LYreVOtbUKIFDSBdIq8Bt9peWFtTaNxQmTxUgymrZZN1Kpb6YC7VUYRj8n
sI53E3TBYZLFG1enXo8QC6yegi1SaBUzh3G1Im2mkkg6dU7OMtYKG0rT0yTGN9b3f/iZ13fw74Nc
PXU/0MgJSnzkNI1Iu2M2slUk1SVqGv6HwDQ3NwIZdk5KQTaFBaY31mvVPeRjWq5iQ6xXKftuaZAf
RqDVNtmP3tJ7ckQEDe4cT0uGAjPDiIMp01UsfoK5KdUAc0IpGCvL5ekqt5byn7/ipaQuU8sylcWT
cfUVl5GpA8+ZhZPeIm8i9mH2KkKUbIuwjW1YsmnRWRd0wZ02LkXeICC9jP8GmdZg3niEV5RNdhU0
ExbOpsyjZG1qXH3HraX65KQXwqmr0rXWKv26armLwqxuC03GqiCX02pGm0dynyNLk/JgRS2LBNwS
XqCxCNMy+i2xcUvO+I8nRl7zghijugmq4uMAk5dDTkx8LZwqi1SUNhhOCqBI1gepy9iGBThvv/Wd
744+zzALhb1INcExJrRSvTA2MOjCc5GNr/96EGIvz6jH09Owt1yzUWoyguIpKIMzOaX5PZk9G13p
1uRUDvs597eEQNUuQRSBM6qj6Kj8KUdvSn1PTrQXC2SJ3Cn0SlUxFzZB02asFfT33AqnVTXlojPi
jvhzwv+frvI/5MUc+3+nqzwVefDjb5Djnz//3xBjQ/kvyjKLqVy3IBiaDF3/DTE2rP9Cl2QhcqAM
SjWE3/pviLGk/RciKoQI7MD/0AGZFf83xFj9L5A8i3Gf5FjIJOK/ojledVk1Oth0FGhmU4RdeqzX
FUQjiWICDkfteTQL646Mk/4V8gcBrenYbyBP5U+gHDEuEu1abNRcHrdTjfvEqP7AQQE12KFUzzcW
QB+3spwUlT/4VzhXGTOgiFyNxdlIglgQCe2zL4Y12yBa2kowY5icGnkljyx0/3pix/+M8n/DlT9O
MP/reDwJitGgSSj7fhwDwp5e7jwF/TPws85LBzwLWdxINzboH8vK/zkKzUdzKbhTWTauFrqhT4KY
n4f9sxjKyHvq0BTWDVZMqhyEcYWxCeNM1iEeG03vCFXd3SgSfjo+IAvdJGTNRJvGNHo10kXERBJX
bBYXQRMmsJmy8DpVKPYBf3UvxIy2qAGy7iiTuIt2HnHW1zf5alXL9VMwZglnGjoddCaBq+MLqtbM
JJNTSGoxTvkFArZOHs2jIrbSfaEZPTrqWN4rVTPeE1r8SvLoLV7ApwcN34jRlOBpzJD0WJbf/6te
nrcJoXBp0F5qWfbReLJzaGtDv/Gglwv5P0uJPxdKuDVqYxxcfFbXU8o4xkMlhWN7qXSl3spRgio2
7LR1TZj2jUN9/n7ZJeAylfl0EVsiYvp4RXPZD1KhTtNF0dJ52wV9TOhil9yJiWntelkLQ4IXQ6SP
rfCqD3hnUnqTmwiI+Isf+HLmREqq3zAifFyzL9dPhx1VkyGK9Gdl7WquV9krAdSvh4uuCN87+m3U
a/NNPGqPQJXsMCpvtbI+33CLr1fjuYIIxHV79WXJ5qz2eplOF1in9MdxbbqBPCAJziLjxlv86VBs
yCSJ1xeaCQLX6x5wW2lTo6VFf0k7HDxEX5JLbfUhRpfm30HmuI0cipWvqXC8hcZ2tQvMyyouQ3/o
Lp2QZ6vRsISd3+mgomtNOxWTLnqSURu2UGS3PLX/dJGsN5dyPXIJGuwfX6q47cJSTerxAnpV3YC/
FDCvFymmuulWGvynoX7Z4IrEliDNtxaOwsdDjQHdVosoy4uv+kRHJ69SH6T2aERwvRrl7esh6NOL
ycGYNKk2QL3RuakfD2aUMpjL3u8uyVhiCCOgk7RWCMabcsrKuzkSsn2Xo/3710cFXcz6l7GX2UW+
eo71PCfsjkLxMieZ/5YM2NOjmu5HJAsboVvYmZOgvH99zOW2fRiCWFWwVUKhJnGxeL8/Xilnofa9
VYmXPsDNaA1+4sz8BZt/fRQZVSByBJYRmCuu5k1ykMELtf580ZvQ8oiAbW1TGf3V10e5slz9+RC4
b5rI4I3og+XKx4sh11jpS63XL3FpHjJ0/WWAjaUtj2mEW7D2JAWgEMTceBOml1EMsF9NwNPIkA06
fIOXr0/nHz6OZY3Apmqx+LNw+3g2lRKWAiGm+sVE+dYgLZyL0ZXn/P/lqhcFkcm4TiTjtfRrSgzI
NpScLzjZ6UIO8Lz20cE8D6qn0F+05W31E7RQ8Avtrn9Ld/ZPF/n3wa++lEIyUiurG/2SWwe1uzOM
+yC8IZb/fAhZpnHNC6oBS0Bd+vE+9kqei6kQty+wZtN1OtfZKksITSRhNbnxnn7+7nlJ+fBZUaL/
5N8+Hoo3v0r8oLUuU0vztstLJ5Otxi0b7ImaQErCZN0SC/0h6Hz8AmVyQRZe7KJSQjb48ZiSEdcR
BTbrYpp9QTxrWrS/gyFFuenHNA1cv6A1Yetk5GGDTrN12bbhe5Wn1McDaYwNp6hU9ZvYZRabY18P
E5eOH9E7pARGdt5K6F99aLFsAM0katehlho+HqokBaaitNNeLav+iHQEbaiJZBdJCykBQycU4iYg
SRrnmbrAtxTgSe9mEWW3Rr3PIxDXD8ANFc9SvPvjEvlrqaVJSUWxaTAueZMWXpn5CuXBZvC+/hg/
rWlpPzGQs11Ay7KIoj7e5ZyEmFo2G57sAiFOCOjrbb8tDHknWxFFjkqd2rtuwJUY+8mCGWvS7F9p
MJbRiaI1nA126grinevNygzoD9qzEFw0cl23IzVZVxaTZCMMRe4lIUX/ry/5842FniaykBeZm6mI
6R8vmUJYlUl1m1zIm0lcY4Zwomcohr8+yucby1H463V2mEtl5OrrlJf8Y4KJk0vItE07Vyk1+OQV
Pueh14550Nf7IKcQoVR0dqcgKG+MDv94/GVjSsOdTfB1CRxInEqodZ5cYHxH92XbfxMq5MtRwYpH
J6HVHcYRK7lSCK9VKN2qAV81wZeHyuWjtNMpCYGzufabjulgCmGox5cUc9YA3ZG5tt4bgVh5ozKV
T3EYYCif6L1gVcgdvZrTTTVJ6o136x+eNV0RaDWIbWQUstdPwS9VrRR4Cojl5/UYtQiQuqJZf/2s
/yd759Ukt7Gm6b+yMfc4AW82dveiDKqrDdndbBrpBkFSJLx3Cfz6fbIlHRGomqrpuZ4ZzcRR6FBZ
mUjzmdecHYXiKiZGiKgQvC931DiHXl077Kiy7vI9Zu3itlKTa1o9Z0fh8vV4wj0Jpl6Oko25U1hu
mn6yO/Dy4xjhkJI77bXq/blhoGC5cAlognNOlsP0wYDh+aAmnyYldVHZK9sHxWogNoathW90/jhT
+dQ33mR6n8uxjqR3d/7RRlz2u+qhuFkGgdgbBQp3jhh+OmoPPkiMDt1kZS6mn1qq6AdTGDOCA10z
7bM4RVgkgJUXDBp95ctf5swpIEoFdylnI3P35WR0EVIkDPrkUz5TNu0dzroIkB1tFY0O5KSbWyUo
v+WF/lQN0zX4iSZ31/IJ42ql9wKqADcT0LbL0cscKkZFEv6pyBprz9rROlcq7diosAvSSksOkyGc
m7HuVb+2RutdOQTTswjU2A/TIPpvnAVUUWSpFvspc70Wtl1rGDgXyScvU50jwvsl4GOzuHIW5Iqe
zJlA4XUcimyrwHnwHNF0wxx/mt0x3QapQHHMC/NjnOfzcS4tcWW8M4sMpg4sL5a8yONSFlkuMmXp
hu3atJ+8cfgN12/YvpFubUbNno6zMOwvWjd8GUwkdoZyTI5ar0JIVYf2zmjK9MprelKikQ0vwjFi
TleiyfTV7KM4p/s6Fd2n0NS1GhmFrr0la8r3oddGB3Z9+5mFw1MhNME5VJFEwdbqlU2/IpBKHT2g
VgSFkpKFGqq72vW1wndODaeT9QMXsn7dfSZWDY+jSpd9VGHS5AW4Y7PJC3/CIuVb1xvTS6DoPwov
fyyn7hnTDO9K9ey1Q/HLzuAtkIUNhL2kMg/xxuo0aOXoFgCvhi8Or/096qTJF7ttwfMEUEcQ3nBc
pJ7aBoTkBiSO9RC6Wf3FriezQ6NzRvJjyozsXV30we+R1klxEiezHmwnMtrNMAIfR8YjswERhoP2
kpsCBJEyReX7DpF0gFO0o78gT9qLzdyNxUvtlRoyoVR9Htux1Z6ovQEQiAGlvuhtZQgIQTXKOE0Z
1r+HcRZ9R/DGfMnyMoGpObcgVQQ5GziTaqbdrltB/TyMSvF7kTfap8n1kK20ejw0NqYRoKYHbCb6
qqvdDKgnSr27UtjFAyDt8DueEQWvEmoT34wZ6eQS39Y/AO5CaUzSXP9mDC6+8BiSmt80L6yfzFlF
hq4qrJDuTqUSzM7sJdSbjOh75Tk5XPqx9yhn9bKZ73nNi9KWAGzypPJm+vEzgk9lVCW/qUUe/Jkn
/E8TgyYGh+hCE6Mfvmb9sovBH/h3F8PDVFFm4JQzOfj/dDEI7/+l2jhz8KrDwuCd+KeJYf0LNV0q
+K9OAjxgslT2dxNDw8BROgvQ1+ePEUG+RRr+tZ76y8kkaEFIiZtT8s3JJM1VEtA6ZtVZldWBbgG3
k4OCuxMG+Bkr782buG/dY9GK/GCHTfmoD0Z1a1ZB5WeTPT+2hhju+jTN4JUVhzAE9e6SLN572Du+
aJoo7p2CmM9GnvzGbNr5LtZmFZEbqw2Q+ERoDeHt5koIs0yMZb5PvIueHVVyavW8C8sXQTUbC8lr
w/xg0YDfhXnh7hPX/Y6C9zV3bBkL/bNwf41Eiko5jO4U6v3Lkfq89ZKx6q0Peg67KIqEy5ODYkxh
VTmYsch+qHrp6OVl2nzlkj8zSUYkbyK49nRk9JZDR25VCjdXgw9WjEQr4prhXRaYYE0se7ryqp0M
xSZzJZaDSrl8ZVezTNg3gzfk9Ysy2p0fTfbX3I7UrSK0v9zsvov/Hf4oH/9cuV/7SMYyYmJBaVnh
hsA2hKAEbmb1cjmlaoe5PdUvqaP6edgeKSL77tzdF7W6rzFBxChhYxnHIkxxPfzMDf2klfo2gdQZ
fEUZikLbtlHam2jsbqf8UW1AwQ3mMTepjWQfrD76KCxo/7lU9WjvYObeNQM4jgiBpl7Xrrx48scu
dgfSkSyXVCiTXiPrrpgrpsSO9CzFG2lEw0YFESKCQt/kU1duY1O5VvE62Y2QfqSaJ9UgWifsjOWW
qEYEkxLKFC/gkezDHAh4a4qA7Z8HxbESIz7KigM4oLm6Q5Y5g/xsEGFINjl5ABWouC9HdpJEwCzh
6ewde0TovkDEQA/y4y9X6pndsYYaMAxZHItK9w0kuerIn/FLSUSrtDJRYK6+9IEGW1SJ0huThtQh
zR2kV9xsZ2bQ90MF7XPWfd8GEcC1HjG0dGjjJ28OcKsXN3pff738w04WHlElzwFyBudJaoSu7s9K
1FlfJkH4MQ7CchtkXf/e0YCXBxVoUw3o9n7QoCQ6KDVcHviVQL7YYjIftAn2+D86N8Yq+NW6GV8f
22o+dibwViC19KsgFI7FU91OnxtjeEmyado6oafK8OlbhwfEaCB1lJsBgjv9YzQSPYHF+Fp21SHt
9R+hZnQb6rbfSqhbpkyaK1J2RIwu//JVpMyWIVAmOyAlk4IBoKCX31IBDGaG1Gc/1pb+EGA6NGbV
rnS9d62H4nlhbq2u2MSK+Vn7iyX/P0HKf8C5w4aKjFbe1K/GyuQf/3nQgk5WVf1ouvJvL+lf45ez
/66/4xnV+xe8Zq5o0i6qHrK68zcqg3/EEQWtRAbIRa5yCf2FyiBmoRZExZZOh0TmyGPyVzzDP6JT
Rg9WpdciIZHuW+IZTh2b559jcfLT10koQg5xH/dmcuzzu8hMNo72Ix/AbFPLVZA50qZ3IMP1cTfV
22n+WIcIiO/BAyXW3kV5MLglX4ig8TpbjlWZ3jjfU3tjol1oP9f1ox28m70Dkt9mduPMn5FfTJw/
pNBiAaQp7r7X5pNm3gfhyxAcI+IPZ4tepGZ9jaMPbvpO6d851W2t37X2Y+nem8kjqWjK/79Tgrs5
ft+Kgys9joM76ZSnx+/wkkSaat7O3TtHWoYg/5h+c4qbABUC75MVvy+xUGiKDQIHjaxKe8gZoJeU
PeToIwxHW/OH4A6lR7t4ISdJja2OOVRyozfHaPyqD0jUl6g+BO026Z/z6UNkvMzqUUk/a/PvQ3p0
ooegvcm7oz3dheMBny579O3qBvVCy7u3NUrm2ScP4fh02+EnnL4X08GOaXS+j7x7bdwnGfLnNyK6
NcaHaXhEeacNwDveztQjYZmgh8bVYiSPEBUD48ZB8Wn+gjTpDaou8q/Sn83PkXjq05dqJF1L7nJU
GKx3jfmhbj8E2UMS3aDhleAg4O7jQspApVgIUlixbxvlBol2Hc0dzderQx29fz0sb7pHXsqcv/6P
/DPfy2pqYiRF/t/yb9s//54ASBpLLf5mX3QAs5/6H830/KPtM/7on6GS/G/+V//h//rx+m95maof
//c/vpd9QdXs+UcYl8Wvx5njdukqeAboHH89+QN/n3fb+xeVQJoRtJv+glr95Wzl/QupEZdXTxIO
TYBa/z7urvYvGvycd7IYFWSt+U/6YmLCy71B4xrZAi4SWld/z/yvMIBF+0+Dxlct339Ou7xrJBiG
2o8s8cqKx/IpCYwyUrESmOlr4kIKGleN7W3YJ03/RZhdlSF6mlRp55c1TbJHlSTcfg5cN0luvKTx
psdGE5VBh4lsy815HtN8uEly7s1NhvQdylBBoz6lpVd+omjtoj2SU+Mhy05ja19GdmA/mZEVBD5A
AiWCGVMUbmPi76iUovXbFGYrrI0E8Mi+rvX+2ZoHlfqprqiPcJXb757aKUhHKV5yq1dCm7dDq5bq
dipjLILI+BFTC8ze+qL1hixfJ1TTduqI8/GGLnz2YI0BSohpHFMhGVGoNzZFX6A1YcdO1PpJbKXP
CtUohN6Socp8VR80+6hSUclM324nlipTvLrQNp3XhBCFftlGZ2K2Ze7w57ehDSADNz40zMXlt6mV
YtBZMwd/8zJMGio7DWqtw1x5d3mqNfHu8nCrvoMcT9auSWFf/6LzuxwviKlSm1rHnZ8oyWxCiAvB
KCXU28Zvqp7rDdWfuI7uyqKcsu+z12ovQzW2X6axZQtMcSuu6bAsS9D8IkyJZAOIMI3/gHXX8he1
oTInYVhggIPvL8AaUyn1HW5Fio54lDHO8HLGCAnXzGuRJ6wLgQxW7oTXfoYuQ8FfTwmUYAT1eZPp
FwOiW/vz2HbRz0oWIBoZwSYDzhzTQX2fFinqaGnUjapvBkqA7DCCHOmdCG3jh6pl9U4Tim7DUKr0
+asRDrQK2fLEbgcAjhHGxanbV/MfWgfV9NnsjDH6MAbzFHy3BtGia6Pq3Whdc7ha5hs4RjIRDUiP
FLiiSfwaXP6SCKiJG00xJQvoVkhN/T5Ti833dmSgc3B5Py1TODkQqAnWDAyPBKO9brdfBrIKI2B3
BHifRI7obPSPtcl5l5QI9G2LXMTw26wcsdjLo64PDaNyZAxwUsAdKW2vYuPcHSHw2lGAbLgUMIpS
oN2GXQYIGnrNzeWxTmYIO4YkmuMCYUUmEcvtGdKPzfQ0w5AjsDNRgaOHznzTTcXg3kLft/S7rqdV
6F25F2QhfLEbqWeRxyFyCEEGT/LVsLSYXCNvQzuEzDbbW6G16WMeJDUaal7QftKmpvW73K54s/4d
4P4XriMKQgCC6UrSCwLMsE5UZz0fp1I3LYZV57kmLBvFQ++6Vb+JgQF+vzzaMi9k9wCZICsG5Maw
vHerSdIR1Id5dpIQqf60v2mayjkEvWEclCDzHlsAlmgcGDOqlEJc2UKYu5+sMDocSN+j7/Kq2rga
PAjSWo9rg/3TBqIqwm3qmW3x3DbFnH7NEA1oPfA9/O6Da81wiaM0TFH50wYlw34mrcBHEeK2nY3H
UJlSM3h08DYviOIMdD/Vos9wSBeKLanblPESFNX6uZyfxrIV5SHgA+dP5Vw0nW+P2kRWiipJPT1X
nYpbnh7Yiv00B0M8/zTiurLGG7W1U8kJGB2VkDwelOEH3eI5RGVwHFwMICY3SR/MMdZNjKZVrX6i
WWGLbaiHJdKfY2aEzl2qQiyAtaONLgrWY1ZOeCuUZr4XCIg3kx/OsY6JR68VMfKpStnZw9Ezw9zE
UClxvOxjNGdGjH9EOGtiVzkRYmiJMYsZTXc9znbhYBX44qRVaJtb1ekjxT1WWTai1hOqRvSuQX4k
wfSmzM0b/h2hN/uRIspg2EK215NvWRF1wb0emtjxINDlcXW0qq245bvISdwkP7JzHUSOK2EJb9fN
Ayox8CwVBUnZ3tEDa5/Vei6MR8T86Iz8LAy7GJubusozJd6VBvqc+r5QzDpytr0RTCYM+2lAnDiM
c8X94Sm5B/e0GdPpZ2pDrwk3ooyc6puCpqe+RT8KGniM/FLU7T1tVNofRDZOB8BujpIfnpdlxa1i
BMQkmwKvHf1eEUVlI8wGuBytBE0V4z41uwTLK3Ns+3KrJ26RfTb1WRs3jU0L6Fbv7dy7GcMxV9Ey
B5dwjIpBUd7Z6hTy+ihwLFq8I+OpeCR2qX7StnC957BRRiQU+wpYzJfWdPCHTJA2G1AHTsWkPhAV
xjpUcs8z7gYxtaVv9PrksnHt2Lp1O6Rn0PWlZyI+TlUjbkLPCVK/AvjL79LSDC22Kk9woYiconmJ
1RwN8pI2EaJMmRL29vzNLRQAHVgvUOoBYuWWZnoYtdYouvu21iPNPlRFrFHD8EZcn8EMhRBJMsUp
8XqondTCViFPs+NY8aQIJEe7uHfDWzdULKfeO4lnJi+OY+T9pxkRr6nf1k2iRkdhtErErnW1XPip
bmQVFE5VhV216azRqD/rXW+qt+UQDna+GWB2zyX808wq0e+FbeAYm37sbHsXmko+QvyfSIop2VfK
tqsqG0V/oaSq/ujaE4sK0rmezW96E2oIwds19nxmQKttl4dNCiIotYhF1RELpN+FTlnYt+qy7t9V
elkV9/PkatODnfcjJPHYUAbKbvpY094O1EHcT6WjRQd3dLTwQbPcMP7kZHGY9g9Dkldui35wVHbT
ln1himMVq13gfssayHMfg7hLUWqbmyQTE+/w2IFRckXgRR/bwYzjG9tsq7G/zSF72McBi0Qj9DEa
7xr9fTNlStBs1LxzyqfSdUWr7LLW4JLYzIFmZr9N46h3n3sld1HlnhVN/ZQ7vdrfOWqOhYPSGF3w
oARR92yK0TS/Tx1Nx2tv4fKmpnRP4weosIQqSwj2mteQ6d1sJMR8Pg+Wd4/gAPhdy0ofKzsR+8sv
0kngRESDqxR1fNyI6ZfLn/JLPKOFhhK7mH3/jCa8R5Je04+WhApfHuXkcZcNJQsNKkr4jkU9ejkK
ncd27rK8+RmpKUIfXZtX2V5oRnA7jo6CsJeR9YXflh56k5dHXgfbFJGg/ZCiSsoQmYD8Zb/Mzw4m
UZVOF/ys+dgD6txFkR4aXU2ET5Y4Dsc0TpFehdU+kyEFU3d0A8CuXy7/Cvm0LoIbRodTgLcWzRKQ
y6tfISy7Dlwjkk9vFJASHCoRol+EcYNrNA81GQqK56jpITNxeeBlwCHdlCThGNYzyHppVyY//y/T
R1Vr0nVgjzfGEENEDyKa4AdX77XngkMaHUosPzYzLG+p0Yqez5VY8sxGRnGM/wFtA1nFNpbDK3po
96DNHH+iPHmTGXp9C40gehcUPNVXvvRyjeWhQbOJXgfUPiJ0en3LsYLCilLFRRykxsF2WxYoALR5
iV2kA56iEs7bDG3leBKMCbpL6hJKtMlyvEQyDfph8vw0GKObIirbm9JB4M81CGrmGb+6t31KxpMp
rCRtc0uDk16OpwT2MHSj66F8jj0WV7jwRTTMW0Cn7b3buxqOIYG7U2zjGvB0lUO/ThXUDJ04nWAD
pNAqcuxL4vBMnylo9FEb3aY8rWI7CUqSqhrVn1Ub56gMvgWipQ1uyGGSj7mf1An6iXZZaFfIMKeb
iv6ZPMxcJ1LlYLWns14dQIPUCmCl0MGTTFBSDEsFxQ8VyagrusnLm+t16ryydHOkkS0deX256hOS
oIhphuGhTRr3mDSph+Eb+vp61aMN7xaqvaEFZVyZ4plRadtJCi29T538ZDlq6LYEv4apIFGZdU+l
ro9H2waOpgtV/5ApLuVjZQDYdHmHrVowTFbSU9CMoG8EVBUC1HJYt3CIRYD5HkpnTtVDngwjgb0+
IX+oa7nte2qoYDilzWU/77OsyvEqnVQHz0i1ScJr2mgn35nSCKA0qXBFGsoNvvw1YT8EYWUTVfWJ
pozbqs+a7NPQ4++Lyl7cvXXJX58JEl6sW12+9Or6cMMJfqHRoPAf5QCMsrFF8ChOscum2jluzSnN
d4Ed4/N5edFPri2a2pKSCquEYg/XyXKW5lCXIqqD9jCmAnEOQx+f1aIdsVTpe2VD8QZzi8sjLp9E
vjIdF3iZVErItnmLVltaTTXF6AkCD+Go7fUmD98XSuIcCr2rPrOrv+hmUjznXSjuQ4K6p8uDy+n8
8xLKweFdgFIg4JDu0GsKlqhMNavtoDtMJVlnmoHtSuOyfclMlP7GotX8UamwdUlSceUDr0BwcmgA
5UQ5vA3Uu+jQLlcau2xc5AcxHIY+nA+xi/eEJ3LvezMPcHBjLP/msUu3nlbF+2zoxxs7te1DCgpi
58Qo2uv9AKEy0BG7v7wmJxudHQSJk08JMY27ZrXRy8rmbe6a6aDUAmqR1VcHpZ2/DjmSB5dHOll9
RsKhEvwpSiggEFYH3IrrHLDzPB2yGJ0XUejq7RyhzpQmlvJbp0TtPRLd9kZxwu6aCPK5SUqNYGrz
DA64e7n6pRkWjTl704GyGo+WNXQpFt3hV4+1/ePyLFfafXxpfCIkbwB4Nzh79FWXY5kK9IFEG7UD
K9Du+wydeyBy+ILlbnqsM7vdljq4Jt2tw3fCm7RD1yb21lUb9UM1T7Y/Z/VnM9erbYhoFKZdWv4A
HyD6USgIAV3+rcsvIh026Y0yZbTwOPxUopc/tcvzmoHcZGfFgFpvM0WY8++KkilcAGGQvncqp32e
9MzNrK2AqfCmDcFdD8oLYKjObqB6yjW0HD4dXTFkjjX7Y+kMx0KpiierHr6mWjQcKCFk2zYavdtC
ibsr197yhftrYIeEg94uraITMkveitQWEZKjplb8kSnpmO8ip1FxoTacCk0s0x4+xfSLPl5e7+V1
K8eVEaKEXwMXYWvIy/GXgFjT0zJ0mkn1+9jVD1Td9V1RCh0fZPS0vHbMjv+N8fjGHGyiRcp+y/Gq
yRBUe6ilWwHuVw4Y6AcloY3TzMm3SBPqlev13PR0WQb3UCnh8VxdJYpRNVnv1qpvm6X3vrAawtAO
pjRgprKi7gYM7krQcHZE6rWIkMDJ4h5bTrDsDC8GdaL6owmURPVq/TBRN9wbAd70uTDLKzQWuSP/
eUD+/IB8N03iRLjG13XizFSGVlQ6C2pKUcQImSugvmI32NM185lzQyEBBKeOtwr/hNXhkDS03tSD
2Z8RGdi306RYmI8Ld58GIlDe9Aj8OS9uR/AvXF8SALpcx04bw8l0Y81PRlwOWyty7+26QfCOct3z
5T15Oi8eQHn0CGx5CJ3VnsxH257HxFJ9UHzO3os8PLWBK39M2/qa7cjpMYfkIMmI4LvJgNexRudZ
eZVotuqnaKnsLbPHpilM3G2Eyq6vWlG55365JoF/bn5UNeSX4xOhdrFcyt6ORnVwOxV/p9jxNl1g
li/CHI3sSFyUX3vY1jc4mxFUPUAW2RXiQlodOd3r0yEaYszaHKWv32ulU0+buOhcUOCiaY16l0V6
gCKdiXjVSxJWAkuKyx/0zCpzj1PSZL5SiGE1YXSWlGkeUNzVZ6WlP5djlF6holRTjEEi2bH35pxk
b8qM5IaFy/LaczN4u+w1UdCZs1y3RgatbWyQZQXmGPLa4UDmaBR0JmuX91Pz5tNvo3ahQ6iQryaS
3stPy+L2uB8glRwn9pdBzUZfmyQ0LHfbP8Ec/ymI4NyaykCJ7UvDBOLlciSljUVvKCWizAbBuF5k
/ZHEiRgxS+fDoCDzZKAqt7v8Ic/sXIC1oCcQX+BUrFPbGABBYs2twes0RbvOLhH0qOf0BmVWa395
qNN7m0+m0lGwkBxlvNWeiQ3KuYo9YXGU5/o2ihXj3ejE430glOg50/NrTJgzU2OHSgI9eDSQ76v1
zO1ywMqd8fQyNHba3IlHM8r/SGvR3Vye2bmROP7SyQBIGnoKyy+H6FiXqOM8U/EX8wO+vPgxZbb4
juNlf2U7yn/V8jGi/ED1FBM09LudtXaFhz64aAo03Vo1wsWQl94FTlXqxufLUzq9Y6gHg7QhUKKO
x/uwnJILaldpE1Pz1QzdNOQTPR+j+foPNcqr7RDA2KfEOPgJotpXnqXTbSLxOmhc6XSeqeOtkkXX
7OI8nIXmk5toe2R9FL+ojZ80FMRtXcTX6pXnhqNETJsSQWvYB6twuCB50EL6Qv4IjAJ14QmmFPIm
CAFnmXNbx5PTXjly6xFlzVB6DlHaoUpKVLhc2gDboZIZdjTJPERtPe1Hrzu3wgbORzN6vLKc673J
aLztVPSBvqAatKafFlo+YM3sIamiDOqxJjA8KHkZZJs8Q0zzjaHZ62CEu2gEIXfGDl1OzSJfLaOO
wapex3K48tCEzfsaqF2IO0lV2lcO3rKwIEv8TI7LGW8hEjzkepbjubFKk3cwOyr7nQUivwLp5mWB
tZt6TJYYrwXX2wRHvbWtL/yn+sqVdm5xNQI19g+Mt5O92qbET1A6EB8NM7Glpp34E11edOWb+cqu
ORkKIAa8HYkAAZUBOGM5VeENASgIo9qP6E39NiRZFT1Wdd8mtzYEz8fLp//cYAiW8+pRB+Mork6/
AW7N0GKTWKkqkrvATcGmlvRJO6+t3j6vV1YerQI2p7v+hJB8erO2zWo/a1HdoNgaDoAsg1LqlY11
8fubJya9igibgNRAKVldLmlvB8DBOHshjXWfVMn9lNZesuuiwvxweaj1c05lRQp5Qr6QJQjKbcsP
hiQNrMfA6fZ50HW3dmsfJQ59LzVtoP1iqlpV8zUh3pWUFAeCko5s41FSlDSv9d0SuwZt6qxs907l
FY+KxTbZRHaDN8hIqxeKs3bXKMb4gV4jpvTU66Z9rmgZnr6dwJGmMGlhZGV0jSl0Zi1gCElPFhek
NhfDci2El3aF5tDRxy6m8Asxe9m2NstpHwJgubFzrNQalDSved6cDMu/DnkSYmRD5m5rUkSXmKEB
XgQ6yGBNIP6kBnljGVuQW/NR7RoqD1p3Jf0+OTpyTAk25EuQDqxtD4NQKCJKy3FvTln6MzZ6z28J
Go5lpbZXNvM6FuALA1yihstXp66zDjuMBHKnNcXjfjQtBXW9XP2YDq52JXc7Nwq5PecTSi/3j5zw
L/ULXA7DsZ/g1DSjYmEX1fD+d8n01tPCXMjaCKFkinhiuBVnMyxkyxn3aIAEB6GntS9iJ/NJA8hI
QajdNZ0++5eP6MlLLAeVPQ+OJxAla1WaMayuN+oqRCtg6KR5duB9AEkI1zcdbT/r++Ktd528vSWk
Tk5RGtQslzKGiq5pSS/2MGYS342z+hCamjgUAi+My1M7s/Xp5HATsPXpsa/DGpRYu6J3KeeO+mT8
gU4YIu4JkghbUcXdS2mq4hCQmn67POqZzf+KhQR0JktsJ83fCK1HowFzH1vDT6MvNXRbCpcCmzld
KTudHwloJBQsyiKvUNNfdqWZF5S2LYNjFqt4oNsKF4rXerucpuCVoGYdCnPMmNQ/Q60ucieIlADa
xrh33bSCaJHiXzVUsBXsFJ5SMgXRozKEyVZpyvFKfLOSzeI+l2ODTwceSb2ebbPcMU3ixk7Vz+O+
Q28RnoI5Hj0Yro+ZIwTI4jwdyk0Rt2jJ2bY3b2zcbx7VIRDvVVjsd7wTyXHy8CdNEYKgGV8BQiCd
xeHs8nc/c0fQIuaZ4/1GB2793QMSSM+k0rjXuu6nVmTTy4B11JUr4sxppXxL9kNDGgPHV3L/L598
xoqJ0g2fvB2c9Lbi8vXdJjDu3SEy9pqYtCvlhpPgkrWnN2JLLhNljjXVD1xVleXZwHi1qfttB6jA
6M3Yp/qv7aRVD44hAkeKEdR/VolrKhbnTrBBxky+zD4gNFh++h6x7B7P7XFf2yJ70GptUA+t7YoH
p2xmF93yrH/fWZ1lXrFuOrvMJJagV2TLbI2cmbVsFIPKlkPqoN/10+zetZ2j7+w8a3ZD6qr7y3vn
zB6HQgwDT77SMLbWImlDC6xxtrVhX9V1FiAZaCc/qHZaL1AisIYessb08RWy/xiScdhVEGBgD6lm
/aOctBTt/KjCmWSA8rgfVBGXG0DS5S50hfv18g89vXLYDOSIGIrxPU4kLdpyyKlHD8NeH8hHqznF
2N5qUEPdwrY3gish+OlnkGEE/UOKQSg4rZVeOWyGXQF02xupinQuMdlvkDS4ZYIuYraKduVCPTee
SZ8SwU+OMO3B5XbDkG1GXd4d9kOYDsjeI4yUfSxR5ys2bZ+grebyncorg55ZUuc1yacIDWHYWD3A
nUlfHX/ift/i73uYabF9VkMQ14EeJsn2rZ8PTx2qCiSLTJO9tpygUWhiRDty2gO4du8KB2MNfcBg
JzRK++XyUCtYg7y2l2OtFrM1x2a043naDyDTdq3TRV+0Rk1q0htd/1kbraM8aEYJdW3SQ/VHOGfi
iTWmJ375h5ysL/ENugqyjEI1nIrocs4ZmZ1REiL4kOuiXQ7m7KaMUIybyDGvHOOT/UNV3wUtRHTP
e0VItRwKYK5RWlxHKIwlw1G4Rf8cm41zY2hNsktmNb6ydc6Mp6mIfJHDoTlKFXw5XjSmfRehrua7
rVXcS3/nT6WamO9KRCAe2bWKuPLGnTwHxG5SeZA4m0YGC7sckJQt64op0X3Ekcr3ehzaz6qRGj9D
ExLKpoT9hR0d1KbpNuw9Nb9pY+VaGnUSicjRJW+ZNpRs3662FWGeZ2TpoPthEdW/FbQw3yHv039R
266ctqlIwl3bqzYcDb3+/NadxFoi9kD/koIAsqTL2WOb2puBPek+DRVJabI87KEQeDmGOSpcV/bS
ydPHPNG3RvqLggfNsNW2rQxUdcy50v1BoOyIdrnyzIr+zKcwhpjZYyI0ateUsk6PCv0Crlokizi/
YM+WE7SQsRl5hHQfjqVyl05KO+7qrHWsL2UYqO6VR/bMZpL6V5iUyL7pSdldGJ5imWNn+KSt8c7U
J3E31y7sc82oPhjV2PhqmGYPg+T6Zape/rj8NU/iNTYK0DoYWHQ0iNdWhydM5mDuqwzDRDvNUSR2
Alz4kF2+PMrpEZWwG04LTA6ezfUTVpi9AT1CN3xPj1SpGZ18tRtHuU9FHTxEefs2zW6+Gg1hdOdp
eSN8TBC22jaYZfaExSOcwpL+c93Yxd6MWgXHh1jZXZ7a6W7hKFDmpJjEo0RPc7lb8rLqvKJuTb+G
gnmbUt88kpK0N8OEPcPloU5WkawbmiozAvcn1deXQ3VFQ6oDec+PRwCZmzAELmMXbvGoteVTkKTD
W6fGeAhwI8oJq5a8Yz2eo8edM3fU30UUfFTBiu0AxKPrYDaNEVy5VE9OOoMhGI0Ig6wyAgtfTk5B
BKJsk0TzJ72YPsxe137MsxmktDFHt2QrNKfLeb4SCZwZVJZSkech4MGdY7VP8l5pwPgzQxCP1X01
eOqdXTrWgUsH+0APS/HOgid6+TOexgSoTagmURtIIUlWXsUfqO55zlwwVS1twkdNx4EBWwbsvG0r
3iSRou7LHBuxQTNLv1dL67Yp3GsPyMm25TdwMGSPmso5eMvlcqvFGCqKDRkd621rj5HMQN9/zjZZ
FFzrvp1cMQxFD5MEBmEQmgGrbVT1ih40sDh8HR/Xh1FM4d2cwGu6vKpnPiVxI8eCahsaUmuFXkV4
hWu3XGR1GZl+FAcJYuBN5CtqbN6Fdm7egdK+1vw+t4qvzRsQs+A01pmZ3Ttz7Lh8ScGXRtuuyG7B
bKBFPsFvuTy/M4cfGAgCKwRpUJfXibUb5AhaUosngEvUXa0YyhZVYrzSqjq+V0L9Wjv43HoCdSH8
Ax5KkWr11YwAGLmEjfkIE+rv9a6kIl9owR6oqLc1AnzDejtNrtxwZ9eTlh/FTM4FV/hyV+b6ZCc1
eH1/dNVkU3dps4l0XASxSr9mjXpmPakf8ODCNgWTupZ8AcUr9KGJdN/KFKxMq4yHfgNixfsN/qG5
Cy2neWNXn7IpI0pyK/8rIUSrydnJPNYBscwYhmIXNsmMuIbuHGDVNff6FP0+oR56pWx0ZkHZloxF
k5E3an3MI6ee7Z6vzBWehVt7MDGUcNxoYyf5Nd3Zk5BUOurCMCeRQGPhRH6sUoWpp16g+gbkRj81
qhKz1bDcGVWGN2SVz37rztU+CMZrjaMzF4y8R3k8AIbIAvhyYc3GnYq4z1Vfq6YWiZO5vkdp9c0l
YuZHDi6DC0ILED7LUbze7WwjBbmUIFjvu7WYESkZ8vd61MJTV7prFb9zn+7/c3ZeO24j3RZ+IgLM
4ZZK3ZI6ObZ9QzjMT7KYWcViePrz0VfTktHCnJvBADZMkZV2rb2Cw/10RYdX3fXFWiggKqfDzN6S
rnPGn2ESkKpQ3dHs//3+1vLXJ9Ggop7nTKIOfPtmwugwOCtqXiqba/v3OFeD/2IZmWmtl9Ll9f2n
XS88roacPJw9K3Hh8sxdlt52iog9uuUeuTdcIsFy7lAH3B/Ko1nSkXv/eddvt9ovABdiO001Y158
R0U7HXsDkjOHzPTu3JIGP4k93Xc/TLIP7z/qQqzC1ICKuGK0oCareOLSBZ/LNBJKvH5gXLpB/di6
Sdb/8segLGWc5gEMf3wIRLr3FHLOR7+3C1JHp8Gu9Kc2RD98Z4+B95/hQz4110SUWH/aUZeG0C1N
zq4xCjDSNEm8jkBatyBt0neXauvNOq12QMvwGQOdF9b9+1/kL4PNRZFe38rigOO7/vm/kFrMkVpr
SrSHhTCsfk6Q0CbH1g73qGI7Mj2n7EZFd70L/dlg6fVR03nw0d4+sMyXkQqkjvaDbIr9MOv8NQl1
fQ9WZu5EZ8iHykkS8nl1c2N7v+64sk4Bh6Ghwiu2ya55++gsUE5VDxPUxqw1k9hLPbXRHXw44nPa
H4t2plNVo9fMvdo/mxP82063zaFZpvGTG3TTriI65caMvP7+QD4geevVC0/9y9azRgnt5H5DVeQ2
2cmz5bAr5r4+ZU2zPLZe+F+hGD4BDDIo8CsPnjvf208Ap63yBbzVvQEq/rHDbhA7xFAX+NAEmrzC
0o3Kw/sz7Hp5Aw6sd0sfj0baXBebP4MZthb60b1TZFjXVrJBdCwzv9lrHGpvcS8uDJ7XFY52hU2Z
mcWNnevY2zdcSDpDMMmBioVRjyVdS+asHOwPk1pqYnW02npLgYC7Kquf7KCv+EcEm2qis+g1fnPj
3a8PPhwO4eqxdUPbgyn49sdUBXTEwept2g+VOpQqmosNWqisubGormfRGlEAz5QPvKJOFweEKW2t
ywzIJ6/n7FNlBvnJL63qVMGri70y/Pn+kP7ltejSwxBegWBCPi4Wkiz8Os1wZd8XE98YVwPvMcwa
8/n9p/xl4vA2HAvrZRp93cVcbUOVtgsw3b4phftJTVlZxVExjoQGEUIcv/+wdST+TdZj2oDxcA8y
6SRheHmxLc1dMXP/TQDNZJb9yIzI+4EoJ13ucz0Ycofd7WQc8h4vhxtD95e3XJOD2JTYfrnp2m+n
iLICtRZr641oGU4eFhJ5bMihQzxnmJ/ff8m/TBOeRZOKamwtdC+mY2iBEEyu5vSbCbPO2Cy3wsEj
AEFEtsuC4lbmzF+ft3ZEGcY/Bq1v302G/hTi8QnKUyzJXSnC8hhQsNyHXeFu7Zlonf/H+3Ftpwpc
OceXcjkq2t7v1ezuMef2d5ENobQpkmBTrPewOfHVrRNlHZw3s4bWDoub4gUVxyqXefuCTjFnTtiF
YEv9EvT7tlbBRyOfui7ukl7uzFAGVgwPwyWlvpUDCeiljA7LTGfUrDHsg2d7a8u5mk/8JMjeTGdm
FVEWl/sfBMzeg3y8r7n90Va25109Vd2+DOZboSVXw8ujVh4Y2R0sUa6hb98+E/2S0yR09zQi20f8
QadDtkzZTgno/Br7gv9IqHV4HpSrFakkUwyK99vneXmSrOlr7l7ZPZI7iRU6/u2zpW6hk1f7G+Qn
dgM+Hy09kqcuNoMpNORqLNwcHIQXHxlK7wiNPruh7rp+Cv80jdt12Zur5ujt6+DKYcM+lt7Bagyn
2hEYadtpTGbxJMMbu9vVpCB/kWYPiwIKUoTn7NtHLU7pqqlR4SFBfvOLVoh/l9Qz9k2FOf5nYumf
rEegeZ6E7udyTZSB1XuN04WHvHDpdJi9QhprOOfEUafSNJL/lFPBec/jsG6A/wzAQ6PlYhLqAjtx
v2/Dg+vPsIOcZTklnWvcvb+z/KG9/XulI3peiferLAwIC8HK2y+o/QCeaqPIdDLIiohplZV1f48U
d/C3kWjtVMd6gBT1wLzlk9ooD5IDHb3MOcKe90v88go7YmeXQRmPfV2qTVmQOxunk5z7vQVP/Hs3
eNU/WZv2H8d2CZ9QqTrPXlK4JVVqOX+G3zmcksK3P47ToMw4JTzP2qyu8Hk8itT7JSbVDht0qebD
FJrTj2y0cSjsgGtPSgCwbQN7LrK46u1oOQIssSsVbqvsuA7mxIl9FHYv6WijK4hsNIaPZqOVPidt
4JCuXRb+78iRCGHtzM0+JX05/qjsJaOfH4BYnFPpYsjDltCpu8RT6WMj9aj2QxUYeu97Xb5sYVtV
DZq+tOritDBFgDuonVrPYd/K3+PQVPVhAJjZJZitYO3kTcv4G6qcE2zTidUId87Jx2Ez915RuZu+
JOxpW7piqtrjUI/o3oU/ebK4szyBbVaswpQgzK0dFUP1RCxWmu0I0PWSfxx3GsSOQgDfxdzMnepe
tdMSErVQdZZcvbb7jo/nDtzoKQ/zbj/aRpkmKNb8yk8PhHOI6b6p1TT9U7Wdx5+D7eid1Q/z/FUn
gVMsMZlHfXSQhkbVdGMuMtXeTEUwByY9JAwPwe416l/3i9VmOt3lqWgOonXVtoLaUMZZ6i77gVZB
nDZLjmCzbna9CpMbz7/c9imwKchWFwDI/1TZ62bzryuj5Tfo/G1L7MbAHe5bIiXjDtucnR8a3T5q
7Prjjfe9fCAdajYtTplVpk0z7KJs8ewkg3MYiGPqVG2yHyO76vfL1NsYataInrYLyaPjvWu3tncf
yC5UO9yk7NO0mEN0CCbP9g6BK/IFb9vOTPDV7M0wrggrI89P5mHxvZHZmm7lEu790AxmkXzEGQdl
j4M5Zvc4T6l5pAPokISCiAnbKZbBC2Gdvv6q0sBqdnY32mrrBwUwgucUUxD30ldYVlWjlTxVumnk
FmvJuojHIKU0oa1Q998kfJlgnxdGRucQndin1kZj/lRAsz5bRts18XoK/jR1rt1d3wlRP0Z9ZjmH
UZmZdWcLu/if5YrCwxa3484Ts2GI6HkM7PaDFDr9ppGg+BsLV7kHYclcPwSesezGsVP5xxGDKfPE
b53yn4VHP+VLKox0Oatlls4hcbqgwQOAEKlwUxcoYxG8w4ueLCnH53zCtPQwG1FTIoCenAfSUeb8
t7NE9YELZjJsC7oikbvzaFAZsRhommYb30PnF/uW6Pt5W+R9Zb92Ku2m9m7Ms6y9CzFczfG3FKkF
nwjPLRXno794R5vLorHVfdSlz84szOkjNnjWb0WdZZ1AsqwUy5w2SmOiB8pql0T42G3c3g/16/sz
kbvUxdpbvUW49XBPx0QW5P1i7sssH0GAwuaIjYnVyU0HuBLs0bmy4jOjaVIVe6z7fh8Glf+pnJLp
f1HKvvCMyT2netFAY41lb8N9UuAtwx2ha/lPM6yzx7ThDN9V2sX+zbHs1t3lLIjUiTEkQlCKZd5M
GECe2fUTc3wUOEqaGJS282IpxstsmmdtpGP7snSLQfRBWCXNzjRHL9/UXe30Jm5ZeIGR4BlYRaxm
E6OOjZnV8AwbBJDFg1GJPN/VXRVq3Edxegu/urN0l2++sYTeq92Xzc9QZg5ecZjbELaQp7DRB7xu
sE5DKG+Xj9GMkd8/+ZxELTuRL8X8qPyysY7zUAy7ql5ssY+yMsLmaQ3NzjcBzDX5nV4blvxlm2BK
lrWROoolIxODDc2b4d0kXZdv80U3S2xlIk32Alzu0bWbSOLtRyzeN9+vtB/Xrjl39/kQNPNepKzu
h6RMW2hZTEa1SXJHHBPZGwNHZ+XJ+QWLrmiIbXNagr2Xo2UoPKCRl34c67s5yqZiA9trMO/nGuug
k0HN/WJ4VRYWcdhPo+SUtPvZ2GR9oMTngnzGV1I1kwGXz57Vh/2J0ZGnXpWqMremkxvzNinbwtsG
TegZGzoNWeNvpM0xF9dwf8LVHmiuFqgFutVj7GdNbj6ZNaZQv4LFMZY7MTtNtVNZP+BuDRtRlC/U
LN6Xqatl8Qk4eNkatSXCoyfC9FdfltaHloxq657Pb87bDkvGV+RvhKtgBsUgC7jBnbFNvMUmcU+I
IB79BlE4BlTOK+zu3MP9dci3nJ1Od8glVnM/6hwZ1JPEFGT+0UbSYZgseyofpyIr8xgZxfQpHcJA
bIgvGrcQXmmUKl3Wd2mDp9R2Hltcp+IkzzyExdhp2bipeHX5uTbm5LtrtMp5yonbZMDFaGZ7lMHV
nTcas/0pWMScnyUuRwA5rW7yT4kjK2GTBRDkwX3UM/uHuCfaqO+2ADJFtVtcVGKfFmvy/nH5Q6OM
3QVOZuxg31nORNgWSh7qlHPuLiVDPPF3s9tLl4QQcpp+EPZouV/HJHEN6nIfV4ITIfLCPWZLFgb7
2iqcc28EcrybWySpD1nUBc5pSYzK2pZKtJo2MT6ZcbaEU7Szm8Euf9PQ0tGJf8ujTk2cod2ZQRcc
Bn9OcQNM82xyoPUZ+bJpIPhHsVNI2X7XFiZoOyl9+5eZAM//0m2by21WLSp9MQan/+JaRGXHtT85
82EebbfZRG2Wn4ZhKuaHHuePCUSI02VXKsu4B2QwqPu0pnyOhy6KCLidMencmyvHftr4Y5W9ojAo
mwcxVsPnro5s43+UX06NE1nStEec4UYrnoRp/U5hyN8SvF8d+RA32WjpR8MUAT+8uBsJd7C10Unz
aBRTWR6sJZmXuAjolU2x8KRlbdTQG8aNSuNPa+PfpRUEYs4IZJS0PhACXbYH0pmmfza13rGgXqxf
wn7B8XsDUtH/cmwCKh+9Xi8JpjSQAHbG0FfToc0qdjN3MrzlOZrwSYvDYlz+583z4m1kU2s1EFmG
TeVhMRL5cxylLsZYjaMZIAS38PSPgs7eVnoYdHED7b0I/ECcSZtjbUmDbnF1RnjytlRzuYwVEw3v
Y2jJFF2h0wzlPQZvpBfgJV5QMTcYvZd1E352a6+rdl0VtMFz6M4Ol4CJdsTZqNPcXG81ltvFDR3h
5AP3K4HuKE1tB1uxmjx0PEka66sslDi6TWt5H2u3cL+GnrJQaOSYYN777VDdYmb9ISa8Ha5VtQNw
vkoLrkUakYJLmaSOPo4RTn77sjbNh8HnEt2qvn4Ss1lEO+UOIo+jdEoyqMjyWz/XjbOdcVY9GuH8
zaXZ8g+srbKL52rWn91B/w6T0b4lf7wqHIBJIMrZ6HM5tUEaL0aCDmgfyHk8jv48t2M8tVI0cSpa
msPxxISSmzAX5mNgjlOz9+AV/lezERqHOIuvnWZoLYAB65L7V9nuDhnNycQ3jwoQ8jNdJbXr4Elj
+Sk4cqa0onZ9v1yy1lX6dnzoyHLRAbyl9XwFO/Cqqg2N2j9CvBAmdIi2abah5nZxClpHhI9whzF2
1WkeHg0bFGSO+9kOlo01BEVix87QR8ELcTykLxeyLMmnEX4o4FR6uKxN45DbGyrY8tHn/9rHvqRp
dOMdLnFhREcEI4I//8Ggr5TwQ5nixupM4TGV4XjfUhA9AYxH576bgn8GdFYb/kJ9C0O5fiqoKCCt
AwWaGXO5biNn6BJ7AI9ty0B4h1700XjXjIEOn9NyLrNPReSo8Bxa+BPfqnHXmfhm0GhDYZIItYQy
FyeHi3lSF44BLEQimSzM6ByOIfa4CvlM+pLTp3w2um5sY9E5rowtLNvtp6zAo3LvpnOCXVePfesd
g5c/zkJogkbmrvfKw1TZ5euU2sgUHNHCjed+U/9P8o4OloVJG93Q213NvD+kWxqJa7YlTNyLK2Mq
ZTbYZm0cA3/Yz1Ge/hg9Nf/DWeI9cxamu9nKhicMLr1/Zm9JbiB7f3xt3n5DDD9gyXBb4DzBq+/t
WrN13tbYQBcnvTidtc2idDyXqvMBaig9qu2UF1g0T07mdh8D8MuOk9+Tz/h/exM5UCRUfXNSr0l3
dkCBm2z0UiXVz7Aa8oc5SMJmXyxcOTfN1BCGHWeQxYxdyR7dz7E7hLZ6HqPMO+NP6E7x5OLUj96i
RckX11nr/kaC6HITnWZsVlJl+WqH83eWnmghRfaJnNsxjGdZtMa3VnFVFveuM/rhBrQqMrPYsxRK
VTNLpHm4sV9cTz2G7Y8MzkfM4lxukvW4RGBipjiNfjotsRPN6mjJZXwE0m4O4ADiFNGsjk0r/d1O
oXVE9qJ+vP8jLmcOhyQOCbARcISDdXSJn0dNm6eJP+hT3dOauS8TapGYNW6Rt6E1sKbjCN/culY/
OnvDa8z85OaNeSt2/C8/gxa1i6KMjSCEF/B2Bk3LMhJRlqlTEcy9sxv9YNoMuKxPG8/OKivOwlzt
vLQwHvRUlfGsy+bGJP4Dq/x7EvMlYF2awC7wAiEhXhxZfZSBxuVZdyKhIQ0Pq1nAEksdYnW5qIGE
ijyZdHfmitX/dDsV2tjTu81joaahX2IcnfFkKFNcElqtDLkf+lz3297q/ELFyrRndRdqcxB7oUt5
bhaznn4kjHF01GOD6sMlGRqzubI9yijt8Y0P+67199gFG4cEg/x69/7AX2LkvC5t8fVFOVxXZ6C3
X3y0bGdJceA+GaH/azJDQ29FVnzNOtW6m/cfddWkXp8FfrDGwEGBZsq/fZYQKixJYGlOhMD+mpBG
uXFSVgTE6G7OD+0ALBrnvRM0+75W1ecxybLtklfDNyA5fQ9J7ebauyy42ehNMg6Y+tBAKFEuKsUZ
RHPsZ9GfDKio+UYpnca4IXdqY3pgmBtb5sstteYfUffbGbZ6IlGVML/ZPC7LbbYT35w6NZywWwu5
FXll69zpxpb6biwUno9u01U6P0nTSI2PM7K29qkjimFbzKUqX5cMgOo1Auh4yrMIp+g6KvsTNzs7
ABvtreE3nubjtA+I9E0OAuBexYufBvm2Lgrhf9OEcXBmOXVOmDZCjGJ8QZHEocu9Vr0abpMbYt/h
gNNstGarBrhxp/ARqUuX3ph8V8AS3x/2EybQqNVWXuXFjGjHxHDrVDcnmmDqcc48M4UIItvyzqJl
GOJTVVjptvdkt5DYo9pfaBCmcG8JMc6bUDJJj3hdm9scBkaOrZOffSnbtJnvpsUyxLadbedee8lw
kyu9ToyLMUQawTVjVWPArr9oyqmajnw2Nv0pCJjBT7LhZH/IM+Bhy8Ib9kQGivdoLr2XHAy79LIn
Q7uF3AyOX+BRTJ5M8PU/Ly5IJqDF8GpoBV8p1ezenMMCegJbp9OeJl/DaRwIQbCs5mnowux5HKPk
mRrfvu89rxOxiesW0V+RO31Ne0iMN0rIvywtZP9EocLvXCl1F0M7ZVUyjkPpnCRAMnjP4o9EzNXL
we1owC8mfeEbT7wisNMWW3ms2HGyu6zmgm/3l2bQpZUYpjo5o077zdgGNS45qsrNLYNZtXXcu6Mt
P1iCv7QLG2BWUt7ClQRTlI53Y0SuP8Aa8gnvlEHhXn35a8bATVKz9fuTJwM/vy8X+l9bM3W1/zNI
x7zdSgIwboXt/tk83k5MFNm0pddGCR5Ml2xeWxQETzitOtVA3c4D2QDYaCxawH2laZAnz23hGjKG
nFVVpHAu/q+WYRrP0HOyx8hYALRJZOm+YEaeFaSV6Gw/YNJhHs0pKo0DK1k2hMdX83hqnVJ/FzaR
A7t8Nox9MhdOfaPPeUVdZExtut9ruC5ji3T77ZgWosSP0ggVZ0ZZyE8q6qwnUfqdjCdijURcJGLJ
j2jN9RPRnkP94qjRHuB12SL7Qi1Z36gPrioULgds26utDz6q8F/f/h43xRIJe+LiXPCV+4JqYCmW
DQbC0qETorgSxm0aNF/snNCRLUE6Fp0AY6mcGySMP1Xhm4H2/kjQuNuuHSka6W9/iPT6aMHhSpxF
4k4dvvnNKMfXxmvsaFOjP6d7OQe9IptaAvnEtaSZu11qS51nNx3UaQx75WVbCFNZYm3g4YVmGRtD
ZPXWpnEqM/wHM8kJpD5NmnPQEhIBBJXiCOoneu5/v797rV/tzcvAxUScSYNvzTlCCfr2ZTKaT6NK
E/scSWTrX82GbA275egiwUS3Ythk7Zx4+6VfVP35/Uf/8f+8fPYqObHcdeXwA94+29QRLeVBuida
Uu5Uk1A5kYtjogZbyachvu2fBF48Gb+FVoEXO7IodU745NhLGXfE+uAcZYkEUoby01dKPQ4xqVNC
mXMnE85We6o4VYM5hR9s+ncbgjZ8w4xHq6yMk0rq7psdDs0HQ9GHxY0qUv3ZSHKTfM3EnivyhfrC
+TjlqpJxNkwTgUxR7Twp0nqMQzmIOT2DRfbHMKMFtKMznKqNo4mo2gUopfzXsHEkVyBpaWDkNKiW
IzzBdvpsg7d+UZrW+lbRwftlBIsZnBvpZtZGyCb8FeZ4WByrqte/q2TmrICnjSQOpymnOjTY504H
PzDaU9l49O1VZbsHSVRad0dbpbS3QUJexxrohkbw3PqBpJaRiEb3funN0clY/ekPYxdY90UbNeQJ
Da6+lcp9kZVNGc/Z7ED/xyqKpXdFNK3M2YPTYmRnu2+VuB+VqFuLmxScqRirKHGf2WOSH6NuaCIR
h6LJ7GrT98GEk36gqMF0kZwh+yh714SqEVgcojL4imt09OQJvfLJXLskoWu0y7R4hOM0f+pawJNd
H7mYwzjsUke4CcVHso2s+sCQm5Rjnt8vxXaS5PLEkyHoPhIHk9gkqEm39OKEALWQfCk7EvAm3p/v
l5DcqssnCv2PIgIs/fKAGPCh6FIVRadgrMZ/WmgmB5/YpdfFcpNn00DqF2tnJBtwyuroxub5R6P6
dq1hPAQ2y2YOjk602du1FgUzeU+VH65x2wkHiRKjJzf4KdQ/g6wR6WduZmUAth5ZP9JAeflnSUHs
//TCkQS+3A1nvfEN2/oBkKEUIa5WMD85Yxpo62iJYhafueHg9RtjDq2HaUM/zfjCTFtAHb2kSh+T
LjPzLS3VEPXs0utxn7tdEX1JrSx6CpPFkRvVsUh7gk9A6gzaFs0j/AkCbuXUdz8na2poX70/JH++
+cVnQXLg0nhz4SnjB/X2syw4XNp+a3qnaSBAgEKdHl/0aHndsJuqpZN7J+j0wasEQS2ZZ1SvrsFa
J3w39LqlBUiVIvqn6zM/P5pZludxjRGD8S3qO9odBLjP9T6g9re3VtuZk9hU5CYNH6Y+7JSxa2il
c4LWNvrQ2KpKDgsvFG53cPs1RTMZp8j/7lUEN320uilsHsKCAMltIIVkBL1wpu08idy97x2j7j7C
Uayd5wL2kj4rzK+IJsimpd2MVj57O9glTT7GVWtjbjCES33oazMZP9L+5bO6gQ5e+opb0GNETPuH
ug66ZIgnf8bTKZRtl3xthClWq765G2fybAtXvPqJw7VNsnKMz6pzl5OjalLYYt2l0R2poPxYQq+I
PIsx8+7/l+dFSIuuzY30y/vj+IfUfTmOlN8erG9IyVcWeHlpQpgdButUtjKvsN/pwx+UWykhmhK7
1F8WhoZZrKxk2UFwmvPdjOZg3OmABbAdyH5K+7hPZmk/zL0urKc+IEzkRfTK+ZxC81x7KhX9n+8N
7kXBxzQrOCo8c+wcTqUl06+tLIPsV5dhflmvd49oFyEBjjaREpxeYbpMH6OusnI6NKLatxml0w2W
zF92F34TgmN4ilzpLuF2KDphGVbRfPKNJJRHXBGHZ8dwneGBNWebJ7fXUEMiPeTyQShzyW/pEa8r
CShrgDfgWStD7jKcZKTpiFBZW6fBN2X6UCgzfejdQemNVSZmtptJ0qpO0IOWW6kVayX6dvApIFYs
ZbVQp4d3UalmZQOzkoj7M43XsdgtyqhfJrtEEGl6bXBjJ71qAv1BygPuV5ChmG+XPoHKM3tHDUl4
stJK95TyYeqkd0lZwOhh/66b16GDZ7sZnbEtiMh2DY+N0DCsfWUqO5TbcpjleOpmQZY2IjI3NpdU
6Je6rUv7nuk6VqTv4dmc7t9fJNcDxKwAZaRHAsOb4+DtXmdaRSiyXBuncspD60BvzqziYEFn9KHx
IAdL39NfrGEVB77/4Kv7GAJOKOVgrFwN6Qquf/6vTlA1rhDssGRnOmHtuEWzN9y5eNT6B9j+y50q
Juvr+0+8rtF5JA/EoRU4/LqsraseB0suIueuyd3hd6RH+zvqiFAfsFlJW5TAeEpy4CSE0MURGM2G
jirkLu7mwhtBbWqIAhkM4CUeOZjTY1Hk1nxY0sabtq5obJ8+fZR/mY12zB+9NGyCu6Fz+1vZO3+Z
2piYMcvo4fFf57JENv1mMpTIz2GGOdynBZcp+7M5pDD1YspfT98KR7veRuBggEry5UxuWdYFDpxO
eugykYuzwnTG3TNMo7vVVM/JM4V0mD+FZmK1sVQy+zmg7ZEv74/cX+bK2spY06VABtF6vJ0rXK4C
AakyOnXERB+nZPEZn6AwXwbsex7sMln0jbLsIoplrVThknMeemuXExLxxSu7YUR4kEk8px6tAJSZ
CCf9kusKlzTDbPrutUxVLjfF1OdQhOhPqQ0xm1n4bKVz9c1PrTSBs6Zh132s9AzNwzbnyr8FXv5l
SntQKZG1gpyi3bg0kjeNMWgjv0/PXZRQdsezoYvlF5zX4dGYQULivsoXWHO1E8RFmbVPqyBr5WKp
xHrK6lbV6R7yjqHOvgJZi327yozHqC79fNPPTShJtXe8n0ZiGQRfD4xBvefSotMbwML1NoTlIBsy
Sms2bBqdb0e4Hrp2kUaRnZvJso6C2G0ovWaeGXd5VlpkiBuwfss1cbpub3VX11T3i6MChAbz6jVg
BNXNpXCpcjzSPycRnMZybJ9RtOtXL6wl9Vfn13YfB+2YsvsuivhIV6ok8dmuRjfnv1ZDLgr5MGct
ZgwpZhhuPcUPjt4/Fpc4wc8CZsTyBU71MO+kkUfNt66bnTvPLzRcXjVm601epeDsuygEsdlMS1UX
2wZOlNzJEVvtc2dVQ/2r74w2758ygrdlv8sMLeo0nklaM6LNqP06OE9O0HqfNNzne9pGrbuXFa20
mDOPd1gQ9MkYikL9g6U6sIN5ESHGaTEZ30fHTKdy75IKCxL9/tL9y8B6q9A1QEOFpunSwrKA8rXe
w9NzyFZVbXGl50YTZguqYRoO42GRfrgtgECL//7gVaIBZL+C+gzr2xlFr5orVArrHCXSUHD1gEHd
ayJfjcjojRi8TZzpnN66z/3lToX1P3cqJODQk6/0nUFWUX3rZDmFSHCCYAMLz+/3M6yDMm7KUP9j
Tq1IYiJEreiYuOHy0Ku6VviYjq4R+4MLrWnMRXgSYg53muo0WKE0K9njuJPnm8WMKoh3Jt3xr0lR
gMRLWc3ygYLbCu8ScID5lEWz8E96JsLoRzlD/H00AsDnD0vnFj/0RAQyQU5j6m+8BE7buBtCKKX+
VrpFUust0PAt4smfE+JtNbZyYyjEOUBo8doXZYayKyNwajM6eawY655YpaDfOqqo5w9d3dRfWCqU
NpVIo0/cZ5pv0A11OGGoJBYZAJh6WX2oa2H8nvBYvKX9/suvY+07GA5BvVp7YZfgne4NL0vC8jyV
w5LgkCnaMbt3rZy7UbQUYXBIrUY+jBl20J/tdiJbNoazn3fwP6wh+xRV4KZbEObc/aFnHAdvRdhc
ryIwV0o0c/UsWbWBbyezWt07J6dqz9obxdEMRdJt+56CBhshxUQ5YF2CVYM7DqLub9S214fveg1G
wbFmk6LqvNiax1kthYZJChtchv9DCDLCH+/zu74AG4wtv83d/ft7xjXKjAodGJWLQ7hSly9bcnaA
lkUkdnX2Jl9wdyiT3L+LkjE89Hn9YpHt97+C5kUMfWf+5PcjVhXdGDUvJq279v79H3OFMHP405QE
olnNf8LLTx+IoJWEkoPT+os5borQRkvU20b1NU2hFW06ldHcwlSiTOdj3gT1D9FYrjHc+BlXNKZ1
5MHyuGOQxXcNMBfpFLZ2KdVZLNqY842tW1NvKbFD/ONnb7LcZ4/+xtMAScbYQFj1ypdh6TT6mrya
jcWA9TGFGRxuU+bhx64ZtevHS5go47MsDTd5YTM0snu5lEt7t5LBsmei0Dv/1o3Dv5pQnAUQ2CEU
0etdq9i3k7mE1Vw5XS7PaR0W4rtwnKz+4Gc6hHQqIvvoBnPewF1k24ZbQbtyq9syH79gwlTsc9+A
v8/RZXXFhhS4pIbRBXa2YWsPviVWUNUfCV2pP5j5zHlTlkvyPSk0QdFdwwG3bdoq/JwHXAzjzpo5
dYTjJsEBD9pSEJSJTY5b0oVy3fHoNUXubIwsmRxnY4rQMtRWIQKr7pIhqcL9Mtpe+t1HWaW3LpHU
3q5orIaucZKBDCy2RLlDMudQPaZe6RCN3kTu92QkKvL/KDuP3biRLQw/EQHmsCU7KrfkJG8IW2OT
xZyK6envR9+Nmy2oYWBmFjYG1VWscMIfbrpRt9tnJRsRM08Lu/P1uMEyFTSJLg6d1YgG4hq41KPk
eNS+Nphd51dqJLwtviSDfrRBNoSHeNToHFqZTmgHwMFBLqnz5vkHtoAWBUuEQKqo8pFV0u0gs1M3
T32Qy5ny1QYkChIxNhpAUx+fl8toChIcSk5LtxEYA9v1/POiQAKcZ/aMuyzP3SI9Kq1WfelMFbXK
AFF5MMudY8QWlf1qErm+tUSbWKE/Tg34difReten12xJn1OvIgMHMPhn3LlTeV9lQ9qcTDVpp32p
T5nm0yko9KABJ3Ea6n6kVAeIyIgDV/HknG61NhXTi6oqpvuWak36y0xxad+kuujxJ82NKQ50ummf
RDU5oz9NwnK2SHLIZAPvoPNuC3XEhm839C0+Kr4Z0W8ISlOvrWQDxUDRNpOqFtGrLsvmbkjiOhp8
DMITQwYR2M/TaGiZe6U4efESIKu4FBhITNCyBptzvroI9NkWvJ3oTrELTf6Mrd4N0HQcYPgNUtl4
Esv5COsEY/vxZ73EBjAwDzgtGYeMnafgfOAurug0uXZ0N83x4ASlpcSH1h70+jeYd9HeiFqrnEMD
BrIMJh6Mn9ZQ2K/4FKZN56tj6k2vkUWS6pEp96Ac/EGUhTymNsjxm8jU0OTwO2CFP2MChWsc8Eus
i4MsGk1LUKC4l13kSfqYzkauF8mdp1Ca22vJ5GwwgDIfHKMJ7+iFAYBFWiWkwJoN2T6nvBcHZqIZ
PpVaB+4BmNUrtbnLV47ftDCTVXrSgGHXRPGI1LlrOCR3XCnYyOM+YGLyoJWNQ2MoEkoAB4ZoDJ6G
sWujuvlZIDj/CosCCQLFKAf55eNPfHkvE6djtURAvCT5a/RH1DnEqtgx3BEqYjXu0b/dOlmqObRB
HPeoIl9+ZTP/gTOdhYUOME8sHigugLIB6Xa+qTLiwizFvPlOSd0qBpFVww2DXaGmW2rEphFQVxcp
gbOZNXEfTHJgHTZuBmjQ9PNIqfsnTVh2cUsyEwE8AYjtAY4zqaYNKF5Hcx5fOQcXpRCo33/MyimW
0bVZ+ykB6qARKgfrzhnN4kampfPiZt3U+Doiki/oioypj2Cg8lj0sXOlybz6QMt5NxYNAw34jcbL
uSqDZFqNZPxUJc+UY6KnSiRAlZWh5FYfRbUDJwe96uMtscYv/BmSWWrkUdznyKmff6DBbnTJpMxT
Kma4fQV2Y3YQ227cHyJkiTT0mKxsN1PBM3YU+wsl9sMw9rqvswYE565ya9h4UReV9Y00MyN5kOSq
T00Y6vMLvxzSMJD+fI59pZwM77/JIdVN/XRClzvQwnwyWl+KZrTklcN3sZTIDhNXamSGHnfCWgCI
56kOAX+Yz3VIZfx26o38LqxzSJRl7aWHAYLW28dLuYTJf211Cwi9C1JhgTCCb6Otfr6SsSJLV47R
9CxHJf/U1kr57Agt2cdZcu1Yrd4IhgLeAuWURivIIyBD50Oh9w95bvCilyqumq/loL8OwrVvC6Lc
3JehTLe2UiVX1O9XB+PPoItIJkUokKKYVpwP2oBrg91Rh8+iNaJbr+XlU7W6vBuH0HqwyYRv62Li
KPNR+yuSDJdLS5eXoBhAI0Bra50uzPrIqctk/FJmgzigLgAHTOub6DFskL25UlcA53LxJTn5pCfU
I0kILizViOKwLsiE89zSDGxOAIaH2sezOM0H5D5ys/2lOihHUZd11RjGrYZi7pjlUeJzRSCV77uE
TTHV0k4r0POtlP/cuk7FrhUifxpcLw93BvhnajZKQnFRk/UY39Ru2hqZT2TdER8hZd2CUI1JA8G4
9AJpUOjIx2EgN8LFx9PkmyYoYT6kS/s1D+LU1MbHbkF8+h0WrOZBDm0hADc79ZcqF/nnOsniDPaH
oHk+h300byOp1m9a5JhUo+ykiYIpaY2eCkWRPrSNhNGdpK0KiD4uml9ua065P8m26u6trlVeE8vs
5QPEn/YLoa3yDX3v9i2bNSPZIjYwP9lWHppB1MdWd6ca0no2aa2+QZSrX+AyFVSH+smzA9jt1E2E
rtN3zKYovh8MXSDMpWZTctPlSfksQ01S8Cra2doQFMqg8kAi3URT2Re+7PJZDUhvh3yr2uMcHZxp
UgNlqc18wS5O8fb0I6vfQ+KmnIoMvZR95qpD/FJoUaX8anTMz594cpMNMP9y3FleUqq3eAfYd8R5
meKTWHW/+RfKZjc7w5tn94OxNTspCl/R1f6zMky1/rVsquKmaUHi3qBLYLhbxHkJM6dYk6845tTl
FtEChKnGoW57aH5wGv0KpmG8aflzm+ZsY0GPwxu4tB+mLMJCQlUn3XtysVwed65aTs2d2UW6+Gy1
SV5vQscqx6DVIiM7jGPBqxTH4JACyyytQ1MWuQavFLquL0uZmHsLj0V5X0/jaAU2Yr79F8eq0/AG
1dJe77ezHoqZfKtyvep7roNB9606Kr5INBvSzRT1ct9PbgwuplxgxIaeNUCqUZyIfQpCk+HHuheH
ARKv87gRZel+o/zu2W91AzNsg8pd97mOTC8JOj1xEopEdlFupk6bzLvcpUd9hH8qfsjIUOxdSWjU
4oNnyL4kMxySt0hW8dfIkPX3PKMm4itqVUDQR1roIRGRe4+5mlNssbILnW9lA3Fwg0jjRFlJr5Bm
cNj/sS8mbxLIJkjrPy7/rj1JaxgfpEIevIFd1+HBxeUm/dzuXIo/paF9I2Hs1Ke0m20wfY6w7Wc3
rLUIjkU+3A0NMsGHLEJYGJWhPB1q6ScdktNbcpJaPNIVGsed18WR87nsR9MjB3TMmC6TU0xqgntG
5LSBFSuFsRsB24E+aiEEHCrBZuPcpPkIoKjlF4GJNqz7JG66b00xyLeF7PEfhuKaElAOMse7tvfa
7wVarOKuwPK4PI5TUSFANtm2b4pkdI5pm1v5UcVEo+chLsQ3S1L+/i9sXABrdSZJH3WZ6G81Ai7h
Ia2kV/hU7MpsM5A5iQ1e3HVzhH2IBTjJd26eYKHS7UyNZujewnbq05u+q6P5JZFWph2KekI8FeqK
ku7rdMwt2lYVDGL2I7xfl9figM7q+BNuf4NjRx73KXqaQlSBCjO032iUF0buBieKN2rvhuZRiWUS
3ThOWJisoJ5MgIdyPbyjXCi0TRc2RPrz6ExYC5SWEDsiFfuFolpWfaNBSZlPWiEyKj48WGNG29XE
6ExJ9HhXLAXmzx2uc/K+D4tkCHLNLRq4RDSXSQl1+8sQ1ogfhMhd30tWVVobhMXH9NaoYm3eUaeh
PGUqGi3+0bKqbUI5KQtSE9mdAG5nYj97NojgDCIw3c9grFOkT7UyBRZalBOU3b7S672N7MuvFPOu
X3NSFZ8NTWvloff4QA9hR/YKdVglR1VFiZFB4Vjtj6qH2PUA5dvBgaRuMj0ANGbEN1OnKkDp4i4b
nQ3CB6W+VxBOcE9xNTa/y8FLqI5npfJLQTGqh7zrWfW2NkLnmgjjZQxG9KUv9APkEVQQUOcRQ51o
aTZQMXmZodL+pI4WgxlfcksZl0oAI129UkO7GJBCngrwjKidj4Ze1mpAtU0UqDv6i4Ytz309wEYf
hGndxEVe38AEvKaMvkZAc4UtiHQ0Jv+4QQGqPx/QKZHUhmsfvlgllbQgptLDx/HGePJJEaIST3th
fwYk4XwybQmtSTeG8pE2mHlNtWqdAP//pzBvgs9FzHtdN3AsOO110ocvZiEHpMnM4sF16wrpmQLK
pZYVYqdrhbIZIjV8zfQwC4TWGN/jSULfd2dUgz4Ohy9jVFJqEAAAQxaW3BqObRr0z6iYGs/oRUV3
bWwl1QZvyeJptKb2Gb+aFHmeUg5Xhr3YAty3IHRZAqy+6Zouf/8X6mBu2lxvo8F4HmKPSGyO4x0v
hPuQZnP+YNvly7/PkroxuuZom16mT7C0psLQW+MZOk/7fZwSsARJJCn05dUUSAsHgLpWs6ePR70M
xZdqB6gXx6RqD/3wfJJlBfAeMGT2YkmyCz/yasToyrx/pPDbIf80VYrfNXaK/EXrXlOBXFL28zwH
yBzcBxoqS/NtXS8XORvKynv3WQ4VYgCQsWAa6vScG8OK241MTXFoZ5yrKXXM4ddhCPVrcIV3fgKI
JzTNyPEWlbZVqjX2bQNiIS1eujFV/GlIUe4etKUFHtVedWPLufAjdXC+FZ7i9UhgWf2VdvblNnOp
1/9R6qKjbK6TIWfK1D6tnfaFrMXY2104dL7dauYNNcTiudWba7DpdXmO9IsRYVeTpC+ydNbqMnWq
qoNv09cvbhTH47HFRu8Y19yBG8uKlOZHlHriETUDRUHAiJhGK9TGDQboPmKDZmdTBBmFFGVr1Wb+
S3OaBh/QIaxANeCxoO4T0Qx31OVzL/h4r17eA8AXliSclBGb1TW/LwKIjK9I3LzkwAMqon7pbcdM
c33FVntla9IX2HBRAAf4eNzLPfKnFAhuywOAxm49PyNeoyosWYd5CppEJEheU+b7TrpQ8Gdq48St
HXX2QPTT8A3roJp65UwP5sqveOdapqDG/Pl0izfA2gVpMqzBdbkKP2mIgt2poo5fZYbsdSAs1AGQ
aW3Fpi5tSjypPuMUFGmkIqnHwbH0Sv3Z0RnZ/+PCUP5DrQhqB1AMVGOXhfvrhkxDz6sbLc4+KbXa
jD7OU+6Prs2G72Y8W3fcK98mqzUO4MTUI51aq7qyJOujgx427DDdQhsU9A132Pn43qSHViaz5qTU
oopvIHE32ZNTFUBRUDbANQGQAxoYH096vQsZlNgAKAZAQchBa4eGIipEnmSu+5SiJvdf15Ev71v+
VN/rwBaHrT3mjdwZQ143V16I9V29wJkoCcHv1xepx/VdpcpmMk0FWCn8Ne9n2OX2fVWCXNgmujd4
W2sGOJwhamaCxGun+PjxvNc1aItmApU93kFiMB3a8+o9NOe2ofdtRaeyqMcfo64gPlPMWLYbbZa+
0qXv9h4kmxOW4EDQzVR+rmQ/+y6h97Wq1UW0xG9ZpNfReqfRsNQ3z788Nudmq45NdtKASN+46DVv
yZ+SQ4iu6a2xmK770vOiEO29Nt+H7px+6Zs5NA5X1mQZ5+8XjOGB1eHXs7xgKEesroZEaIYcEN88
Tb1aHJtpyh/MZnTIALOqeqPtrf1wzLF9MQpX+TU3VYTCjvX54x9xuS1sKlrQ5ogcKcutcV1eiq4V
iDPrJHEOLQO7kEkJE9hUPzdqZ06b2KT1BUBbFDBAdEfq24/HvzwQvJtANmgvQoDFh+L8W0gE9pMR
cPoJwbn8lGpjvpsd6QV6WJT7zBiUI0t07S1YFvZ84UHOoIwOdtKiB7H2J8bC0eirPJKntpulB+S/
wMt3yCzlSE0nuXLPXdwzDMPaEiepKPqhI3g+Q5GWegP4WjtBtJKRDw6BKkXehr/FqIa7COvSKy/d
+sVZ5oXBN8ggEJtLg/R8wDYf2yFBjOZkzrN3GPu5uLfjUUwPGWyCI/s4/dKGlrWleutwwuYsdq98
1PemzK1OTAQchRbg6oDhn01zSa3V04zGa7ij2tVPD5HEcyeETqAdM1D82ZWexcVGZtawVVk9FOug
Dq42kgAWnrfppJ7wYRNoEXYzkMIU84NAdWlY31E/yr9RCwzzwCzD+L+Pt/E7a768JYuOEmAselvn
a253NWemaIwTb1rZ+QhMNF+rxVAi7dDVPPB6Jfsipj4FP9YJQmQdjh//gIstbSzYEVon9ExpQHrL
8vz1mtJmqNRJ0fXTnHRDtzFFpZjHVEM4uPHCSFzZYn+yprMTRLUaGV+Q00x7EZA4H66NC3RWVc87
FQAp0Fqr6efNAA/M4a6Usiv3sk3Rt8vDuDPQ/7CH0C8tIIA/QR8YUOOivjcOsohxQBeewBnB67PM
8Hts0co+qM2qBazfTmrlIFRvxbuqUhNa4olFQlU50vUrvQXUn0/oN4KXBg+RBYRXkx30LV7PG1FV
PWpzoyuszWgt+UHnmd2j6Meku9IUWIO6lvwemhn5JXcJbMK1pnnbi6405tA+ZdNIsakvT0A9aBt2
ISK0pQyJ/GORObdSVOW2Hbthb1Z28QMs3PQNucR+34VSvfajLt4WSOFkvEQYWM4tEr7nHwh2GlA2
dBpPWkGZew/ppfHupKLnUgsyt1D2LHhFfbHXam9b0R5VcPxGwPI50arimr7ZxSXPj4Gpin4qZRGg
+KsbaerxHZnHcj7pehFnKALG4QbUDKQuR6usLcI+g5+koXGl9/besGj7LPZUxDzuOuZAEcABsF5q
JwdpQeuo2A3+u1kZU6+u66pX7trSK3dt3XVXWlTvHEbes6XDzYtGcrr8/V+HcWxQLanwdzmheJr+
tht33sQNnLJdgk5GfWWWa+WSZf8BYWNAkgsi+/VrRq5TgMXp1VPYzc1r1NpCBpLqVEGJL4s3SZfM
yW0vh2ETy8rRt6BHaFVoRdIcNTWd7tzGmfon0av2N/AShu7XyoJ7H6NG3TR2l0zboaIP8SIb24O1
EDfC2aDeWR8E+j29X6ZVAdZiEJl9gL5EARsaYyd8xOLhkl8J2t+55UlflpYYGgy0tVa3vAaGSzb9
aJyqxIu2WYrgq23U6Ns2hlEdKC5nhQ8Aw/mtFLF5+PiKXYMI/iw0SN1lkYnh0ek9/6ymlXlp24b6
CScP0VIv9dIQ5wJ37pvjZCaZ8dLiBL0fUftCmU2xinuPwmOG7LSl3kbx7E7byOoGC1A1ypr3CZLR
j2mKB82VHfHO80upaylM0J2lXbR6C7QIjSfE+bVTMznqF70IsSxO21EGOcp1xaZxG/GvyQVwAfC2
VGMw2qKNvxoReKgKg7DRTyjYzdGjLKb2M05p2bQZnV7rSK5U7VXLpzg6Gk5rfvn4w1w+vlRgqLPx
3wX4vW7LTl1vVGRd+knizcANq1lvTmj1gVKo5kFB4XVDGcjbtRmV8Vax5yv74nK5wRmDeQYyaS46
0cs19NdpZ5Yml+tsnKIKlaK+rFBMtXL9s5fB2qHLYHbzlfjq8n4hcF2ELjxwunSIVxsxS3TpYQ5g
nkLUm8YgdUzaf2VCRdsUtf708epe3qIMBiWHDIVFBopyPj2UHVW9rQrr1E1Alx9Gp1N+00UJN6SZ
6niP7GD8Ke+6fw9osApwNf5xSBfd9RxZ0kTB/cA+AaNPfyoK7MIA9JlzYw5gea5cK+/NEemLBcSA
gQdAjfM56jRpBoQC7VPV6kCuk1FRTnYfqo96OsHXikmFNmUrxyvVgMtMlD27dCaWN9GGsr4Ko/RY
gHspQ/NURbM3B5OJ9kYjpVMFljDGTVHk7X8t7VeKuQpixbMVbUmO9NePv/D7PwPxNlIxDD5oep5P
XymBCIyKY5561PDwgjLSna0MZg5fpFButS62b+xkqt6mWLgPsH9DqjLi2mt9WSKgl8Tlys3OMcX+
dLUYqOZ3ZY1QHx+hlfURLnyJ4GhvRNBZI4EKGP6I9tOcjtjnApmlhekNw7xcKHF2oJVRT6eP1+Wd
g63znrocbsoFJIrny2I2ZpGlTWqe6hwvXbUR8a4D5LJNHC+968KquXJvXx5rjDhQf8VChlFt1zgf
L04IdxFlDp/mmocZ/aW8+qpmiJ0UIFabK3fI5aVJssD5MvGPcgF6rra8F6axUulVetLGqpCPHf6P
xp7Msd8YthKjjeqK3tlg512/2ihKffPUHvzHP587EkRaJFzeQBMv+lYdyEiltKbyVMoWg6pKl0Ey
DEYTpGXuzvsQ5f3bNETz6R8/LPc0u31xOyFXpFF1vtAaj1IfDXRLYNWNxQ6qkE/h8YjWX9XuKpBh
V6Z5sZGg9mGdiY0A3HA6JauNVKq5MqG1EJ7KFOviY2fI4pNZwdoGPBC13TY1x/nfyBTkIQzJgsKj
AEJ7kaAVcxmCWHC9U2thk3EsPUvs68xBTLqyinHYq7NtpleW9aLIvAy6lBgtLlEKu+tINLYB0Wdl
Hj1nmh6h+4TKXfMN3II7fxrb0Uw2Tat57Y1ee9k9SvDU3SYPFeIgV9V8PNbIL9bbfrDja6bYF3ud
Dj+qXfDCCIbhHa7CEy+erIrkyzvlTic/pw06akAgXLrwrWjNx75O1R81pJvsVPR5sYVlI67kY+/s
AOq9MKBRGKXItnZ97LW8Lo1pip57hNlu9Ejor2EJ9NDtmigNUi2LrjF5ljmdZejMma4UOSB0/AVX
eb7Hx9BTMvpn3gkXiFm5LY0sP2aV63KaR3TgU8xPzU0sUHsKyC4gHnx8xC7uMnSKic/ZfJR/gN2u
tnym9RCrwZ88xzBAcXlNnWzfVmkU7y0IBVfO1+VcEUZe5rmQOhfbvfO59kYninCo0+dEUbpjRdnv
02zVxncy2m8eSKpd5pUIv9BUouvy8Twv387lm6LpRxwGyOAi+zfK1omcQmFsestfwmI29yjBqcdu
UJpXO7ZKEF6w6bpQga85FOL3CJbjymF/5+DZKH/RUqCAusBMVwFhYfdKOYC6OhktsrPYJBhd9yJG
3D8fwTBTR9fAnIwPgnrzoiQ8KuHBVIp09DWsFYpg0mP9rhl03IQ+Xp21JDfXEBgAOG8Q4v9wNVbb
oOgwSOnd1COK42nfosZu1Rswak7vZyjXoXuPLHWIrHikylta16IOOqVvtzFU4+jgVsoMAiYZcM8m
LUzAZJVj/hXFO9e4QdpJMQHGTGCGE9CwO+l442+Ahf1Tl/Xm/Ly4Gw8BePq62saoAP38eG6X8Qpz
o/fqobeL0jXmY+e7LknSGc3UnhNG26RBgxGvCBv08rHjmqGeLCJ7D1uKFgeN29ts0mHwO01656h9
fuW0XcSv/BR+CDRy26S18Ufr6q8URPLsODZVxRPEXgvaUGZEXyJba5xtqw6YNeWuC4k3spvk5eNF
eGdgHrWFEq6Z5CJrG3Ab95My5Ao6eVajqYvmYfRNgODr96aBeisFqP5THMXKP/rFL/uK044SGr0c
zA3WAp5cBAgrZ2P03HWWlvvqpNUB+OpaQ7B3TK6Ult/70uaijguKmyRPXWd4bgVzttfS6FlmWfQL
ymib7rs+MbpH/LE8azvRcodmlNjQ2/E4i8sXeuRKtTG0tDY2rVorV87Ve7cO6crynP2htq0TByWK
OrPu7fhZDIXzueI1f5ClSotGM0ACp53AvCdLx2OemyG6U0o/wsOOu/3HX/8Pcur8kSFrWUDYJP5Q
oI3VEUCsAQxEF3mnQZFFdTQF3il+GaZ66lOB8uZtLsoewJlIGzCGvWN9i6wWTGBlZok8jKVShJ9D
Y+pCXzEzBKtRLYn3rlc7j7qM8ydUMuLcz3q1r4NwGouXaQDXFyDYb3UPIF0m4Uszj+7nKM5+OZLA
AzX6ApsKD/gzHr9GIl5cVcg4gMvngma0gKRsKjctFz0vM7RvNJzNtpaEFr+LK0VMQVjDv9tbZafs
Zea2GfJRWBZQ2FJDb0OHuBRvmCbUB/RWUZtO8ShJgrZn3/u6aFskSi2tjf2FYQ+d1BsSlbr3VDyh
t9JPdx0SasNGlkpc32Bfoho/DCszp5u2W4wLR2+0tU0fuyXIbVHPj+jBGt8rr9CQwEoT8fnjj3eB
5OAMUZGlLUUHnvDbMc7vr16WmaXXdnjqzGL6b7CF/UWA8I432H7YNqRpKcygLHNsRsapS7lFWjS5
f+q8Z4sRjpdnu7Ttmt5v+rp7MAEyR37vlvLNQDFA+BX1sn0alu01D9E/6ehfuw5u7MKs0pCPhSdC
U22VriJPZ+GGpBY3Y9OXFq2ADhaRNjvqnqWWzzwBOEBZiwUQlNrbyZL5DkRueVArjJWgu3X7yWy0
m0G1xrtEaoPhe0QGVwKD1c3Io0dFTKVQaC4h+MWVHCNinED2aG7qGZ9vN8vEfyXaVYcJZMy20tXy
MUuVLx9/0nfGpN5sEe65jMro518UPF85hC0BZlb36kGMVR+Eql4EDuiPg0Z87AvD6a/cjqtIjyYQ
OKCliwpnGPEnZ9VpqJIKroRby0NhzvknywkdIOBogXV+qyLQdeWlWwXS/x8NAJLOdbMwXVZTdDpP
iZ1OlYcK50C0WQqh+rJunWozaWNMi8jrjWuSthfLygwX1Q7qUWw43vrzZY30fqhrvE0OIGasr14J
zJtLJEqLB5N2EqZMSpNRAoMBfGUPvbe0PDlArkDJLH2c84FHr/ewSNfkoezaZuMMVjnvoGeI1kfg
0/nHLBV+9MLFW+II0gaVHur5aI1N56BAEuKYm2O8GVM7IRPq9B2W0T+bChb8x5v1jyLH2TFmPICi
DEj3YnHrPB9P5t4Avnu2uUuTJMMVqJ4iCdZggcg8Ado1h8CRsz0/2mKqbppUqey7DGuN6qnOG+Qo
6lmLvuPpoYtNQ2UbG8rOQMs08YC8UpxMrFdXy0jsoNmOW30yUVCxhzL5VCQAgrfkLJ53EG6hn4Yp
bjGHLKD33BWNZw8HT2R5/NmbcAIDmd2FMCu2bDgzfBNRbmk/YlQeB7b5UHbzENSq7LK3ZjQcqCl1
ZEEXyBOrjjdZVYInKwoRdkEtc/mmh7UublVl9rIdBiVO9DVFDUIeMYevNjWOXkvw2PHaGTxxkIyh
/up3A1f4tnBptgRNbdDW1AenL2sf+SoNYj7+9eZNMUUF4ALqGs0nJ/HS8tfHH+vi2AEfJMKlUEPE
ZfBonH8rDbbROMvZOha19UUQZz2pjdbelN04BI019PuPh1sl7GxFhqPNQmKFLtKFK0eKVxyCIfTs
0kaZN5DwTV+x1HJryFTzQ1WZDiLv5k0k8W8PPSPffTz85Wz/yMJTL/Co2KhrU1dFMxEkgKd0nMpI
mz/pcaLR5srVX8PYzPIhm/CR/3jEi5MOJHEhtAGYoFRBuf18fT3RQwq2MsGEteyBBrfW7Gilqt8V
0Yly+/Fgq3R5Oej/12Cj2EvevG7e52XZISYyIbWLZ6aBwAjiPcjVjxs3xGOUTnG1LVpXRf1Aya+h
7t6ZKJREim/0ExBjXgPgLDG4YU4Qx5U2hv5yySNLWxn35qz3bx9Pcwk+V/fLgvinuLlQSilEnK9p
htEbigmNfYBsPvi1XibYg+Ayllz5du+Mgxk9D4SzUIwvciAqWkmC0Jt7iGBymV+JVgfrJm9MVV57
Dy4eImiWdHsAHGMgwMW5eg+E0DGbwELnAMIlfERIcnhWIxeKX15UM/XxDCqMN/TZlTr45TdD1ghI
EXg1KomMe76QKFLEllWBJXJyUrGdM1F12vVG2N73Cgpxzx9/tvdGw0eJ1IbMjiVdvbYov+Vo8oYK
KEw36egvUS4i2WnihymX3/91LLYHeBngQiDZGfN8Zk5t1RkMKw+BYLV9G8Y83ErEpgFoOZP69K9j
gf5lCZf6PiMaq1XMo0xxI2eIb9zQQpa2H3FpNNAAbjZd5ZIkfTza5RXGIUdFh7gBTBLZ//nMFqU6
GxXq8FhlnnnIvKl9UpOp3oB3cze6nrf/Bnn4/40Nws2hzsOSrkusOnpkZupF9tHyMu9Lr5bogYgO
zCQML/vzx3Nb5+N/BgPBylC0ZUyaJeeTy220qpQuc48wouLXGCvV26gY1Vc1N/NXt1e6g1V6eoqH
T+He5fhk7kPqFzf5bKpXXorLq5TQkDcCrA399gthY8vIazFCzDgWqOpucGuZ3pDwcHYNOmyPidZh
OFghBHuAapX++ngVLs8JVw4C1/yAP4b0q/00E3S3wsrso8KDf0NqCdcTZ+AXp6yv3aTvbCYDHhOP
srq8yu7qSOY0i3AFZKiqMKsdRmTlpnYLoPODHPb2RDn546ld3nMcD1q+MFmspQm8TP2vchayU5he
TxrRBsRMwx/qpL11YZsEWqtiqjOFSRqwqtfcPS6nSdoEShqNCD4ZPanzYWXRoLISjubRwaH3W681
uW/PEt8Oo1UDdPq0zb9Ok3D7D02MSx2Cxqp64s3CtHHxxKokM2EZDkLfeGbcPYdhEVp+HUbZkyL1
tr/yXl1uHIal6wxxhplSmj2fZlSE6nIDmVwNvdhrUW0d3RYyLSh0+8rLcfkhkRNbVFDpaCIntU5g
EinCtu9y8zjVjfq7Dd3ma5jAGYNybOOUyo0838OJK8crK0t3h0mcP/7nI6++ZY6faDm0LRp3tjE8
5xYl8mPV2OSjtGIGzx8bL/V8imON9UCNA4qDk8ctPSgDGyy16McQOWlhETH0+kCuYUASbwJ9RpAP
VW59zvy2SPJpW9rEhVvDGO2nKFmqO4Y6qZ+4c8c20JHoVMCCRIN2FBicySfVwNlsO/dhXn/VEbWZ
7oZcadynvkT4cevEXmUdzKkums2EIZT+jRKn6APTZQlvZr10sp3RSxU2clPN/ZdWBdL9Qpis4UeQ
IzPvqw22QX6RZuHn0iwWVkEBR3VbYhr9pSg1JYIhLORDZeAjHGhM9gHafh7f1sNQPyvJOEKBF3aG
oVBv1i/4ado/HD13XjozhN7Ota+gWBEZv3WMAn6qVt8qAX3NoqR8p4jErzIk4vwO9ueRn2l21NRk
Wm/RKRPyJpItZjRzrtsPrp0TLjUAgh4doUbPFPTT14I3noyN5fMdJMhvEvjrcWCADS8DBLzc/LOm
FVShhnQwv6Hr18TIwGtzvcWKrzP2rizGW5mPyltTm5m+HZTa0jYwlrvB5/+TtygNuyjr5Q02s32Z
VbfCmbwQH/nUwCq89+raT1DSsu/dsCqTgBBcwTXFjnWsbpOBZZ2REX+RdROF+7xP4/sGvlfjq241
vKWRBWWlQImARC1S3hJHw9kAvFT2GmUJxR9/aBrw0AqOyPGdleVZ9kRHyVR+pkY937R55Ho/By/N
k90Y63W+6XulL4OhrkbvRqla9Q4CDRjadprq3I8QKyA3tyh6Pxb4MSIEo1eZucOrnoegUTXc42JP
8x4BJLlW0Nd9jZxj3EfpHveidgyEi8vpW6X1SXWv/o+y81iSW0my6BfBDFpsgdRZgqUo3gbGIovQ
IoCA/Po+4CyGhaRVGqdtVu91oxIiwsP93nMdWOFbwcDc/tUSHRgHFrExpAUW0oDNYBTWLxiFoIqc
AviU04KMNHya3Jp1H1rjonWy5yrbOSCzNhybwu6zmjfjpAWmNMwbiSOk7XyYrGIAXTyNylshvPnB
JIVk/t7BDpjKLSnSxSuauVR+06dQ+V4Pkq9HMFHoGWWF5CoRTIG2Mfdx6uhY6qqmqyRpJbEaPYnY
cMpNpkx9fnZIO8U6ldnqlLG4JJkayHlucSvHWaY88TX2zWOuV0So0uYHaBy3jfMjk7pCvvHcO82O
+BQ5eT77TPwlIyE+BhGDd97nZbZ+qHgIxSGXAxAuonCWWKFIf5I2sYeHEUbhp7TpNOdkt6TZB1Uy
5W+NSIRJBmgtlC0uDtHzt7W5/AKlapCEbCYF6ZEypj85WaTARVU1iEM5a2iBWLeH2q+BwU7nvBNm
+9NJIJj97BWUA5/irI6tPOi1sCdKXqKRDsyia44lsHixL6d+mHzogCC2FW/A5Q98z6pvYNOa+X02
jDnqEsOYfoKZ9MZNniAtB9g2JYrft3AIt9xZvf0EQ990N3CPtC9NM5SfEkux3V3UgILwJx17OzLT
LOXDaOfuqbQxcQCLq7zGj+u2i25RX49ESTsSGpZmEAX9xusfu+csUp1bN0Kg4NvkWnvHFNHVSwnd
0PYHJ+Jf8IwBHI9jRy7PmldlB+E2PzUmol0fobl+LpSFr16UMi+CtlUagp4JvQJzIYX62StmpdkM
BJDQ/kzGLvdJzC6OroFGdCMJFhLkYs8QUxGZk10iYJCbN0JE9n9lMbr3nNtw/rdm12HpzM0+3To9
9+G1GdIxAtxHxHgw9kAOAh3aGIhjewyJrXdEG+1qq+kiZOpNMgQRoRVoaeMhfVMQD/4a8sh7HW01
frYbQ1jBciyp/Frzxp99l7L6GKDLzqmM4sfZrkAs997AwpHHsfdZUXqDKONYTcWe1tJ8THlNa18L
q/DLGOWCMYXbJf+NmaPeOoJO/EaZ6+421jM3CmJQAf3W7ZTx6Hlt9TVXYG/7w6TXju9KRTIp9Ixf
6JNbaGt2K8Q2LGoTDfHoJD+JMQDf0lRO5S3y/JxFCGizEiPMMufdXGvS22OlQunJJEDRgrFTeUhz
K7N77KFuElAUTA86ho8YaovV5fdenI2fpRHlD2kC7GOneLao7s1UKOaDYSretEAMyK86jowRfslp
SYdpjExkD/k4W+dJDrhWFGUq/6tDOX5TY2FlO4Qmnr7DpNjcxIspHTcPwIJ2ymzNHzqbuWDfNFa0
F9ps3zilpui+M1blc95GyhuzAU0cR6gq9PJEy1MxQURzXiKTMoCAYxcBYYlVvhNVBLgilDX5YkMI
avdg9NxcErKT4Zbenmmy4ZjFbW8NuO3DWmXYLizvZGdsEBu7NdPi2IRiaI8GhxS5RZrdqdum8hRE
02lHQnWetuLGSPocCZSdYGNOKqTXgdXqnubbibSGW4sMh/uB/pnYpGrZqhu1LUzpY0VPbnIv8oC0
VKVt3JhMZn+mTaixxYHdBbk9FDKFcmW0j25hOj01fJKn25HAw7cOn/g3adCC3GJMlAcOX2rJWAQb
ox8SXv9QJGHd+VOm5r2vkUcJDdLjYe2Toe8eEZOQXkOvSbufqtqhxsLb9M3LCDe+L3PTHXwycxgL
aJTXpT+2lDDsOGUFwA/miuKbmSYdliFP++GYSTnAph7krVTc5rsSqUN2Y6hD+6YVtAH8uYIY8qQW
ecq0qSndL4bVijbQhqJ/SxVtzI4dWWHlQdfqMDrzbxheUMNxcfxWJwTXJYw2PbtxO/x0ICbBSrCF
JT9rlczqbdQ2aheAyjO0A5P8JQ5mnuBBJqYm9X0yu/LRgv+R8AM5vmxaI3RdksDCJjyCl6nvpq62
61PcEJ/qS2xvxhvaOpnswRpArwFU0m+9qgUFQ9XYv/XsJ3JXuSMg4CEaI/PWygYbEGXkRF89s0Wq
IWyhp+AKKE8CK7IJ69NpL8XHsSqmdK+oLnCZBnxScu60CSIJ1uawPOTZEG8BUxJCmDut8ZlU07na
SmJJkO93E3WZ583TE2TUUeyTkTJyizHDpldAnUZXWxkt51B4XvaoJAq8tQiclBvUs+N+SiNNm6C6
a9pt7RlVdGphxY2+MWlmduiyyH2LPdgwdA6b3t4VY5lWQRGDj2J/BWi7AenCU/equJQn0mgL+tfA
qeIvAkFkw+S40/ZqOafqxp4o8Db095bfg3iOir22teI2BJka7kVN3h9wnDBJjxkiQT7EgfQNn2YR
dNNySmwQRsQ/VY8c3rXhFPPSq3T4RfjszLHS+LoSaR2MVq/6SahK9qiNFqWg5bDbnAYdWmo35HwA
Ga7gs5rbPCESum0HoYHa5VsiWhXDb8XISmSVMyVdLuAh+yYmMwL3nI6XfmMnILiWlzotyCCJyOs0
3VhFlVM52idvJgbVhxbFoF71JCaByYqzczbOo7sZ5za7tyudmEniOOWmxVxQEJZRSb7ftsY2/mzJ
zms3blzzFzizVbyUkH+MZ7XWwgH8Sin5ACDpeDsYQxVGLKONtSOH0E6D4VfVcrzXB2KRj7o1FZ7f
VujAWMDjmoTkvhkiH3Uu0TvL7Ikq29Hh+yC2DdsvlduMDQdyt482Wp+n1Q6SveNtW9EpD5lXFcZ/
bsz/sl8nehOC+RK2sqnpaSufZG1qlAasXGCRmprLik4vqltIhi1lSpErj6Kah2e38fLkbIlOZuBV
mQspjWT9dilOkborsqxudHyF2dE0e9XwNa/iyVXaMEEBo3nhBWkp6+HWbAvKGcYVqfKJyprSy4pE
6TzhBVe+ISwxwv/mQTR3Er6z3CutUN0rIo2/tBOAtzHDwOYL1nptwSLKYFStMrOPY0J8MDQc98zw
bgrqpnCew/AajOMvXTEYcXQSaNYiSKJH/P5cD4CgZmwSWkcbF+tBT+b0kzIPeI/yxp4+6w1oDGd0
xFlPOoJF+tBho8P1a55UZBtXmlN/OX7TMubzxA+h0fBfdejY+3RPQgc6kqrVH5q603fpSNiMoS8S
PDJmm//aTn9N4zB0rpz9/3ZpJFBMvxEBkWO/ah5p5MDSxlbtI5nibF7UaDvWw2bnMVJiPw7L7qvD
bTo7mdJf6Qb+7RHQkmMqvWB/+PGrR2CYwo0KZ7KPtCcxSJQCFEjfFeEiOlEgxmXkqADLEo3maxId
g48th9GjZGm4Y7acj1dewb/1XzAC07Gj9cw8cNXqsTK6Vp2MzGPUt6e5z+WTrgk9CDvF3KnF9GtR
ruw/bmr9bh+tOy+2yXye7h2D3fUYeUCXLIiTM44ooZ30xgA6ZmwKzpDOJoynloCS2MWlBYpD6Kcw
Zif066HXD5mlNPqOxCaQyTZl8Qti0SjeRlQRjs9gMvnJbIKFwNai+EZt4q7ZoKO1n02vM8sboOXa
D1qR5U6f4im+dayM9UPCilM2HY+Afo1Cv+OxdtJEP+vjUIwoHuFXbycz77kZbZYGuVqV9+7Qsy/7
Cilo439ZjYzFr2bX/IVFJjSPWhG7Lyrjl+mmEqP1xZZoZ/2SKuZXwqZm7D07VJKdNGclpwHg1smZ
bUJgCU4aF7RzNkgCMKq8IeQYI4O7J4GwlqfEIdHtiL9ClTsaafN5sge93Gnk3WnbeLKzl8lzu/il
VsKp2NCVYHhmdgicKFBkeGVS8ZeFCw0A/1lMXQxIlrfqj/arQbxHHyEyPU5z3+7rofTERhkV9dSN
eZ3QZErHfvvxW/OXj3YxqqGSRxFAa3LVzG49DONZNVhHxDr6BsVWtB8sxvhxYsYnXZvGfduAATBm
s7gybvrLJ4JBFK+8znJh8h69/7EtZgAyWeg1e1K6WNWj9HsO8B77ogd7gEzAhbA+F/++SDErBIOx
LNgs1cv9+PMW60UYLa0lKPiorb7nuWfEu173smDQnaHa0GmIArMjUHMXT7N3LWrhb7d7mR3wf0va
/fryIO9m6eBQPHpwM3clJo2zO07DJzFIpwzauAl/REnVHkoK3OLKArE8yvfrA3oP7ImIF1Xm6+v2
cznSZeTsbx+zjkO4nwq2soAzLLmGHjSh1E8BMQYjhmuEH719i+Ij/+cOOOs/tlymDMuMf71TEhht
eG3sWke8TPquIBjzWMXNTeaU8xVx1OWOsKjCPawQpJCiV1pbq1pnwFI2sxt1tDv7nVEyc+fLdekp
FbGZi5u+yBNMX6T5ODtPZKl48GhBx7s5S92bodf6a8OV3y6Mdw8AJAQBcpgHOb3x5q+GnuTKlxqZ
b2CbamHt9Yb61jcpiPd27s1nQnCb9BQj9/jk5ELm504FJHk2S9uczsWsFxuUJhzmMy1ptgoci2sP
5+KD5M/jWyRIB2XQYhx//2mQDyNCMle9ox2X8a3Q6Q0HpeJZN7KYtBsFlWTQuHZy+HgBuljzlqvS
Ll/0Hvih1pMKmptFW3S9i1PGdD6Bo8HAr+Og+Q6Dt3L9IjPdK1e8GMOwH7Mts1PSXeMwuKpTRmhw
oTvq1jF1Jp105bKID8mkhn7M+lNdudhy094/cyzwBpkRWOsI91jrtBkotQO25PikeKX5OLTGfJMV
iV4Am8pHJDSR82OSVbOPx+754xt7+TNhieNm45EiD0Rw+v5xRswLIBtV6cmT9glGR/hGcoa3MzSi
0K981pdvDpeiL7oEzfKU1lwfz235C9wuPeV1T5PbTvsdA1GxgS2sv81mte1xwjRXLvqXO7uMDBGj
olYAZ796jHNrtgx1suxkFRpQ8saO9Dtc/+IcR1E+H1uwoB2NqSmND5Gapva/biQM+Hl9sLRA4cDy
sPx5f2wklip0anyTrJ5B2hSS7hKPx9CNnh0Y90MKDBX5hBX2WyWy+6ePn+3lb8fa8bu8xKzowRZ7
f3HWDDwjTKGPYdQQzKDXSPF1rDZBBMvqpEIiPwIQGESAQk799fG1L5IwKbLRKWLfoZZEf77eR+AM
GlNdoGJSp3J6IYW5KfeqJkeOswTFA6ZjmnYzlgKtRQtXN/w86DD/N2ClCoPuDIm7G1PCbo6CmVS4
/LvmjrV+hlwYqfusaIyD3WXj14//6MtVhjoDLfDy3f+G9r2/YXU5KDRUzZojWnhj0/n5OpFGsNOt
5mc/eua1wLnLb4/LWdwf6nH+fy300vqR0ayw62MeIWA06Vb/kvqc7WSptem/zuyXEorxHK/ib1vp
alchuh19VSXqY2Qm7WPWSWI2VAUysy+1MUm2g9urz0lylcl+ucNyR1HVsHBjZKVWWJ1xOpSl7Km9
dmy8oh9PtKr1rTTK/jbhqPdNxPQCGsSUpe94OanqaaW0b00FgSZA1xD9qwwGeg06KRIQGaXgUlnd
hXpS6F5JYRy1yp6+tMyg700jMrxj4Zl9ecX2dbHeYSalOqetakNy5516/zYhuh6sskIlScdQnwLi
kxvtkPDiuUdFR66ADLvJoJgJ0k6uONcvXmSXVXYBnKIN5L1SV1Xz4tROSo5tx9kec93X+XZujZKB
X6X393bt3H783Vy8yMvlkCtgWSA38uJcHRFCOtKo7I9Nag+bWk7pp4bFdD8O+bXK/PKm4vZGU8Px
FcUL7oL3N9Uym4Iky7I/6oma7gtTD7cpfpagiOgfkwOk3xVaJP/5SXI8p2XPUwRVfHHiQgaCpt0y
+6PXlYO7gd+b90Gfq4zPmAab+SGahXhLRTHmx4/v7MUS7oJS4brLyQtP9NomWtMCc/DnzUfUveEX
c470B3rgurU1wl5tT1PiEAtFXI0CotILE3338eUv7/ZvDRfVAfYBlOer7asryLWmG2IeyX3zhC9V
J/ZzM69Ocsj0LbjwN6FhYPr4opdvE5o/h/WCc5fFAWD13SRjpqQTe+mxSurslGtWbwRkbDlNoNAx
CQ8fX+3iU4E4ilIXoxTIGJpCyz//Y4cGD8+URXOacy3qocDZUzMWJDqDoaxdDm+0y7nD/3xJfHGL
eBp0AUCy5a7/ccmkjF0CGAZ5Rj2tMT4ecgaaeUqBAMFnjE51JOSVX7ncs3cFpkf/AyPgIupFK7Y+
VCA5L0NepO6skkit7WOJ0/pYS6awbx//tjVuC54T3b1lwQNrxQXXVV6DnsJOU3U8pwJN2BFGv10G
Cf3w5GfUjvaTa7Xj5AXzOCRZQPaE+03l/S1uGVKlnxh9D8mPqnQG2yfd2BmuVIOXD9tZ1n7O9XQz
iCM33t95pXX6USfQ4lwXtNt8HWeDryPOeHAJCjoU7XSlVXPx+RKzySlpwbJo6Ky81TpMHBse7NFj
Ip6Po3Nqndm8k8L6NWpavI9CW+seUmGoh7QfrnENL74iD6atvbRYoSlQfi7//I+XTIsHC6+CY5wh
wPU2gQVAqOWtNYZ2cUOA2jWI++ULtvxUxKU01BePyuqXztIguQko5Nlwq8b8rDiVmu+KXFr1lTf5
8pbSkzHwwDDAXGLDl3/+x+9yS4thN7k155yKJpm2sq76BWXQZV8Ka3LHo8LBrQEloBT9Dzs0q28f
v+DrVwhSEa8PdfVi5sU8vfqhaZi3QwXL/KQbWbmvSqr4TCvGTe+68RcQKN724+utf+/Co9Xhf1LB
s0Jx0fe/t08itWHrjc/YxYtvRqabxKpZUE50mBxB2FTp94E4jb2p9Hm0+fja6+X/97WXPhj7LSCS
NSUgG4UCT4trQ31NfbyH4sQci7GwU89f5VCUn8e4Gb98fNG/3GDOibiO2O9Yq9a5gSwuqTvlTXJO
QpYZP0GY9mji8CIWboR/nCKSiK4syGu/Lvs6QyA2OZpOpHtyUnx/k5FXAh4iTOVMRGS8bWsoIPAK
5CfDSeTGHu38AOKlDjpycbWgkSgOnc72rtzt302MPxbpxTVNUxezAqsFTp513yspxz7TIk95iOeS
0WvUlUYbVFE4qczSrTg+93qfi/tItqq7Vyj4m60ZIpnbtkXYM9MjfwUuTTMYvfAVlB7mFndwhy2u
ZRg/D4b2OocqVlojV+vv2pBmT06hpuaWLBF13GgcuuZtRQvp3qoHm9wL0iO5cFukrc+UQBcYhfuM
Gb+njcAqBG5Tv477SVDPF1exjUspvr4ZFgpGzCGIqMEnvH8kKkwrtaameSAb0lC/wwoYhtSvCNOI
/AZ1jfm1xNhXMaSdSvXOaaR3GmwAyqdpFiTlBGEv61PFsnwNA7R6P5en5JFC/1uDrCNyXy0AtnRM
Dg9G+ZgRSdnco5yav3FmDbNbpVblLaKx9vWfvgiuSOdiqb8oPRcj3nKr/ljy4tFgkcu84jGhyFV9
TGowIQoH9V3UTtjjqmuZ2Zc/Ed0fxTWnUg5tFEfvL0gIKWVE2NaPhT24ByACRoY6CItsTYYoEoA2
rNvDx79xtdT8/o1AcRkxQEq9hPflLG4M3bv6kcSy1vLNwvnW5sasBV1RpoHRFZnwKZe8K5dddbt/
X/a3iYwdmlJ3TWYoqlFxrcQpHwdPhM5d0ujoOlNvFD8tYuqe8CO5s0dI0+JanS2lR7hg6V1zren7
lxvOF0+tS6XNaHJdJ/ROn+gNEIhH1D1URYvkAx1M/M0mudWvRFVfOdD85XqGZi5qepCfi6vt/QOW
Y4QIAEH9Y1V48b6owv+8kvgNomzaPXOy+PHjh7teX5fbDFyfpY1gK1yla/JQCeR4mCZDPIZZKrVd
OsUukgGkJSGcEWPaNSAb4i2YCE0/k5NDGjsuzTxB9zHI7Moy+7ffzqmY5fF3zOVvXucfX5MKdpU4
QpSmURgO+0if6xsj04yZY1R1XxDnfS1r5PcR4v1StpxmKIb5itnJ178e/5npgTgk3Dgx24oxq2q9
osgfvcNcO0h00aUyb5zaiEurdLpJ722i6h67TFmi6TIGGehU0yRyqSXCFrvSnH3ljWSxkDeWQSkS
hllv2qhUy0DtZqzdS9clDkK3M74hps5otDZqGfuDS7oVqcZVa33yRse8Ul3/5Rvm/QWSRiKnxee0
Kjk9M1UQ2sv8UTRd/qzGub3LC6XggsZwqus5O7LvXTkg//aAvb+5ECXpcy60DeqBNZWt0HO7bMLZ
eTRJHHnkceLE1kfjPzE0+t5W2vQL/lCk7l7HnY4iBGCCSEqG7Ciw0GrH2vTP3xYdEEY4zK7wyTI5
eP9toUdOnBZN2GOUaBki5Mm2ttiQwpHIZle/qTPA+Vdu/OUrvRD5kAcvtTfIydWxJk7qIUv7zHnM
+7RUiHIjWoabML0kqZppgSeb8eXjL3p5lOu7TgsNmBGNPSBWy7r6x0c0kMtJ3ClXzMJ5/hYn0gzy
eUbF2Ijy2vCZjtX6ahaCJuZN7H8sW/zO91cLrUxgso49Vmln7r7Hpmx7m2QvsrpfIVkh0thFCOiR
TFaSHshYDhmqtyjuIvOFLzv3voKvV5CY8UWJ6UzYk9I8MHNJc5xodq6+8b21NozdtHc3VUY69Xep
42KCLjIT9ZzOld0cxriMTqOaNik5wZJ6i+C2kbC0YjCfIwSz5p1ik/bi11YecZTHNd8Z32F8WVp1
Qn04gUoBdK7lG1xOynSi+67f6lHRWl3AURqpFFKGTgfKM3n6iwLmho2gjkcSQZx+3uVo9IvAos7Y
Eb3aINlUG8SASho6X5ze6O8smCjZocFXv7OGMZYbkQLP2wx8jzmk4chDrK2oRE4Fg2eW6ksnDInm
jpIzDOqhmR9cRXjONre8/jU2lbTYuFal3hdyUJ+Q32mTjZbO7MNjmlZLdzyOXKKSE816KNywpX2r
59oX9FQoSESlhZ/SahzMTTEboBEqQ+pv1KOW8bnkM6zOVWSZid9ns3id47r53jBKhzCgau2Z71lR
/FSP6hl9XzUlz00Fs9YYuvwrvT/xkJiRmAJQnOFjkcH0ItIKZW7RoxnbVCJvzwRZYRBJ0HU82kQF
fg6joX/OnCz80WceclsAhmVx7PUo+lpDFnlD/aeFW0cyi3kqK0ixQZFBUfHziqDLICUCIb8rjT4c
7lJ1qF4d6QCimTRanb4wvJicwZyUUz/u9CnaT0z56k3itarci6xsX+epbtxzrMWp8C3FJenWHhMv
3sHZQVLqzqH0HnAVEz2oqIV9dnHyvTCdqNJda3rlmTLN9YLGJhqUXSHuk2BKJvFgzyUCZTIGIukz
tapr+DbLAuB49Dho7HfefwyGqu9drQ/ZHT8q3sxT73bbmVT6E9nWhe6bg9oNT5OLxGeDDWMatw36
yLc6JH+Dck8d5qAKnS5/6QCw6i8iqgjbM/tWQx7nNuHrYEIIeupgA/ZnV80UETh1F8b7uIiSHKbV
1DebUFTTHNR1gUPD92ZL8poDLP3eyOX02tK4KLapQkXF5xXVE/YmxhGbDmJxhSIt1iDZeHXPKXAB
ugSpKkjksfVe+9qXpCt+02ph6vcRgVrdE0L26CtDzqp/NWMHOSQKfTr8dN/z4Ubttab6LxqQymJu
YTfGqNTUA1O3vnV+dG2UDr9a1Cz2XUvmxrzDqVpOfm278lSpiTf6cz7XBo+IdBQra7372gwbC69E
Q6ery3uFiryJc3Tn08CpaROSTnqHDNIqTvyL+RYQgxjtACE2suGcWmnJo6JWOLicKJPPhZXFAbra
Wh7zWQzUmlJOs59jIlURRhazs5lmUziPcPujiuebte5GKVTMh7IRw30zzzMmNlVR9nafWt4+LjFJ
bWRkkxWbdFPS70pPZsVZZ9hA7FvkttHRniFoPPdm7TV3/N6weknTdOQ0mTew+BGi2Z9MKSNtaxay
eJMKYbVXtsqLXYRde/HLL3RmpGjr3itwGGfOO2N6tOp8RrYaW4fCyIbPzLrDfw2aYx5C45MidHHI
06laGlh/7FhGv6wT6jBhydeth5BglQy3SAjpvg/lcDJnU0v2YR5m1/jTf/mRFNqeyiSUKTQAgvcX
Bl8RuT2G1kc7L5WfWRU9SwhTyUYn17r1P96WLwqBpVXEkRRY63JWXDfHVJNkaSs33Mey7KtdVc/F
a8wxSvjhZFmPumymK8X0ZWUPP5JW3PLLGK0Z6/y+GRBYjgqeoFwSrLZQCtQ7JNTlzy62tTutaccT
DjNjr81WPwWt24UCy6b59eOfvT7FwSSGMA5qjh2EztwFcSodhiKunOJJn4xK940aaKnWVcmrUuXp
jlEUxzYsEM1IBOxAOkVTdNcIouvad/kTwFhwOF9yFFCrvX/K9KyUMMI19dRZjR5tPEN6pCeIKLv3
nFTeIIdsPkEULd4+/uVLF+TPOozL0oQE6IBKbNHlrIrNeKj7qWn0+sklpSy8D8sSjCWPqv0yG4j0
6qivok2Bc7q8NdBtffn46utXe7n6ktrIo6c1iVpp/aMRLtSEDzzRkkBoVJSV85Dlen+02x6T1scX
W7/biLOW+QypUKaBemQNaHBQXBk4dZwnHRrEGNApWXx/+uhuAWPqr2ZUx/GVS17wMRmXcEhk6SC8
gdH1uiMHwQMnYeOJ50IxsDr4hTpZ2Cvt0kkpEkQRHbqmH7TPlTpSOVJdzt4GArbxWkU6QuqGWcsU
jG3mzFtOfcgWozF10x0cF/0GibvNcm9EShvEhTvect7rF+WNTRxnZQxD/5MB4/hlgvzxLe9GZicf
39DLV5YfR1AgZfz/Db/eP70uDZOBylo+y2gsHkE05TcN1epzJscpUMbWPmPGiX99fNH1U6St6dFf
RdZmI+ly1tJGjN8pAyI1f9LqToQ7NdVHfIcdb23WUAyfYlinV3o8awkCKyJbC4dEVgaHhr2zek01
pe5ak537sTWSys8tHD6pI6Jb0Qrqda/W6ruhrDN3M7V5+1pXPGj64RMSQBOGZfCvN4CuGipa+g8c
EGGNvL/rKa7NItLL8dEdiMyZgFAEI2Yz01ct6Tx4UomuaAF+T3rerxEcmzwwDYxmuOtr9kfRRW49
u2X1XKgerpGiCYso6JwkOkcWFt8jTlXYQn1aRGgtG8s5IVIiYBrfprEn4avHyGh3U73nODse8P/l
40GfFHkNLLNswKs/E9EnN4XqlsnKmneYWDDFM9HqT1NT1iQz0SuReyOX/8hysnjjwdPxInMGp9W4
9n1osoroNxv6Uy/adML45Py0gPYngdarcCI/ftp/+1FUN4vobZGX/u5e/FF1ENhYm61p609KqZCP
nUVlfHRmQ0xX3vHLlXi5xv9fZ3VCxg2f5oNKpDFnAeGC2UOd75d9O4WbuFZg8X/8s/52uUWPgFRx
oQquIUAERDv16M7GUwJAmDIKGb1lJfkPNc7Ka73Ry1tI4xtO1LLTccm1ZifBL+TEic5JI8yGb4NS
h7bf09V8+defRFd/AQguK+KiOn7/XQqh6k0Khvc5GoVWUT7ImU8UXGmQpI3++vHFLrZteoGUCdC9
0LCwHK7aJ7YZdZorsuTZqDKMEpjVvVcOfiSguZ053QDaT56tJK1/zYAkrw3BL9b95eLIdEzOTKjO
1tEdqqiNOaMf8cypCd2Vp7eFsWEQ7/kpTJNwL+usPGqhPV9p1f3tR4M8oiqF3ULBvxqcwPLDIO80
6XMsm5BRDnHE29Lpouc5nevnKluO9UOn2olvWsL+5/IBOTttFFBAiLKA1qyu7sxQwI1aQIJMaZYa
QwZ3cyyV72aLKK6L22s9uYtPZLke5S4vLQwkZqjv3ydtcsK4IJnhmSgnVznFg1bUu7ELcwDkWTld
Gx5efCUGJjammA4vBEme63w93W4W6knXP89NJAs6J4X505vra0G1F2lWiLsoijwOU4v4CsLR+59l
mnFOZVNMz25Ce+S/gjQSZzPjq0o3adN3t3ZOJ+2gMx0NtwaDK3qsKMYF0APLm044/S088/bQzocw
saS9QSAwudusRwAdc+qdmvkkbJE3z4zT60OlqnixiLTBcpD1c45sVlc41aOk5UQv93qWJ7RoahhW
Vdek3+MEw/iVDfviQSLgZcf4LTjApLeelTTUzo4M4+55Rgb2KOXofNXwLe2F3V3zfVxeivEz7VTC
4pGTMZV+f3OHWY+AiMbNMzog+RzHmacHA3LNbiR3ZPfxEnRZ2yINgd+00M2RItGqfn8xRBIJxzm9
ee4WjOY+HNv84AymZwRmmMjml6fKtF0Q4bO1j42ufrIYTtE3n0eaHVrYFhXJJ/MclzjcHeVhUgus
a45oRwgffWTW29SM5h9p5DKJaO1O/2VRHx+YHUz1TpEZRKNUiVtxL6DlFVd8HRdLDa46D0HKInzh
YHJRZaZmkyV20T1rTgtmQiOclfy8uvs06k31ZdJhaJhGMe5Tus5XXpfltr0rY5antxhoyDkAgrY+
E2legaRbTN0zLA1Un1peMzg3xwJiQ5Ooot0XcTRfC3y8WNKXr5HhIYRKPlDEE++fZQfuSzq1Lp81
oXXjXmGiCda7Tkl3pFwb7krCbHd5m/3zVsJ1GR8iTaEaIM9s9cI2MBuSxGj6Z91oUwQaWaueYmM+
ukScfeupxRNqR/1al+PiM1mqQ/xZi1LboYJbFTt9PDYpmnnluezoafolvmbChnolL3bh4OT19uMv
5eL8wMzSgb+NUo/Ng2V99SvBtRMMUE7xy0TczzkRjKKRV6U3dPpuk6ba22ai3bdp297RqLMOHT/5
TjRDe+XNuui1IKTmB/NnoI1ZkrdWf0c5FgWve5a+tFE7b024MIVPIqdZ+jAOwJ3XAHNuphr3vZ/W
2UjDHokIaA27vSZKunjf+Euo+hYfNsdH/pr375tMBgyzYkxfDPbrjODCMN8PyRzvtXpuvnr9ZGwp
368tjxezPk7+LFdoLxZXBX6G1UGuhezcJ6OTv2RlUt/DJcuAWqmFcWyGak79cMFc+XHci9o3pbD3
jYvU2YU8HwddDTiFZ8hw9crbcfHBo45iuWa5QamLYXD1VNLQ0wY1quuXuihj6cPf6TZOa3QQLVoY
gH4sOkf6Eqt8tKnLqRHAiFIdJE5eKc/uKNKfwlTcHwXW+dI3YlofgZ7H3b4d8uHaUXD5Mt4tTvy3
F+EcbxErE/kY75+bgHPSziKengjNEKU/xNRqqHoAmvgoaNrBR27Gso5rTEN5NLiW8j/Kzms3biWL
ol9EgMXMV3bulizJSrZfCFvXLuZYjF8/i54Xd8tQw8AMMLh3AKoZqk6ds/faTIvs7JfVa/kXnk07
naaqLF+6RBj/OjdlJM/3BXkW7Qk9WuuiYCLkB+lq54+PanLbE65O/7PR2vDD66LKDzZ39Jon4v2T
44rLEBPROnqXyx2wsPy2L7RufMziEN5B2kXhjR8VMBjyMgarU41mdq2A+vs1PVpYrF9LRu/5E+hS
gNi9O46PMefTz67jTSQwVcOrmNJkzUdv/fr49Xy3E3JX6fLwvClgKF+WtfSPA+gi/1A8x/HRmm2I
VkVb4rzKpmejcrWaNqXWUvX77X3dONW/bsJcGnkrrUnWGZbqiwfqjFDk0qadHumttPvO0+wFFW2/
lZXebtPOtg56L73nvLDU88c/+v0GsZTBS8QRyoClaXj+o51cYIxtubLI5/QBUFfdMIcXYq1Jw/zH
GQavLTsQrnm6ORynLuUksqr9Kbem+THtRPtFjJ46LfTTDtoaZ9krW8Bf3h4uhqVq0cfzbV7s8xTk
fYrTbHpEwkIfW3ltIwgR6TpcZXoH8y6twcl+fDP/ek3Urj4SeZf/Lv/+jzdoUL3mj73iB0r7DYzq
UK08RpPatkwbCySmaiu1/viSf3l+kCGWYQElBZ3li2VKxOQTcOrmZ1KIPlZGeVe0qfmSTdOVc/j7
fYyv4o8LXXyNsEwWIxiwHZbnhYVFEqvfYPdsutx9DtEB7AGU2G8f/7p3NxS5LhMojuDYuxdZ3/kN
hWk8e1nsjk92E9uEJEQDKJsw9e16G5dIszGb0hu+8hR/t7X+XPqZQeGmWJZ+waqHHun8qpxyZ5G5
bvWMDcysAjXTAdyMfkb1EFdJfl/WNKUP0kiMfR2JVtt6cy30QwGnxt/JyGzr4yxeXadqXsnKde+t
umi3zLrnm3owVrWyV5nbA8oJHTciynZ0Jn031WaqEW9j0/uiUgTt3aEgiB4h9Y97Fcq6WTlRWziB
rBLIhkzRzHuT3Pthj+q1eenB/GeEwE3Dl8SPzPC/AXfE/L1Ixuq/sp+8m9HAKb5CFxq1MIcML71y
095VfsvgDsrC4oNnBaVne37TrKp3CRdwqufG1havv0wghhhqGsOd4LSbB1Vla906Mef+x6ic/EXL
7MGFWWkbat9MBbrJf3t3WNYw6jpLJxFrMtDg8z9Ir6qodb1QPYsCGQcI55JMm7DQmPDl85yu87YZ
rnyM76qu5ZocKZCB0hxDCX7x5sjRH+qhLPvnoRDdEMQToO9VAmyuQDgyD9bGFWn/n0/gk7eqvVa/
lQR/jtu56i1ChMRcNgjGERHnV+7F5Sqx/F02ZkY+IpZ6pHXn92KssNSa4VA9u6rPb+XchXuO13Je
NrTpX2sFLkaz02cXRWEFQeZiM2uYZ6J61dpni9z2H2HYeW+WNAe5bhVeKIDkwKKuvH2XixOXZITL
/UY7KECDXexiramQu7l190zQ7rxq/KJ+4cirb1vCMN8aVsTylEFoHK5AaZZX6GyhYDRD94H9hRJx
+QDOb2sOtdope0t7MkG9tztDOe6d2XntV+EmuO4h59PyDQu3PBFcXl57qNa7p8qSCxkd3T8zovdd
wiYEG+ZPvfsEpxQGlz162fh1TuRkr+3GcdVzayKL8fLB5pUrw2faKZq9n6YImqhhqfR7Ls3Y3w0W
q+wOalf76E0J/MPUaEW7ma0e8bSaBqtYM9M2EiZyDWrxue28Zm+F9agNnB0gXYw7wq1inHZonUFN
ilQM3XqsXM8DIKb7z960GBDnsGhoSkmRbDSrj9JdWvIm4Ozs6m4zyNAgPC+LNXU7jpE/3AlGMD85
xnnVzyGZJutxYjZYPdggxLhu3ywUqkCnFdrcOiGRiv/94+rB+0u/mUimpUlAAXH+aGO9c2tvlv4T
TDcIby4gxydEYvmpMuLK2TAdKq8NQN69xOjV8ZvxOnFs5VRxsZVjfy/BwNXl81gAGwtUEll3aiqy
bpNLBwi9CM1R/yykKMPtxz+WGcH5m7y4OpbiE4kUuyzwmIsFoiswwDtNMR+bwU8+OSNpcGttAKMd
oHpGvRarwjzaU2wnK9il2XifJFL+ajtzyfRNUpLbGgxuT4VRtz9h9w7P5hjLbK8lhqMFhoN57cZ3
8yj+Sv8hG7ehX8bhTW7KadP2EAVvsAbk8iWqrejnGOupv3ELZ3gh+7Hvt+FkNPsJZh8eikpqv6Iq
HAUTSRMIEyykpKrvaMR2N/SOm7kI4NAUybptu659mgAxptuxrivsGQhndGOns32JoJC6nX/Py1ps
cHlp0bd6rqf2U2n4XY1rZeqNlUGz7L4bUYc8l8qWbaBNopNqk5utre8tsyh/RlQQdyKau2/FKJyC
xByjf5YAnlCozfH4Sw2i0kB2U2seUsfEue5jweoDy1LxSatD29p0mTtsy9CGmTKTf7E1zMgLj77f
NO7NmAmyjYPe77OnkoI2uWuE0oe9iXDiEx2VhT3pdiiBBntWpM2VsJRWSBldbRM3dZrfNlkaHiz0
4WPgJ07dPUxOPYqVKMEW4k6FeYwYtG3lunbHKiH3ET7Bmhbj8DyoMC/uaNbIclUWs9ShQ/fOaWLc
EK7srgNv5MezOqRVW6pgKtG1KSnjPkDD5n1jVJG6ZDPUY7pOwNp1a5kbxVfMEpYeJINC+Gi70fij
I+uzC2L4wD+9Ae3Gpz41Gy1QmWF89rupkZ8KY8qm2wofEbOzvs7dVTqPwEjzSZknJ8mJS2Plb9pN
DCPtG5309mGI5lQFoeVO7W6WsUtDoywjBGmd6W/dgWPQToQWrwgxABNiOq9NtzAeUaliHzKMVcpO
qm9rc27y/ZDXutzgtCSRSBS1+q+fZP2m65WdbHrAi9m95YZVejN7oSV2Wm/X4tYPaxNOROd4L3Nn
z9XB7+GZslsO3UM8Z6a4gYeTvblj1OkBcgzIcbukr1reNZo6j54k7OxnV4+yOlXKV4CfOzP/BsPT
k79AW0bpgz3k7vjLhqWVbgqaLSHa0coJ96asKxXYXVpAoaS1uhtwQuOaH83pvjOTPKaTW0t1mPxR
oiWUMyjwnG+gWmNVatt1GFLvglBEg3UYrR5gFGhJXXzmw9XMx3DMYHS6fUQGbGYO1hvAsyFby94C
a5vGhWUEc5cp9Qzt1nj1orIY79shUZu2zHTxFEcdQOFQkMi3nlxWli/JFA5Y+ycLai9BwrP1n3C4
SQFIV71ZuemcPyw66ec8k1G67rACPOuDGtNnrF169lxY7tgGGQyf9lDKGGtEL7Ws0QhVLAdBuBLA
436dDrNffOeM2H4H2zJ/K0Si/6fHOQjBPoKv+k21KdYovWm9HZ4tX6xTM6z7XSiGsIM/2VEpjnbj
Q+Gee/6Plq9kcxQtbAjqyFb/TDYlEmY1Kvtm0HPiZNqxIxmWyPOwONXNSD1i9bJZe3NrilXi6kxh
6MZ3d2NbA2mq9WbOv2owwZgFkJrF92H3tVrxPTTVDUibsNvotRvaK310YIEYKoqOpBlhUzXRU39n
HlPJAKqQo9hbS/8kOmtsNnM5uPY2LCq7hC0/pOOmTObwSxtPQ7Nip2lLsH1++aVnxFCvMBI1Xya/
4qMN8de/mrH0vyYdUrxb15D+Wo/QWx+1Jgx3fmlp+qqXbZfvacsgGgsytFbHajbidAdGHPdjXpF/
Pq4Sqia43gSIfhZRMVnHkoS96GBgkjrU9tyVD1Wsq8oI0BhHYg0vO771rbSbjh1zmKOGikmsMSwU
zmYJPXjxM6Dba8SwiD7DVgwaK3Jpfo1ytGO7yqdq3tEQTty1Ry2jr6JxScR2OJ+FMpgAd2L48/ui
fPRztrdXK86M4h65i9seG3q/E7Mxo8qZsUyNti+jSv4MW1swxmHd7q2NyoU1MgxVMOYnyj6C2Vy7
9r740vBfSUKM55U+5bkbhA1HkjXeBidfZ5KUhAOZBZzT4sgyEY8ITQHJTTpYFHeTUmH5qU2cfjhx
ipkxVOUu9QgT37ho1ddBj6r4MDB2vsk8P01v8r4Zjzl2Ef1z74/WkTYW6uu4NjhZTY6qBO7evj6Y
gjzTNbwBIz9Ufa+S1UAcns/BMnQeR9n4zxZSfGvflJMbvYZYVof7hRj8lQWk/KHMSLudGVZkx2hi
6vUFXaM/bCLU3TrRtFou1h5i4vSJI4Woj52HkLnWWWo3emJL8R0rs4aBw6jLmyWh48BEknS3PKNU
bkBHV4YN6JU5Af1eN56r3dhVc8WXPFqpupmRJrufZlUMzc/OidyfUVaW5RYqh6X2+qzUf5h/gL4j
pHDo6YcYaRoqTjIG1gpSIeRanM672c6b5gfklqFaO15m/fRL/pSVP6GT3hIEIKz16EhbvFVoL4sb
f8bSRrgC5P3sFR12lRxI8RLRr7ALDQvlf1i8jhkRPHsZMzReeVne7zEtWN7B1GL7JROwUijTJh1G
AUSa6OTa02hvmqLRzP2kubXFcNIyspPdyOF77Ma9Wie2pmunqGYMfLI6N5MrX8aWexP2nr5DYoAp
vCwwWT3ro+7vJgBlCLL0Us+3KDPK4odknZCroqwtgLouM/TVCLXR2WXsp2K7PE4HPV3oxwHnLm1X
WqPtEqgBheMTK5SM17qU5SbqCQQ+5NqEziEoo5Y5cyU0vWIG6HFGNzk3/FdpnRVu88Jkw69rZKJw
K41hbcSFEe3cGUn5lhqxhzqNJD0JeoE8/baYAOKvtEE23UbITHZrRyn7lRPyJFcU+iBbG1G7yWYo
/exHPdXL2M3voVOrOHO3nhX1lDFeGVKh+TVodlPznw1Jw/uHm5SxloKR1rtfbunCAy5VQlRSr8fw
TPrI8JLbxpqFoQInn5PbtKgy+zC5XrzOwjy2N9o8mngRzMKZAjG4rb0qqsoMN5TAE4hjN3Us8OKa
G3+LZZJR60bDeJcKyyH6t66cbh0XXu99gg/RRne5WyCpn9C173LbnynpOC35O021bgEfu5QTZ7O6
9Ug9DCo/RQ4WgOt27wlsSavbJobg8BmiRfKCrG4u9qPfYDahwjDq9YA894tW9olLfoKT5caqR05b
7fHn9O66iTNb26DzJaKhtmER94U99ita2NEYeLCAqyLI6kgb3oy4lEPgVqVpbXi5IRF7Rj4BSoGt
s2LByZ1vaWqlzYbM4CFlpcJ+uR4NF3lCTYPxJJXWylU9mO1tbDqt8wn3QozsXIcJX51K4lnxT2vA
31cRdVm3kloiQOpnFlZBffD84raym6oBBBNqdbIqKY7zmwFzcMI7m2lAZjv8PFTcQIceSGLubIpH
q9bcBeyO1CVx8nyClN+0TxxB7XQtSuRHm9h1iKw2x6K7c+ZEm96GGRXzmuyR4VDraQNSGdGFfyvD
bGbEaLITGPeVP7QPsy679IYMDb8hP6L1G0lrL0ZCcTPnIvrmaHbUHMKOw/Wabbw0PmueSjHZcACj
C8nSJTctXfUIlaqXaW7gl1gAYFPNkbllR+1wBCUwmtaqzQq5LuSQYQ1GdHgb6b39w9DHClCk8t1o
R6+s38emP1Z4G9M0DRQYYv2GZpFmrgh0iJu1AJaRb/OYem01ghl+4tK5s1L1NJfHmGnEsOMlqm0y
apJRX4Wtb6Z3U9bO2s5uRQ7BpIrqlYHM2P/UdzHlkhUxunnJ5wUMnk1FlB6jsGFoO6Zd225aHRKF
I7NY3yBj5IAnQL+Tn5xC2F7bZakjPwFNpYVxYNd+XbKS1X6x6rXEzSlFVDr88DQKkiBTTFM20vcz
HQm/tKvAJploOlCP0PObvVrcz7XvNEhINTcMjBy2WcBOhR58OTIamzYmXcJORerdFr605g13may0
SG84aahqdp5yHC5EF5VDLU/tlLc1kTIOATadGhEfZ/kYs1iVcjNk3hw94cgJtz5VvizW3eA3L25o
9Mmxtsr4ScSTO22ySUzYb1TCKCMwqi4pN2NcYFbpm67J9m1f88+pMlzvRCNKyyl2GrIbIKh3Ni7S
MSXiII8d+2s4T8C8Q2PWvE3dMacLSHSuRoxtala4HNk3xCpKWSPKICY7O70ZY8dtbzXHKG89Y8yN
vWw9j1E1qTTUuTB81cAUctR5bvmUrvq+Cb84HiDbwCFkaI2iiQ65gwaxptc4Fu5RIqN2N9jW+m9T
Zyl+g2mM7YYKJOTu4+l0XkiLrYCgO0OfHtnSvQ2u1LlYI/z0fzasIGkYsI2o5k2lZfK1xpo0vuRZ
Se6SHhIiVQyx+UbYRz3dui3I8t0gCvkNVUM/HfXc8yYa2mWqHtqwUcecpOpyHQ25OexTZRhbUdHY
WrdTVMfHvHQlYeFTOhfJrp/9yF5LeyrZyMy4g+oJnUTznujX9A1p1zAZ6lmKX1WM/inIPKuxdmbH
sx3ZyPKNP9r6vC46ExN6UJlxXUcM/FuyXqjPAQ0bLWFOgYTp/yCMMdW3IJez+VhAvFFbdy4rECVW
bw8rqKbl85TXYJmhhDr+hDs1ZSXV7dl6dYn6HTdTH4pqI0gXEOvajI1Vp2PzesVIPPvbPDI059EA
UN8+1xpj9nU8k2O/lrMdWdvJjT03sGJ79lY4UMX8LWydcfzEJjyoNSt3bh96ZBacfG0dwnaNU3Nk
wUxcA7LsnKVHS/Hno1pgFZMrmcCu2aVp4TCnTKwpDGbahpEV1HmaF8i2pRgoEp1ZbTjo6GVAIWgN
tx1zxwepkZazc5zCsHdLmAR8CNCdgchyslnsZBb1bhZ4kKBQgpq4Tfl4vjcxC8Xa9MPE2yZ1n9BH
VnWcxpvQjPLxk+/Uyn1hoxXuM/Zeyv0ANG7zXYR2m9zXwE/FDTM5tgByQOv5lnQbAeSfjjkhZG7t
/2BlZR8ryjGqiDylmgz0eoLH37REn2yyTqvj7ZhI/bVF66szh4qg5IdkDsOTngb505GJ0jnHOZqS
AY6lUCuutPsv2r//R6F4yKINfTF2XM6JEiKS6pbggxP+EfPVDztxp5VjfuL8TNaZHSbj0XdppNn4
8q5MNy8j739fm0mLjZCZrjeZtuf9yRYXophNlZxodpXZPiVMBKOHJBeB3pZkCpPhZudGNCNBI9U8
H1CxauEqlRoZLGroiX9ujGnbTQR1kdnJdp8Pzr5CjH8CCZ5879voXzNfkeIg70TQj4qA/+FdtFQb
Mad8knpzEugi+7vEEZK9xcvIuSBjrNo1Lu2bzzkf+j8SM7hZzCZRw9i0y/HGXMYhMqxsvSQts5NZ
6sUW3zXrtqahBA/cOFG7Fi9sf0QI55hX5i6XUzGujNaM2RNER3zJ/u+B0R8TYYUFMZMGVwbqScVL
YyLTaBNWBkhDKXVSitz8hxxTQk0MnO+B0xjOqqMn9Z/oZX6FPfjXvwaGG7xsJkHL4OLipXFHe7AY
z51yD3om1dE8H+mwZiVNI1Q5NfRcdZrSBuZYK+pviRvRQYE+SrSUIJnkStP5suXMWst/OMhQotoI
K8//GG2cssg3lLyJezt7MbI5ObTCMgMW/QyWTlrhnVAuYSNYojcfX/pirIytBpcHxpLFrLQApC8u
Tdw6SzoQ0aOblvkXo2vCrWaZpKFYZn8ikOxarvIyB/pjTrR8rGi5YefhjALtcSnv0EFCKSTc4bHV
jXobhpNYQ1YqaVqaDPza2gWJ5Rc7vg76t72Kr/zcd+sU3x0CdmimECdIT7qQXYmolnNhTulxiOpy
FQ2DfWdjPL+duUW8gUvncFCvLJ3RtRfub1debPtMM5gqYHs7f8ajQxujsfzs2I4Q/jfp5DXJg2l3
00go2m8IZifdlTNBVF150VhE636iHt26BXHok94Q2eNM3eRvmrQv/Nci0otxB0FIm1dxNaXTSerS
zZ9CQn+uga4upjHLOwLQmuXCg6KA9+viHanmECGjNmfHifLGoZgaDOczyV6eviylbvuWs3YyiM+w
kVxRA/3t0ss4U+cFNRkhXAxQq3lKw1LJDLphrn/iAeXxyhQwKjQOPMkKtMAvqUfTlbfk/erAL0au
jt6KFRLh5cXwOg8Js2y8KafBpE9mgO6/3HlTkXyOyqGg9mS4v3MaN0agoAzvU5r3bPnkhDtvTgMF
7ONP9K9/DeulgWvmt4D+QjdpG6DZvdnJjqrVFhLDkmjdd5n5ZGk42AIyX4yltvfnFz0dksWiX7XJ
iuiyOblDGqiu4HD/9iYj3f092aZkubRCOdXQ9Xqu50e89D9jTJubuWio/suQwMFOoolzDXqCemRQ
pn98K5ZV+Wz1QKFNlARyAjSkNhD+848oI1dFbzgsH7XIrvdOJEq4EYP7A0COfP74Uu9Q1Lz1/x/d
Y5H97f8+vxblcNH1XVoeWzfKD6aZoUQDEhE/MDQuy6d2bMqvuPE177HrHfVsamZJOQzka+dTGlpD
UCkhvzCzAdqYTGmmVmRMDkbQmVEqtjryz+nx4z/5b3cHrx7kcmLW8UtezOCzelZ9nBKPO3B0e2pr
+ZJMTXeLYzS8UnP99UqUeQD9KbpYHM7vDfOW2tMKWR2Bgxjb2ZEu7fioqTZ5JYf02kj2/UNn4Vl4
7Hi5wG8u7+MfhYOPcoEwRlEdyTlEg8TRehgPcE/lp0FrhFgZDPG2vm1OX60594Yrb/tffip0ShrY
bJC/bUDnVyfAdI46J62Oqs6Tuw53zn07t0Ak9MHcf/z83n9YXEgYKK4WaC62svNLaWXTW+1U9EdJ
Bs86VcQ6YQC0D41pZLea5kS3uprhashr1M9lFT37rAAJsLpQGKLYY3e+eJzAd3Q3pGPJXMOLb/LO
hXmPEc26civfLebkZWCftPmaOCGisjz/fcqLndjQm+44u5nYjIq8xkI2807XJm2lmqbdj7J+/fie
Ln/6+U9j+1gMvAySFufKxUrutC5SCceujgzlY7LLVFZvStrCT/pIYApnqtK9L6vGZoQVSorwtMnU
Ff3EX3421Qb6mN+GWvqF5z+7pccX0efyDzhIXeZzpMYHAvf5KfEWmm0JgD3IuqK/8ja9f6gOZQ40
KfT2XPlSba8XaWIPVNbHUoyMzkWvpQ+mYsL98Q1+vzvx7lCy6tBxfWPJKzj/eVpcMbQgOu4Y+RB8
n7G+E9c2M9opX5oZ6GMwxUnMiNCPhXZIPaNQ24GzgAw8EqNKta+6MRafP/6j3j/1hbcNBhoNCWjh
d7qravJJ+Nb6Y9Y5I9I7uwZ0aaXjgUWmMAPycdOfYRIOG7C+1cFUkFE//gPe33z+AOw8EIO5La53
eVOwSBqdnQ1HoUvzP3PSzA7gjzX/8xflLf49m3OVSTaXdVFUYolrprZy+yM0kvFrZmYveLNAG9Rj
deOhV9ovneXDxz8N2+W7bwqo7CK4Fy5nfVhe5088rhS9aMcYjxNv7T1ZB1W14mHoXSDqpSGmgUV+
il1l0hNRhOMeCDAkK9IWzrRGpCqNYOR1jT/ZsRYdi94KJ3Igs5H0XHtIqO/StnXXuRhDfUVDlsYQ
CqcQcQSBXRa1V0vMjosj9FEnzLlcjbkSJ7WkkJJkM3p9HkRzmN3lTR9VjynsOjIJ6abPK7dX3ZP0
HbzGMUV19chEo6GZO8Sx9WQxxuzu+KC8fRFPqfgmkJ34P+detClWe4b8my7uB+cGk4QvgmZ0GgzF
omb+FjsRPCJagdjxK61Ur2hUqxeSVX2ocXZpfjcM1Kh03KCIGQHrgyjWaOgce1XV5DbgP+2yXTVW
qnil8NR+FozQ/P0SPEKvjttSBqGn6O30+fgrKkf/BsAfc1/ePeUx4HVnf9frHecXpnj9jT/GRgP5
KGyeLcqOp7RHgEdEWeijh+hbu2eu3aTjriQh64mwUSaHNCL5PugKdlBsAW9Hr7MxhsaOqV4y/kwT
okY346j3GY01FAkH6JbkabX2gMCgcU3tlrli/5jQrq6/xoPf34fQIMN1Y9lMtHt3lvNd5S2GNtNo
3OHeqCL0vWiN48eQk1a6kk6YpRvEVLV3IL+esI86gSG6buMhoodjx3nzi5vE3KOukKCtusRb0lVz
1/sWZllXXilu3q3X4KERMBq0UHneGJ7PX29raqNRoGI5hTZpNh2aeoyjzXBqbJthBz2a/B7SlqZf
KXPeF5x4lDxeHmaSvEO2fXHdmbGEQ13bHD1z0F8ij6A8cmjpDAdJ3ppfDMb2EDYScoFvzcwdjXCF
4H15r6tOv4PAJpFrhaobCYkBfLjNFTf9kEQzovjA4fjEEM03q/na+r/U3Oc77AJGwrnIcZoWxmVY
DUgk2U963B5d/D1rh/ConizIpEQ40HXPIZL1zxx2S2jlTf6pJbpkjyRCHFXaeN/sXJunfz0jcBt9
+L/LvofC17/Ybnu06bkynIZpPI8Pcga9pEkbsJFIcQ2gcGmuQxlPpb2kSvD72fv0iwMJcZUoFtyi
PbKq8KDY9gisLa3Wf+P16u9zWKUEW0H7drMy/xyNdbQNM9R0V17ZZcW9eAbIFVmp2W84H10ek30O
qR1maKId2snZoXrpb/OmjTeZWf6jUxUaFWs+TQxaVVT/gAjOvw6DJhmVzmAd88aoH7K0QOfRy4kF
KSujWqz6Kqq+fLzjvPsgESFwmuEmm/QQ3+9yFVbqoTbqoyUi+4Gk7PIAgVq7Ncp8/qlpErlAWl0D
vr6vaxzSXS3QQdicua+XOtCkLwzoZ5N1QoWIbIbBt/NtBl1E/99J1Bs5oGTD27HdNitq6unHAJA1
ArimtHjRc+lXtvplKz97xHD5cSUhXHf4erEnnd/3OVMtxZxrn1o5m4eZY9JWZZa2FkanMTMhfuLj
m/7uMLKsgvSraKuj46eWubhe77iN1UTWqelte8M2NLwlmdGILUwus9zoXps8SBiiyS0pxfgpPr76
X36tt3gj0ZNz0geDcn51ux5Nr+8844Qsx1/lwoubF2hG8VsWAax9SWC1fP74iu9KRofjD15Mgfx3
gUZd/N4pIl1I80NxgtNovHiVTVAnuoldO7nmG5kePupBNIdMlSxjZ9GkrK7YLP9yw33XhA2OR5eF
9JIQLocWHzS82lODm/JLPnbmo9Zk2hqKt7ZP81E/ZI6sb4mRU/WVu/1u+UAgy2aHJ5eu6AJpOL/b
RqegpVNPnNJJTW1AXsz8ZDQ+U0hYP9ccm+/XTK5GugQmP64Ho/3iTuPWHcAueOLEV7M0urVyk9a6
MoKIGnddsMDsNb8qftYM5R/JGjGGw2iMyT/f7vO/4uI3W33chvOgC4SJoXy1S4e1i+BtE4FcOM5f
afJbqyqXEly6X8hr0X1/u+NIz7HHLdgiMs/O7/iUM/cvRu44bA93VaMtQO9maPre4ah1zef//s3C
MgpLZNFzcwi+tITI3Ml1p3aMU6QPqXnqdA/5VJnLA1kMToy6xVJvoZbO8W0Wlt21QKv3nzKNOtuw
SPHiqAK85vynmkk0lYSyOCdtDpGkSua003rq4unOrdwY0JBhX2ka//WKKL94ZWkbcTQ9v6KHctYv
aZiezCKvNhlpcG2g64V4gFnpIFY2rrHC/vI0Od+DGmJrXIZ6ywb2R4fK6kSo47t2T7XI/JNJaEK+
ybU01FFrqnr/8UL1l6dpsh/BaoSnQiji8u//uBhpBTYYA9c4pY7j341m6jwyAp+PRj/XQaoXAzY9
O43XYCrdK0e/d7+TGgcgOUYyVmX6jBeXHnqm7E0+4+EppdVu9XTUKVHTuSrXroGz78qy9O450u7m
jWVBwHSuE+tw/kt1BLDUGHrNL02rRcMZHwhOS2EpmBEIvLH41zsLZ55l0GfYwFmUnef8ek6T4AND
Aw2VKtG2FWj/FaHrahVhzdyIMhWvKQjOZ5H15sPHz/T9jUUnQ+cPtN4SYGVdvEBQKOzeNqbmpBJl
POjObN6lWp6uEjQ21ZWN/V01xa/0FsbIctLkLbq4VpSzsvux1ZyY+3kHW6r02HC0Qc7XF8EsOAsG
cOOvNXH/8ix9MqbxD2HMpVtxcVUyvfO8kCNZjDkOklU7xNpTU9v+Y4+2Y4MutLvy8rzfZmBv4Fdi
xsdSAMTuYomdo9iDCS3USQst4PJmHDZvjp64glcW+HuGIjK2kpfQtvOvRKEkzQGDWxj59KXi8qoT
8P0ThvBCnBaudsbf7xZ8BK98WpE3nRqjdEkmXwQScnqjfrq23r4vXElNYCpDL5l1l5t98RqXKu+i
xhXzSdJDyA/G7HA47/Ww3hlDQWcXIog3rEdTupsaOlHzpM+UMyjYSmuaAvJsquT549f73ZLFX4Q1
TyDcppZEr3j+YVWEsVsReuFTNSrpgRIQbbYKY84qJ+TJWOvgV3jxSkZFrHYFR2Dv6eM/4P07z0LJ
qsXsElAgRN/zP2ACKy2ZmI0nCD/yZfTMrlgxxMic/VzHhrWNidwavtnKM681E37X5X/U7Wx6uNjA
nnBk+j3CM88vzYKlbAp3eYcWtp5PGUCxyD2hLkTZEGhYRepilQ+lTL+T9ZB2GynnEpcAwm7/cZhD
rbfWtTYmKJD4ae7VIITlZfjzz2PRofm/2DaxlOMXvdidR5E0Hu7qgXygybdaslVBN/KFRGh2916p
4T7UTUKtac2P0hGbOaTBmwVz7dblQVOR6gLFmjFf+3wvXhnuFq8MBRIrBkUDnODz2xbOha8x18Eh
RCNvCgZa2O0+AlXWrBvHHU79ZE+3tsBQtq36iQDrj1+Yy49ouT7Nzd/HacpxoDXn128ZqQrui3FT
e2a1y73Od9gMiFh/6wtX7oyqH7OtP2X/4+y8dt3WlTD8RALUy63cllfNSrGT3AjJLuq9Uk9/Pmbf
xLJhIQcB9kWwEZoiORzO/AXJND/TEALFqTRRBcIGwbTRjOpPHbQRppUGQryISIJR7f1FW/zt2u8x
FQCtOBRfoOOPUHjBpJEz929OoakoNQnEB7Ng3eNKHs3f9gdVKB76vL/k9fRLTfHyOzhIhhsutHwJ
iNXsfdNq1hnLHcd7rNGJdPagjMYBL5EZA4VEUZ8QDaUm27OVokdCoR0/em4Jck4d4u5HDjdhTfVh
cbS5qamwk47AejYMfu1iAwdRoqIwXypf+tRuTB86VfUDhcKm3AXCnH5Mlgg+1cJzlZUdsgjo/42L
whtaE1xsvJEvP0zUDKQuUxGeFCuoviDxb2zZqe57PETlbmUzyoT1YhHkHKVFIhgqwvrSWUmMGiwT
TVG+NFPVPnVtV/0YAmrOSqzzaNHq2Njlbu5ZmzYb1OSIaIl97CynXXuVLw7lrzlT+ad1R9gimi8O
RWpyT2NzFHwRAzH0Ycbl4GvW5gVI+hGFelNSwTZF2M/6cx7D4V/JXBY5BMPTRJNeQGgq0/tfdp1n
zU0rByP7E50BNcHdU+03QxmM5wTiQokkpRKsfPnrCcsRYZSjEwBobhkFQh1StOJF6Smox/7RTK1q
O+bj+JpnrtL7jYFsgBra1PY7oKaH+6suN+7lonsI8PCVaQTTSVoWfGIIVGOHW8qpDjP1oLaj+lxm
fQAdpEssWHrjsOsSw3rDu6DZUdEoVhKo6w3OvEEnov0BLAzA4uUGTyNB20EM6Yny7vhEMHYOFjaK
u7Q3lTX+/q3vzN6m/QzWBqGExYutdQDLBlqcnaa5KvZDJFMyBwiFgtfxARvo+RtpHt5yXZauieNc
xw8pQ0d6ohoU+2kZXk6zr0dFNmfTk0TY7HOi+Cc16utdDTfqcW69+hwooHHvr+2NnUwdk7KmgxSu
NPG+HHSackC7LVg/M9Xwdoe/1uQ+Fw4ivHGcpJOvmZO2ZrZ5Y6a8/l3yMFsWEJd5oaIZUnagzE8w
Pu3Hrp+7z+yseSMcVA/RYjHsr92srClX39hGAGmoGsueBsnoIj6D9gvm3piLE52mR2DeobEZkX3a
6SMmhCvH9caRkWUsWt5kNeQlyy1LNktd1MpPZRAM3/Ng8naaGSlbfI6qY+TW+hNIueQbytbaS1Yh
m35/VW8PLwsPtJHRzFmsKh8/VOrOZlX7KZ8o7TRu4btlg7xc3pfOx1oMvR9RK7C2UTf3W4peib0S
I28tMnpLst2K+TPvu8ud1cUTMnpBWpwCADkn/o92mzqN53eTWtKDT0ToT0rZrlRcbpxfxGOpSDi8
cBBGWyxylcdeM1ZxcZqFHT7Y3qTaO+wD2kNZtXa4mWTJUi08/GNrGqn3v/qtsySBieQAvPSucA6V
pSQph7U4OQK23mYE/Q3PqJ3+CdzWy7CmFGTY94dcZodIfJBu4AqDxisfWl+qnUQDAgNObCTnStFF
Twu5wbc8Hrto11kuHLcyzqCRhpryOg1kCgeUPaxHp8HjGI6ZmmQr4ivLt+5/vweNdvRsVLLWpcSh
bkXY5nRRfBZBaEB0LcchOPDMAi7lmRh1YhXQxtOONkns7NSpS6ptg/9Nv4mpebsrC3J1DIii1n+J
ClgmlPIutyC9wMAddCMkT6RPIuCzPOM4AWG6TyYxHbpW6pkWkOCsTW/rSXIsHJhB91fo5m9Apo6X
Axc49bLL32AIPM2gbMTnprXm7cjeoesYZz/SdPgxqrPzJTbyJPeLIJo3YZ1GK5Hg6hTyCSjjc23L
Kh2kiMvhy7EaSytLwnMBKHfHeakToO5Bsx26zvumQdh41lELXElJl29N5soRgISh8dTl/C+vlRJj
grlNGuUUNsgElHjIqYCD0ZfJdC/+kpuTsyvcWkg6VPdsQjh56ESKp0Cojm8jG3NF5O7WIoD2B4jD
J5CCS5dfYeJBgo6KE56NadAGPyqQ1JhEOat7o+BBa+TCeQ6DtHko6Q9vObfzyi64Ckt8D74CD1wa
wdTzFjm6ZklTeHuOzqkdh5/hcHknxSvM58wxsy82cF19G8d19tc0Yx90fwNeRSWGBoIJJkf6JzhL
/Xm425g2WewAbWrLh64wW1aiRuWqjsWjNVTu4f54N3acfLNy/AER0LKTv+e356Exx9oAvyc+k2GN
n3o163iK6erGji11S9vS/BCF7Ib7g96YJHubHql8HSLNLr//b4OmbtpN06gnZ6937DfqxoSVWrM/
CbXFXEr5Q9aM3N5opVLQJ5sAVbWsXAqeBjZsn/ScKKH7bKhgH3TkkHApjwZvY4fwwUFKeivB1WIS
F3k4o3KXS+Q+xe+rW12pRvyEJzc9FwZa7Bhi4rbSzyrKKSlCUPc/6K1VpAlIIkrHRL5pLz+o2csO
IJoRp8HBDG3S9f5TpQlrM8yJA+PSSnnUqtH7/UFvnBJZKqRJTWYIyHYx6BzZiqEOuXJSevputLuS
9GyMhbMNM9BCZOvGsClg/j45ie2snNAbNym5KHhuSizU5fjClzMuqlHVE8sOTmGJuL6vQxhrUL1p
9GhTtVoA/9jG6SCzstz3yF+7TYXhB/pwk0B6tcvGlWMkh7tYbKTLEAvmfcsiyAz98udEJI6iQvXh
ZLeKerSFBec3bgfV3WYdisgry311fuRo7CseIHJfL5HNja6Hadur0clVYm8XDLl6qIP0sS+KvvYj
QIyf7q/02niLWzEAF9hN0NlOfZjG/8xO0IKkq4cx34je/hnjQLmGIrg1IoAUXpK82MlMFsur5kkV
Nq0ZneK6+hECDNwPnZN+xlpcZYJF/PXPJ8hTGTiSlFEnB7lcPtRq8ZlMw+Skdm38ES4wDA4nbPZK
ALwEZ1u4b8f7I15vGJ6PoDK44CRKxNIvR4ztcKQMVyUnGw9dv/YGDUaqSuljqHJ17WtehQdTvlUt
PqfE4ID7vBzMxfBDg8efnNyEWKcg9BCAn3S6ajs1uZi3rhMYR43Sbba/P8vrZWRggh/VWBkqjMVN
rgk9tVrbik/RRHt+IyoPYIJixqm2Q5Gh/YLI0FytfNmrsCQnS1Ea+yUOCGTty8kiYFGiJdWnp67r
SnBkoIwhjnveq6NM7udgzsTfgdHkGtTkKB1W4sB1Rk2VCylZCq2oz5A7LNa17ACFKqmRnkhugu+Q
gdL3PI+M8KDkgfWzxCggwaZy0j8YTsTbvRXttENCol75HTe2F0g2qrAysacnuUgkAxwk8r51khOK
mfOwaxIrDXewfATqoYrz+f4qX+Vrcs7kqzKDxORoub0gwYrWq5QUrRM1IN4WU/uzEdRtXULoPvYo
GfgwEKvvRRGieIBmR3q6/wtu7DPezr8Sdkqr6rLAmMfR7KYzNadE73v9vZqr6JCGaFZuxDCGe3XO
Mu1Pk1RZzuQKAjPIubrSA9VQWwTea6Wnue6bdovlLfVr263KTwoY9gcE1by/kFrpeuCwBr6pwEai
FSjKjWMN3odaIpBqeCbLNDWbUk8BCZmdYJ26il9pTvYyNMrwl0pZ2dvRXxrdMwpj5cqpvqrtM/X/
UOoqMC/6kpcnDLEvErgmyE65mSTtLikGXTzUvZmvrOqN+dH342VCOYLK7XJf2T36CnkeFicvBsdK
lw0dKBQKMXYc3M98jvBtQn9u5W69fgyBA2Uf8/xTiZiUoC5nV2uTFY5Bkp+w05nCH2lgVtlhCPWe
ApRihJ9IJRtzq3Kt9z+BT4+QgFNUitBlG/pjO9XdvFPqMVl7FN040cAKablJbVjYx4sYbpfIf+Re
kJ80A1vaXYW2jE9bxB2ehFE000qGfmM0UIPSjpAqLgMuw5iJBnNfsaLoGfX1O7IDjuNT83TSvy30
nOKVmH1rOB7/ZDKQ20Fryp3w24MAsc6mVBuYHwgcDWgJGryxNtS72n8Vx7K/3Q8WN7Yv3w9uHgLj
QKiWDX6t7VMFIlqJDIdlzIco6IvpMUiK9Mv9cW5OCpN0HvMAmDiml5NCuLNMCA3lSVRp9U3zELmJ
jRb53lIbViLwjTsP8C/1G1gdDjOTP+W379eOBdQJxEdPtjv3w8bU6uEJgSDtIZsz3u6trX0e9SLZ
Z7PR/xm+lKDPYxWaEB1G6pdwtC6HLuDcG5EhipNa57bqm3bD/k8D59AiZ/ap75I1q6sbUYFoJ3cJ
2S/6d4sBJwE1FRx7eXLw1v3ohXa2bXmFPYTIebxEQVWHO3p/eEzcX80bV4zkMCNEwPOeiLT4xFpX
d7Ew6uqEnma9wdk53lVGWm4N0aI5oMxrL4qr8VhPqPXAveGbQ+9f7J5MoF1Ti0w7mWjWPpV62aK6
bSIJjMobsmQtOmFr/cKrDcso8qxTgqJoQ9/wcikhZlNmt2v9FM4hemSZaN/SqMtRuJxaXF7uf8/r
TImdQ9MGYAteNx6y55ejZUZX4j+j6adEE+0np6jHD+6IitE+zwFGbMa0gqo7aBpaaRlmoZpdO0dk
jP/UVEhuYMhNkvQlMS9LlWKDtiNimZpxGni5PSA+Np0tBRULImtxdFvroAo3adYmLyd38V6Uo4Jp
4rzQlEdL4XLyRTaWIgQRDKakz85JNCQHcB3Oh160Oro601T/VCdj8ieYm+eiapLtBAvwxVVRsQzm
2kYwtommf+4vyfWW4+qTuEfJSKBSsvhRZQqQWO0t46QUWfxzaOMs2NoQc3TU54Iwf2jiBlXq+2Ne
7znGBP0IFw3Ze3iAlx+i47GelJNtnKrCdX4kZZm/1mhtbgH+/CG3DiwIQ1FRo2hrOIhDLE4wMlWz
vEDN0zCNJqzqMCyybTMqa6zYqwDFOLJ2S0gkOQQ2dDml0O1VsxahdVJR23ymrW9+D4ei8dtQa/+2
rCjN/N4w1q6AW4tnq2gnUH4AwLZMW2xFTGXKLzp1vZrCp7cGlKfiFlVe+uvO16n3EHb+87Wjx2yT
nRH7KVtfTrTpatoYYWOc8Ecyn5XQMetDNk6oo5YDVvb3B7u6tSWkhImRJRCcGO1ysLKjdZ5jynxq
YkNXXh10Uo1d17Sq/df9ga7uUgYCnMEK0qox7aUkEYgyADOzZZ1iQw0RQurke9wDlPsxIpbtCzfS
7e1oYD81Oa6T7e6Pfr15GJ24aANx545bYlepGkJV623rVMXadGiVKntoxrp+QEG62YYIcCm+Z4t6
f3/U681zOap++XGztI6zTFcYVRXDpwi932MJzBPDKN36N0El73B/vFvfmCyWcEuajiLEYjEbNC5H
zS7tE8CobJe5erSjlBhDuAzbF2Rpa/hXGq9jL14zIrw1U+ZKcQBVAC47uc1+y5SSIazmqZ/tU6ha
2c7JTDXeRMXcNrvS69uPkQjHNRmU20NyQuj6gZtdltiHyfFQisrsE6RP8wFRnWBn9gUCt53t2Bh3
pHb98/7nvbWJaDKqZIRSjkRdvP4VAXUzxYL+1FW2ex6aSc/3U1yjD5mEkJp3Wl7S1O3aIeSb/z9D
Myx2Dhr7X/60377vxIxqC43zEzZBkW8VQfMhShu6h02jtUclYs1DzIPch/vDylBzcZ/ivES5RRab
XA7uEvaXCuEWSRfl56EO1QdLnaBvq135j0tLrfOzDB04PEycLVK1IXr89p/uZ9wNqEND+0TrATT2
Ytb90KnIzinVuY9hKQuz7c5arPWwX5EjqlDb+aI1wnhy8iZaGVn+y4uJQ+3CLITWBh98CV0wysnC
D3Osz0mYFOhzauauHofyYMBORoG3Ch/jPGtWLu0bXxtkE9ggm4UmSC5u0rqqXNwA2+aMdMd4bsqw
fkaqrTkg/u3uvCzWdrYRVbtmEvVHc+yUlWh1nTrSPZfdQXqVQLpY9stNVhWh5RXo3J/tudcBkjqK
94+NXcj8phpiNg8OyVLuh7altKQucVE8gOdO7WMqAmUlXsupXn5/Orbg0mVFHr6Zt4hk1ZSaLEDa
nrFya3tQ0IZvziL+kWijtXID/qp3XI1FcwFYGXU9YIuX0w6bBKH61mzOWRJV3iYkrf0kRqfXdoXh
oW9t1ubsV8D0U3/GK8ECKNLKylMUo4FpTgoGq6mdUbUn7GF3NStZGPtuojgfjMhSgn3aDuNj0bWN
ukn73tL8qoyCdKPCB4erieA2muqoNzqbqEznT1mLENX9U3y9mcnCdXrfFDhksXoRt+YMEdKuDdqz
nnXWdi5ha6e212zjSGmOXV+9kt1VKwJbV9GZvYTMBW0smBs00BZJDMBI4JhO2J3NDGsEr++n/TTR
UZpnLBFUt/rzCrEcUBoJmVgqQalYHB4QRl4TWEN3tnrdPFctLUiuAGWPeIvySNkQyMvQ18lOS+Yi
30QSc45odfjxjz81M6YZKlsCEAwWv2JAxrWc1Ko/g26K3vil3/osDg8D3rE7FfrMQ9Dpa5Cuq1sf
ciIsQRmlYatYS7TPFCbQzCazP2e1F8SbkpMNksRCZLgXqvk4Orl7MPQU0iyVp6/35/tLzXFxeCRD
B861RLFRQLg8PJNetejoDdmZGnX0ZUzV/MGdmh4SXREWyErXrdiX4YQuQ5dH4/Okec33qEPAXGnQ
fz/2rdZj6zco5d/jFE9vSRBk+x4pX5h3OFsY1Yeo3KuK7j0k3mwf4h4nmpWr9TrqUrXi2eLygpHv
88XpSIUKEz6Ls7OViuRbh3Xcc4ecP7pdSKXulEzLtlpPewHL0sivZ0M/3v+EN04Kxlx0VihMACdf
iqOAUEctSy3zc+Ua0Yd6VKPXSNHqY6536FiHlbNSWfpFC1ssmY7wn8OCIdylL5esz1Jw+6hwn2ml
N8+t7qQP5VAM0HDmefCVxizfPC+MPte6k/d+gJqAsimQ7n5PcdV8zRDf/iTmZurxCjBxQ52d+kTB
ft7Gte1tM8vutsAWlXc6mWnvl23Wo9iBlfBDY+j5JwMDu40jZjxpcoNbLkbr4jlNI95T9z+rLq+I
5TRpAvIIRtRcMuUWO1PxsO6p9PzsgUa2fWRNnHFb2U1ZQMhrx++gFr2j16eIKtOtM8Jd06E0f5TK
gMZeJJHbbfKhin+2c6V89ebIbPZ2hYiGP1VUPiRcRsR+xjF7BLSDdrijR/ZLpWfFmnf5UokCkKhF
lR7JOSBlSLouL8OaTk9TZmNK8hM3zc7UE4w6KlTNNjql4wfheKVAytWzXuloJJHf07I4YmEUfA6t
Ury3ozn+MFRaaFs78DKMb/LZ3uuqkm1Q8v33/me/cdcQBni98qrk9nYWOcRAiwQgRlOd7UxTvooy
H15BhyBxjvLELgra9KGygvz/yFzkxyF5cdnWV43mSU9peEZWeeZ8ZcepNpSHAXnmJ/kcelaNYj6l
dCQeavKfxynM8k0sUI3+45n/CvlEEHLmKxBxN+VYIBDjzw3KLT7dd9rAo5t9o+A/vRqG6LaA84I/
RXrCjaTW5yBDIEsvS2K+ZmaUnmqjPQ+l3exGuNKscSmOUaR/iUQ/Hy0Miv0iF2syv9dRiwGJ96iH
8hTiqrs8XR7Cz73WluOZjzseu9YIj8GkKjv043/klduuBMnrO46cWL4vURJgosvmAhpryAwV03DG
pGF8cGxkFWvhTls8FoxtaGTJe4tM7fvo9e7m/rJeQ2IkfpnBAaGgsnj1qEZwTsumuBPnKvCGxx6Z
7K2jmB5k0Ez7ogZquq+yNOe6qC3bTxRXbFsUOR8m5Y8t07ljJXaNjJg9Ts1tkRRH01znJT5D52AS
+j8dyLMHy2iSc1sjRn9/1r8gkZfRE9IizwDSRdAUXO2X65sOsWJnVivO3jB55caI55lgPtD8xefK
cfHoqpC1gZxZxJ4fW9X8s6eoDNcZKkp7jEov+tJA5Mo3fZDggoYlirqNK6wyHtN8zL9bFq1jP9G1
wvRZ0i7cjH1gfbk/CRnhl3OgaEgthENCbriYAyrvtcm7fDrzTWGQCuxDSmyxRXWg+N98vz/Y9YFw
JNaXDqckGNI2vvxg0VCXM74J2tlx4oCaVhOkuzmf8RAGEQIjqNbdca0kKg/Z5QTReuNegMn4i+2+
OIRWiDy2bfTaOcfNdaOjKr/VECYWvipU9ylqIu1Q1EADulSfww1sjenDH0+awjZQQ/mF6cktyj6Z
JOQA4tHPYzjqOyz1ymf8MFR/rFT7X2wrhj9Or+FbudBw2P30T5evCj1o6jmiRHJWOjfY2U6ab1oG
3dla4+2VsAq3bgSq9f+Y5C8WOm9Em0bV5cpibgseDKr9GcuL5hAUWnbM+7x7teau2hVsp5Wzd71t
4UtQdIDoxG6i/nE5HpBkJcNIwTiH8Bm/om7Ztb4R9tq7mAZej/cnd2sLUS2UoFFYpwjaXA5Gymc0
RdoaZ6dotAj1P6+r/JG3VOMT94NqV3bD6IfmmNQ7ENzOhzxWMK67/yOukgYPHSMEL+kcw0fnFF3+
CB7lFcVRwz6jL6DFvglY9SDQ30E2vlSF37c5b1Rr9Y16dakwrEtb5lddmtRhkSHmCkgOCy3CczGj
Z2drA+6IMSa12yRRrLNDjf/JaXVxcPG9fbg/46to4clRYfsCHKO6ZCweHZxoRcGNwjoDuku+Yy6a
PHoicN7NSi92Ywzr6v8Yjw4NbUiQlKDgL7+wKyZXcIlbZzMxC8K2dFVEVyCJX92hjA4NdtYrM7xe
UzAOEm8PV9VBQWexi6kaIjPIWT1PijJ+KaoS8WMg0XtFa+ptFhXDlwa5k7VcWZ7F3yIiABNq+1K8
newTbMBS3LPIUiWIlMR4zjCoeuhofwo/wntoTbVhcWwYhzggbxWmCJp9eRVnnSfsNuNt5mQKbme4
ZE2pDyDYcTZZkTXxbsiL0t4U8dzlPq8d3uX11FI9u7+si1Dx388gKyD6Q+UCbXi5rD0i07VRKu5z
amGB4+cKP9pvaiCywMXA26wMtzgw/w0H4pGiHBk+OdHlcF5mgU+abPe5N/Vp76ZCK4+mEmAkWUbp
ps7iidRIs7dqCyVnJUbcGptbldY1YDg4evJE/VYBj/s6r6Yhc58VG7HJY4G0G/KwwagfKYSHykOC
HJPnR7EoPoH1gdlz/0svtrOcOhct/pp0VNFaWea7IASSQaAT9ay0EBFNOo9bhASs/axo7aYRQnlo
o3hNpePGnLnobLD8oAZoay8SGA0dBitVO+8Z8GnCqTESHPrQdxVb24yTp7AdMUihK/BuNKOmr1x7
t2YMJQk7BiprEDYWg4c4sfDQY8aw56udM3jZg0gC48VWtXNbRMMOYUt3JUz96m1enF8SfJ3IyCUg
SdxLxBLWF+E0z0K8qGloJFuRmK37k9KS9rm0THzksZbzJDVzGOzPhZqK8OvUVAgH08aIP+RuZn3C
wzHLPlLJMKdNZoXCcnwxOUV47uw+aCp/Vmet33hqJQ6I889reJarwAByGZkPRMpNHA0oBFxu0yma
s8pUqAT0TqKFvl5prfMZwWGtVzdOApngc5fzFkdJledS72djBBVw08rO9UoFdrl5qPNK6JcUA+Z7
sn0vf0npTXiJoRL5IjrHw+fWU+Z5W5XaOBCEFTEeqtoZ2wdR4Ar0HetoDwuo+2fmF9zi99WUzXrc
zKG4Im8jm2aXPwFQeIGRaq0+e/Cxw22vxlUITZ3SsJ/0taNsg3BOnxKhquER6pr2pRmBSCBRbLT0
+ccSPyVjk3rI0L42AQekRrS1dOYNlDUvCHwviqf+oQhqvXjDCsmeNgxot5+rMIrsXabhM7NB9Cwy
3vNgnK3DNA3TV6vS+unoBL2qbpK26YdDaOXlsAvNyIg2na6Gby26NNGeOnPHX2QeeGLXmKnLw08b
dLX2KyV3t9huFZ1PB0Mx8W2EYcrPaafPFTJJZFCo4KbpVqGHgdXdQHm23ZnjmGnvlJynYxN64fSm
Ga0OVRyYl7kdcT9zviXjPH9WIzwWfC3K6WreX4/liSaXBFfA5Ug1jHedswih+Os5EfT26Bmnc1Xb
W/pQv4XUSl55E+lbK8/r8gEFlDUpP/nPXu4CTrLcgiatd5IBuVF/i9zGHI55a1Xes2vU86ZU0vbY
FrIJUYjJfk+xGPtD/U1AIqiUwGGR4UlCxhdbv/BAY8MG8p77wnK3AZoc731njVtkUqo10siyPiAH
s+DZqmRPUCvo/1xOL50QV22bKnoBPTJrD6kVG7ZPiVs1/Bk9XoGQnFq62zoRnfSTc/CldTqhptvY
iqIneYqzlZN//cH5RfTh4XjLb7Bsm7aBi2YzDfeXwm2snwIz6C/oSqEP3UqXFV6Ia0SIZRry6xMQ
9sC3AasDLnP5CciFphjwRfhSWkb3pDPsHkHc+NEeJ2vlVroaClobDXhZcpJihcuQ0kdDgDiQrT83
uG+89no8vSp1E2+6mjbh/eNyPRR4EUmTZ2klfm8xq2ZwldLtNOMZ38RyJ7xESzaG13gvxDGhrAx2
dTbhyUvBA5B5MAuuuPKqns96ASz8KcTcc6e1Cb5YWjk+2skwH0akfD/2g7UmNLm8rOC0UR7XAG5Q
R6CqtsjRB3zMe3wG7KfMi2tl17W1txu6gDqWsAlgvlJ13hFBBrQ1zGj65hXCWSkgyG94ERtIqaTO
BB0qgoO97JdNY9NXdZP1L2rk2OU2aw0vew5rkYsf9xdzWdCSYk+Sx+fBxpQkYGuxmnUIHiTFuhqV
Irodm3Y2sLEfIyPYVnlgfBAllAZqiloVoa0EKHxDRSNX9iwW0pQ+oD1b+az1dABecn3QeFtk/Yi3
m1liGuwmFtLZGEza3qlDRqvwwTgZpyD0jMFZSUSvDjfzgNcPz4+qFRi/xTy0pulRTATPg2hZ99i3
jvYG+0V7DKDF/9s3yhq878Z4XN+ywivJ4zSSL8+2NrQahbyofemHudxkZpD/4C7WhZ8a+Ye8Ku2V
S+rq1AGUpA0mnQJAE5L4Xo7XKok1kI52L+4MNbqN7YDb1E7nH7z8+s/3N8XVoZNjcSFitEH0AgB3
OdY8uV4CCa17UetGf9GSSdl7bhI8aWGt79vemv7Vo0msLODVoFAMaUuBjOVikqC7y0FH3MRHXFnh
HjvzTGccFqmtj+lB6ytsL1DedzZDWqYr5cmrgyZHJS+lvAKthlbJ5aiBKHU8gDv1pdJmjD4UKxbf
dLWJjve/6NXqUdMg62O3QF+l+b+YXIV0rWkolvbiNC6ulnph5k8EPftdHx1td3+sq53JWHJDcppl
0Wj5OjJVMugYs9KXKTaLR86Avk+kW6YVw9/xA7uoTvcHvDU5LgQSaprd9D3kD/otkanUGHm6ZMAr
F2KW6rN70RuiPBcdAeWPa/vkVzHzIjbypOeuI4nhA9FUWpx0oFeAQoSVvs5BaLrbpEG1cTt5SY8K
swYKbK5rw0NDxGpOZWWnX9HlR+siBMZs+aWnJge0JDx1o4dT99HAQKDa5DYtdhVQ4uj3pBDKd+Sp
nJbWaFllf7VTzlYUjZMN30lNg7zYZ32FZ+uQ9flpTEf3YzMZZMFqLvDiwp43rs541Shojd3/zktE
DmUxXXY8wUBxOqkvL2JAAAYbve9Qe7FTW209XkmNO48bm+ea2IVG5MZP1uiZb0jghTiwhaH5ITEq
bKkTk9cNwsVt3j8Cz6v0YxpPLgpwieVMfp6nLeBEGGMeEmm6np7KERZhsWsQtx6f8wwEc7sRCFA0
YOxivew/li2f7xu5vhZvg7ablJVoJ3PfyzUGVQfYCo4fpd4r7AaRAOZKRU4h0qj+ZCZ2rfqpomoP
tYcz3j6r1bB5CBwpythwUc8rX/p6R5OwIoQj5Rg4QUtqAj4YbtgHVfBi2ojK+b1ilZjxSksFnuEA
Ru6v6/VkeQqSU0HzAKWKMO/l+ak1Rwrwl/pLVcYFHOcs2jlmlO89JYkfEGopj16W4R6epc0KxmsJ
bWNHSfC4SeEGgJcsMVwObUMACPto1l/sLkyesB6Nj3oWYVWdeIbjR/WYb6uq01+6WjUebOF2PkrX
7VpxQAaIy9WWwDr+mDyH4Njol78Ck8DE7JPBfA4Q835re9qWAUCdXZCWYqNjULJW3b+6a4hSyIUh
u0KFSMeT4HLAwSudoRRd/OLl6fxP3STfRmkTmE5dsMkzrLOTOVnDjF7tKR4dJAxAsHhbkzUsxow7
VwmjNkhexlKJn8J+sn9COPwee96aa+jV52QkKoKwRCVT9Aooj7CSie6amr7MeEBjV6nBUtoaxShs
Tm/Yfxeq1f0hOJ8bB6sswIJgGyjeX8nY9tXQNmEQpC9Z0hXHOewVdP/HcsYURglX0pNbX5KpUcwm
H6K9tviSQ+S2bZTY6csUcJe6oab9MJSx+GkU8ZDu7p/NW2MRbqlgUs1m7RZns2T0PDS1lLNZEVIb
y9gGrtofE01JVhQ8bi0bHTwScYO++tW08Kan/xXk2QuqmXLb9+pLPCLYZCUIu++SUOvWDCSvjwHR
hojDmFK6bwlsxVk7dCAKpy8YpicnK07ck4v6AEQONek4/eVMi0tUvNXvf9TrsMNu4QgifUABGeSO
/BS/ZQwCqkpmuA4r6A3Rj8JKzd2QtRhm49zT7SshHBQ1PC3e5Ik5fy9qZzrpWGyurK1cu4uwI38F
iZIp6yIUWBfBr88saxBzzAfv1emDype3ovrvNJwG9dggiOZjej8bW8T2ww31rbUq9tV6U8qVbRmp
34E6l7cYfnYmT3GzUbyZXVYOTxTGzG4HrzmpLSp9ahYS8QcrcLcrH/9q1UkJKRVQ/qRMCNt5UYrt
urg2G3q2bwjq1a7tF7WSfjKMGpDMpgZ9WA64iERow3dIlX3UpDnLUxlYebaxldzWNgguJn9jalV2
/jCUo4fKI12C8dHJrUw8OwFKxT54jf7nyu+Wx/piuWgxSqaRrKRIStXid49ORe17qPvXGLcyZKOk
Lpgd4ZldItmELW6LR5PTKsFT5GnKpzgtvUPi6VW3GWu1VsEVl9HnLujClV30y7Xm4nexiXlFUDIm
bbzWspsttANLZRhehxjnW38qsizaZJ1iv4VV3HW7weyaL2RnUSt8d8JiDJqE2W6ntnGTjRZX1fSe
Wor8hbHuJW8aArXaSsS82ulAbwnMvFbJ0wHEygzkt/MWw64pUfFLX1UxVe4mgtK0h3qXvOYtnpXb
Mhlbc48duotfrBs07cEGNLZWN7rad4hmcgVSncI2TLaYL3+EawG3TrKme7Vzuo99pMc/rQTM+A4n
Ze2zAFW6LUxnPt/fNtdTlzwJCRCkuIte/iKAd1bfAKO1u9eyafv9VAcDejnJZPsdnUkn1jellSdb
RVTue2U7w0pMvzE6YAUJ1JepLDXXyzmXAaW+XvX619BTqTZ2aMHueQKP+iHm9R3+oMncfaBoWwH0
GbJJoqcoh77f/wRXgYZcFrKAw6knnb6Shy1D3DS5AbpXXbERZlWi2mcbi79dlIs2ta403/54PKoG
0nkPVAjA3UV0b5x+zmzDTN4AfasIOYoGvV0YFNUHLc/Kf2ygIenh/pC/yKKXhxCNCBtyL2B+0sgl
EA7SbEmLrC/eQtJc1xdlIELFJ6mE3O8XfYB1JyQRlDOmCv7tLp8Uu9+T+jZVCXlRt06WHurDs5H2
RoyBm1lH6rQSKK5SCbQf6ZPCPaVvKWX3LveCKPFl1+sxftNbkeevUyvg+xVNH5xSgGtrHLvrnQd8
ha/MxcL+o5x5ORrDJ9Y01tWb5xQCV0tljPivdf4fZ+e1JDcOrOknYgS9uWW5NmqVWmaqpBvGzEhD
gt67p98PfXY3VGxGMXRuFONiUACBRCLzN/B26i9V636nLo1ldNTbT1MlVHXjTfMmCnX7QUiY5MtN
grgRCpCr8VvIqeOsRrN9iM4Fxm7npB8NY2djhCg+jXZQBS/RaE7dXxGkgXzvdCiffoz6xEz9iuD+
vanhzgBntNy/CGh1uOtmnO6xY7GV4piqGS+QZposbd+7Jdqk5RiXum85hT6e3EQvPjH3nCx0BiLm
Nwhvmx9z9vkLZYP4NfNqRfM7IfLX1p1171RZQ1fvnVHM476pkjw/BIWRZtACjAarrLRES9xuAuVL
XAg9fo1Cp/3H6+0g+opnTDb7Yeixc2bNmokjVaJ/TRUn+Av6h2c82fM4xfD+nCD9FXZdUz4n2lQa
33KhttPOM9La2FuRGQb7Zqbt9JS1Zjock0Q+fKRqRHmcKD+MT0hH1+ZzBeTiO7WGUuys0ZkhuOE6
aDz2MQbKZ7ZQoR3HfjYyHz0WQPmOEjbO53RQy2iLE7Wyu3iuSkEEWCzy4rv9ulwmeR3lsThbbTs8
TXUxftVxC/oQuEnH6TOb6peSwMyjOqOJjG2W/qEKkEYfC+kssCY8X7l3l8pHaqJ2nG6yGIov3eda
SaOvUZS1+9pR0wCFcWxehKKaH01RBkfKKupGGvV+BTjF9JDeJOclg/12BdLamelZ6cHHwIpEfYwL
b4a3C3Aq3emIA9Wj79WzbV5jt6teOvS7073XuHOycbO/aW3cnjMeXMRYfgehDwzI4ndY9jQXni7O
Ip9nx8cQUqhf3NpoPgxD37i+pmfZB+5l55rj+faEQl56xccpdD/PXP425K6yjL9qQVbY362UHthz
nDaKtdXHeX8HwXp6K1+TdVILXYQjoLgz7wsaqxouDk+THgc1aq9cTb4S9URqrq3i3407QSaEi6WR
bX4JO+VieDemyPBA8Lw+P/fNrA0HRR3yr8Jtcsi3fUb/OY0sTEz9RGtE/G2OPCPb6bkyvAxaXGGw
hfpOYn2//5uWvCDJVeApSSNLcup0isG3n8uac1tXhkz7VBd16n0sUc5qP0084vUPoRo3wx7dO8/2
09z0otfJGi3lxUnKCdahWvSRr9dxlH4FdFkMO7Xt6bzpldImh76e8uQvsApDeWqzafC+jmU3hYeC
jtHHWpvU8TOo92w8loERqhtJzpJSIieFRopmqNxr/LG88I2qS9wuN41PWLHOj+oUzv+6XZEbXxw9
CE9GW3nxRVQV59KLkKl88jKrSR/NtmsvBso46R61afHBNlPTvNRpVH1wBsoVJ8xvOuWDlid99s2z
hJg+Z06vK7s6d7JLGuhiy4t6KcaE6TAvFRhj6FHgIoGyze3Xiewhx7c97c5qA8IRiAWE172tFkX4
uR+Qf/ezGZ39h0xYA3awKfKHbYpxwxxKdYAkQBJ9T8EQobv7u+ZdrOG3UMtHWI2ejOy93v4sEcV9
l2f9eM5RKdYeQEiGH2dRFU8B8KhdkqfZ9yowBDAQpx+/zoMrNlKXd6eXH8DYMG4oy74PMn0QFzQq
vPFsdtg/+QBnzJ+ZXQtrN2hh8UVto2Fjyu9LBJIqSMEFbIaUiVlCmo3II20E5XVWM2H8ow790yRl
YiSMxI95lns+YqdBtdOcoPjU8NB9oXSyJSi4pBixIfgVNhVCSoX0b7zFyo+jXhktj5IzSHG4FV1V
me1eyUf9SZm9NNz1Sq6Nj2pPjb2wpj5/NkY3FsgqVhlyKgnBWQPoORvxC/wvPHKUoRHVXvPSePAH
UDCDb03alrHce+gFv1qKZFDWhbzHJ7vdL1oTYLALP+3cNGhB7VO9/4f7I5sPRafPH4N2/tfhRyZ7
GH7OQWmUcdxhi/yqFDbcp/tb9/3OAYIPA5Os+02bdrGApjDDrkzkApamc4xi96dZtPpXFbPCj0na
lN5G3vmulo5o0luLBCcMFDWWNZ1ZOOqot+50Jpxjxxw18yeYmOYJBnn4Jepmy59Hj/PhdLV1vT/V
d+9bmJIEQWSUgGBzFS9uYkr2NWXs3j7PTd/+1QdJI2iahJpzCISmfDKa9D+B6sNf90ddWWCYRqD/
EZcgFVq+MDEKG72ysZyz62YZNEURJcfesefvWdvEL10l/rs/3rtXDOUDMnpgvsglSdjA7d5qnL5u
Bvyfz/NsEQkrffzatXW3k0a0GzHgfdi7HWrxeJ7tpFbcIrbOdp4BFHajGpiOauHNE1XRcAw8R5wS
L0sPSBfFZ0xGtpz93idXEIcpbVO3x7he0rZvJxsWMJjiwFPPI54XyaOZlWXzUAf1nNAorOoHWD5m
dLCxG//X67Tye+vWUXxK28r8CHVX+8eY+/i1AkHY7fB4E8ccu5Kt5sn7bSelyUDgEpktcEZyg/z2
0FJ6rRzJQfVzqQxw6dSx26t2PXwdgmnsXnRlTk9B2OjFn4KpwB0CG5EwWJ554Mpvh6UbMNYxCfoZ
c0UVzVqn3DXgcl8LCq0P1BnCx/v77k3l4Sabk+hqKolv6j/8Txbz9HAGMMuyd84TYVU7JWQVhh8k
qY1wgBqmzlPUqrCKEEQZH7VusKdjGzaewoUsWqADRgUBNRY4I58Srtozj6hx+GDMGJwczMlUf5W6
cKeT0+btQ6epU7ALnaJK/ModnSLbBboa7wvdSL3DzFvaOnWtBmpSF0mvUUYy3cTXs3zS/SzASX7f
oG6TvFqdZZ6C2u2ia64qwxfqgXX+Y9Ia/S/TmBUCA20c1+9FOTxGbT8FTzXN82s2VPmr6Jou+DDw
Si78Gk9S2Ev50Fq/7q/q+9MMJgF/F6qD9B2Abt5+Ratpiq6oNefc0i6L9kFmIVmRg1bU/LTrgi0X
mzfazPIjkspQBaEILZFxt+O1oaEofaNaZ1jswGaMwiT5S+hM+DVmDSencpr5pE2iy3xe/31xMND4
EI9ljLlwJBy9/TEUGRlIXMxZ7svW774D5qr5wgNifKydRKOq12SkbfcXau2Xk9vKTBdALffKYqWy
ssawY0jac4C9NT8006O9Pjfm2aFgan0NTelvncJu/C9LuuSQ0L1yP2lVm1e+nUO+OogJk6C6pFaw
U9Su6BNfhTPe/a14RQFby83TL6w4WngbN+L7KCrlLUCsm4Rt7KgWARsJ7c6uwCqcORIzdoZF5Ku5
Yzw1RVH6tad4+3ysfng9hE2ukD/stPLwIn6SvcoaAU92a3Fqk2weUgzHlcsknG9eFAa7QtO6fSah
UtLM51emts2WKfpiV//PoHCWCRbU2ojet7sMSHdq9pGuXNy0z/4uWxsCplGV3/recb7d3xeLfOP/
DsWbQcI7gZ4t8hs3USlPiUG5BLZQn8shKk/GGJnX2sChaTBNYCJtDxwGKb0t6djVoan40MSSqjhL
+nvRl502iii8Gmj7TZ9T0ZifPSsL579TFfA3gi2KddS8jACSD1pQbewr+eV+O8py5uxhqvky65A0
x9tFnqjls9vq6GrGZfGfm0/d0zg61evEa9OC9etu+YasDoghtyM152Qx+3ZAk3bZ4JV6dB2jMIv8
XkdXYyzb74hF5r6iptbD/U+7soukVCQjAT3FXk1evL9drGlbG9kcGt5lKkXYQNjlMtwpHe5qfmbC
fdtYz7XhwJvQJJA9pHcFUwqKTTgZTgCJxEgOVsWl66t6oD7o9ZBWG+FsZS1lvghSUj4Q3vHB0tKd
miSYoYmg76s9dGNvHtsWkc6dhaqItbebstq4wFfmx5Aw8mEr0fBcStCXiV3CnBbhtbS6LDhQeVa+
1GnB2yMQ1c/7n25tekAR6ANQcGc9F6cygjpkOOUUXevEK/cQTpIzVrrJqZ3a+IiJ/K//xXCsI+kQ
QRb/w9udogQUtyZaOdeqm2OUF+PWfNLjuj2GFIUVP5rHLcbZ6gRBEkrEK9f3O03s2OhqLU6ja6oX
Sburw0z0T02cO/q+nvM4wUslwbvm/jTXviCdBMmzB+hBz/N2mn1kKnMCPeWixKmivlS4V+a7oRRT
e+RRZG1xQReJrQwwBLc3W1Uk9t+xvPC0bqLMy6IrdxaME/I4JT/WXqec5nisyhe0jF6o1hcbOjDv
ZylxM8AvOPtvZmG3s9QysorGyMTVrfUSrwTEqnZFPVoXU5u2juHqWMRunEGp6rwDEeuFluDpU4lr
mEf6Iy7sxlHPydrRoy42Tvz6UDTJqM/JB/kimtWta05GWTMtCvvFfixU/YBtgf3qqUHz57GMNSRU
/7/BFmmeOpQuDW03upbxMFQ+aKup9UOd/s+DG+db0Oj3G4XReG9TtcNzk2bT7RejndN5isHUSq83
p10XukjpZGaa+1HiFh/nGj/rnHDx9U+Pw5tPNFFGUh9BdN0Oq1VhJOk94kpdWzxoaeddsRstDmqk
FMkfHz3GkhR/hx6+lO65Hau0W90e6JhfO6b1zSsNSHyBY5Qkwqm5+1/Mi0yGvrVUOVxWFCqdllM9
zNF1ygzzA0ZNykvaDvpumJotCYGVTUktnFkhVSnBY4vA6aE4XWqOEl3naKSTVjWN2fhWNzThjovB
iTZW8X3UlFpWJkkLpBLZB75dxZh92el2El9rXpCf7KH4NuAqJCW1tK9i6LrP9xdS/u9uM6Tb4Raz
m+wissIw5vE3zHAxeUNnXD7D4P1wG7s6e2GpFl+bobRcWSn8Qxg44fNm9GWDSiHt170mjK92L3qE
KPTeD8iePilDzTNAM7ONbbO2uLKlQcINa4V30u3i5kHgDib339Wj7fuceLHyJXSdHje/yfq7pou5
xTBbHVDKweNrA/T8rZj/W35GGbHIuT7EtZ+84Atlv/ylsMNyR1c3fcRNvtvwv1j7nDy/Qam+Cbst
qc6e2RlVD7n5aqJkZPhNBxP4pZsAyR7yTs/nB6+rVOd5EOMc72A6bEkSr82XyoQUQEY5HIr97QL3
itOGAZyuq1uaAzSQkvxpcqpLlqvFT1ZjC4O9djjRoJem6xrDLoXC0lQRBoBVcU3LuqeN3CGyYcCv
frSBYG8Jua4Ohv8SmxZkv2YvMjYYJz1dSTW6FkrQdOe67atHvSin8uMIvXtDHWpZIJdnw0JyHNQd
lwbw7sVexUNAGxAJiK8ZCP8A9g5Kd7txFBbEVW9u/TGs0h/UU6udHg0N/zQbhN/pWvJh5CG2kRiv
XF80OoB8stago5a4tjzP075PSw6OVtjW2Qi9EbpCFHhHSnhe4Gt9F4kHNF1oWd4PUMt+19s6AF2T
NGid8tqSoxm09FbSrk2uca4H8b4K2umbadOatZvEM32TuM+f2oSuUSOK8pJTmSJ3aC3v4zR3/QuW
UsVGGJEfehE0pQ4BB5cMQipb3e5yo8ycAhfO+JpnVjbteuAqGpKDdni6P/eV00RLh565ydubUsFi
nHBEad6ClX7VzXLkga4izD7PTRr6kDjmX13VOK/3R1yJH7JP+iaeCxJoqV+jJ1zv6LFn1zTMgudp
gnRCC3zWMz/Q55+i8pTPTaA1vkhcZ6NDuzJZSTgnOHOWJd3pdlETO8qTcUbl0ujza9VI7Ilm04gK
UyV/nSJ7MzavfEWAmugfod5IvrJEJfRqD9UEaYSrHmfdcCgqj81bWQVOAvcXdWVmEv+AGBckBiLz
IiiOqRbCZC+za5mYYM0SmOt7sxaSEm9VuHXajbaxQdeCB50e6lrAGeCNu4ssoqPRUKfVnF1rEeiU
HGHWTKB3flEvD59aMxcP4PHaHZwc09pJQTj6yHN8BDE+fbs/+ZXI4SIuRf7EqxrqlQyqv92AfaWH
88S3vUa17ilo9MTxThScLd9unKtQHTwJjUQ93B91ueRgKgzZF5UFRVCN6uLkoOXdOcj0TBd6e81p
4r95jEVH7CyH/peTeOFWBXNtQEqviLsRo0iEFgPOdc9dxEwRdDPc5zEO28dikAgbhL66D/S/xB9m
9nKGvOSlcJd8By6r1FB8www/Hf1iIGadP0Q0Wn/pHfLO+yaZtyTlljefHIwuN9mfyqjGEjyRUhms
MZBTL8GcpPGeQmrWfFY8J4z29CzSeSMKrS2mdD2SzzwQVMuUu9Pd1kgRHLiUU91qLxgRZukHc8RW
YY7D6VBNU72RN8nP83tElxPkqqXmA7yCm33x+ao+0rwxb+eLK+CDRDZyWhT78+cBv8poV8y84FVt
yL5TtZlPnfDQkL6/YZfH5O0HSKFnipRSCGkRIyqrpG9UxtqFbouV+XqnG58zCxE4JfTMf3qliz/1
ppd+uT/qMgT+z6g8S8FkUR5dHs5w7qx+bun/q1UFyqjMeWr5gEPN/f1xVj4oyOK3RyjpzLtS3pQh
BSNKoV5mZzCbk4Wgdr/vUCcXJxHr6tdeH+wtcOnqmLIIK08H8tKLSpDSZpgxe4V+QZbYNE9FWHRK
5kNXc5pHrOz72qcqVyjf7890iQkBiEEiCqCV7cuXeteOpZs6UPgajEvczMWnCEjDXg3KLkevtRr4
ywgxETP+rPUTXdl6HObnVK/tjeRx5bxCFXmr9usE3eVuio1G6xJoGpSFnbTeNa4dPNICRU/HSu2t
DvQyZ5AzBrnmgjWUiIJljR97oLEC+2hckmCavSdVU6p9OerPrZfU2mG0PEo3jeEUHyoPLMn95V7Z
wG/AcTIHiLbc5Le3iygzrwT2Yl76yeiyPWItsXnw2rB4vD/Oymbi6oayJvtU5OLy3/92i+WpXvF4
MUxEaq3aw0Agjk5YvgbmdZjm+Du6bJX3cH/I1WV9wzDIegBtsdsh60RBg1EETG0YwunUhCV09hZR
C9MPDEP50ALuAVw8msE1HeYtya6VgAgUXIo7UIiju7CIR1BIc5oOI9eLEdh/l4bp1qcxz/TkiHb+
8DTCZZsem94bPlttyFsAMLPXblziKzHRBiyCQjpqVZBp5Mf/bdFRWSp7KPbaBeGdOHmeFB2SpZNO
2vixjuxEQ2a7UJ+1OlLF8f7ar86eeh08V5O62RJjJ0L0lcpw0C9lHenJRyUYs32jYhV7MNJ+cHah
ELNMgvPC2lv8x1JXKNKu93/E2p6j+fH/f4R+O31FF0M0a6V+qVStPSPnm33PKJEc7BwQCQ8/Y2OP
ry03cHjasFiGkDbKoPLbcldORAcfa6uLriADys2c9ns6oPrXuKVReCjbdK520CTCP5WQlAGES4UU
mcI9sjCLQ9xOaetqfWJcIvgvf0dWqwO9z1RFOQpo7dkxmGL3hy51VP58gbnqedADxIKvtdhf4NxQ
/ihN40KduTmgPOgdA8jiqa/bszjM1rjl8bO2wiCSEJsl4ZR6/7crjCI5bbq6MS9uoTUfEm/oXwqn
iJE5qhIXF+I8j9AuoXa1Za62OjBARZQI0K54B35NsPnNnbowLsoA/l5g7+gPQ1K/eOoAzakUQYFZ
56RH6ca9vzoumDqXbI7AufQAz8yx18ywNi52YTQfx6kbP/dZT9NHrypVIoWjMfLtGHm3jXth7QJE
e0A+I4lhiFrcrnSO7W5RVpqBMUA19/ty6q3xmIblAN9GRX39fxGpAE0DwWSOrPDiw1ptGg7orJgX
u4vSS1Iq8yeE8FyoM/pccljryDgUQPCL05/vYK4+NBUJkxJDfjvNWU+iApVw81JiKHxS4jYOd6bX
dLYvhJcP+zGloLO7P+baNwXASEbFpY6EuIydv4UJUN/TaNWZeVGF+bEtQ/3SVp1x4lFpyQ43CheG
Mn2/P+baNS+Ri7KZQUl8+bpSUEI2IlLiy1TncXhEHTk9Bi0eBhtxf23b8FoFCsKzUYqu3M7NUWOs
bXvHuDiV4vzCmklPd/PQo1NuTmo7boy2dsvwyAH4Qv3Bo5VxOxpUdNFpdmNfEI8KnvWyK7J9MRYv
VV1flTJOTxpR0X3SdFgbWRCUG8OvfEgiEUIlXHHUwpeGi6jX4hLkFPalmcbRPil9YIf+rJjYF+Xj
XD/YSo3SmZmJaQuyvDLxN54fBSae6DyabycexINjIwfKyJY57GalhbAe66L12zL4j1TDjiEs6ZS5
hrHA8mEshLlFjVmdPGh1lcuHdH1ZIIjLJi7MTHUuBYKBpz7TsAJURhockWfN0JJGsznSS/1DqLF8
HdCuQgofjSReyUtOkubS7WtL17lUg6GKQ2UZSe9rlfefEoed7pf2YGx85bW1ltrBMvBDVFuKrk3G
rPKZhXPplAF21y4d4+ifsouzCGh1FyhHI58a5eSZc4Gdce3oX2v+yZbmrs0XXbyvpRsudXreYzCi
Flt91PVJnerYucR1VvtzO8Cpqcao9q04+IzpcLSlX7n2fX8fcJE84ULTKtAe7IvaKUV8aAGOfBaj
p/YPAZCTvYtvTO5rcahUh/uhaiWE8IynWwjAGpT3kjFf6804pqgBIK8TlSV+1I32TMspj3dm2HYb
ANeVuIi2BH1lua3AkCwOkqGPaWebAYzJpDYDHzaeMP3c7cc/v06RBwQpSwlTYkgWny/npRGTt/DE
c/RqRsfWyPvXaCwx2RGjMdWXP19DCeCQhGjK0cvdYqopEkazYV2KKeq6JxG5TrMLSpvuZ1zl7obA
zMpDSxZcYKByo4GiWiyiY4axSqi3LnaO9NJOCKBNFS6Tn+sM9zzL69QzcM78c6wPW4jN1aHBtQI3
pezzjvVsI2nRzINtXkauW+jVhto8momZxyjcFGP9pFd9jgZpNImfCn+/Bcte26vWm7gOf2DiLA/R
b1e58Oq+SdrWucB9THx8fOIfal+Zu6ly6k/3P+n78wiiCtEVtg/XDSnh7VCgTpvBFBrVGFSRhp1S
NOVPxL1BQKOyYXUHVxWIa6pVTkv2/sjvQw8CM8yPS5YqKdWQ25GbIK8zGzHRi9JF/whdyQHDT2ll
vzaFUT5EtV2HWz389+vKkA5JGeBOqeArY/Jv66oZWRUOVo9CfJV1H0LFFNmu4iW7U6E+bLWY38cA
VFKxOHd5JpOVLXMj1ZvRakmFfdH7QvyrOUC3j2HqVd1G3re2jugiIyYtQWskureTGvVWs0OXcSx3
rnP4v46Y9/HkKNbJNgpnn9jBuKUpvbJrwLxIYgNILnoHixqI2zl2YyW1d6HtalTHpiroTMUVdGrg
Ok3wXLq9+wsZxWqrYPn+1uQZTNGF97AkLiwVGVjEicYuwNGgKCxvN6p9eBS0OMXRbULj7wyW7H4a
tFmAk446c5+NXbLVc11Z8N9/w7I/VelNauZhKK65pSbnsGlFfEhKfEr3btcVO3Oa2+CPQ6F8/SN7
Iavvkk1y+43dwW273gKuy5UzR8/YyvfGrhJeYvg25t/PTRaXANunrP0riNtuI+y/j4ZydAD+Jvh1
KhByQX47NmLi5VxQ4rjqgYXYBoWAYEc6YX+tW1wcqzGPP5GiFl9EmBkbD9WVE8tpfVNzk9SsZX/b
qBo7TU1buYyUY55NBfnKLHGULy2goNMfxyOGIhHifkPQcYlQTNGxm/MxCa/Iedew4IcQKYBg2iNI
8UUfPevr/eFWjhA8FFQIeM8gSbj0bgYMo2b9lCiXNI+wQ51R0J4OGYsvDiZG42Po1xOAtNAZ7Y2G
7kpgAopCOwVtBYLhko3QdOGkOEgQXFGpm+xj0g+QElpHWP+LBUU7BFovr2DKK/J3/LZtegPmRRVZ
4qphK3vikhn9GQGDU+rOfXMSlkKh/f6arp1MrhQaYrRYUY9YHJM664UXj4a4tlhmDUdkUsz8BBcU
shlUAqd+hKhevd4fc+07wtsjgaepy7NlcTiyJEB/zwQurLeo3w6zOu4yJVB3UM28V7tDia4xsy0T
37VjQQWY6hirS3N+MagCjSjWKze8RniwjX5MNHzUhZG9NjVCw/cnuDoWvum880HZUW2//Ywx9TkF
aBHQ+XSoPqGdUO4CxMe9fdENar6xZ9b2JmkXXw/iB9D5ZX3I0WBjoUF/RT4r+1vVkiI8tamo8v2f
TwqoCDk6qwcFYXGBNdFcN0aSeZdUOP0xKQon2BktFKNHa5qbLb2JtSVkazgU7nkUUDe/XULDQoVW
U1Tv0ruD6hyqJo5y32zVXBya2Ih+3p/b2hrymKXLztRAhch//9u5G4PSiVIyjYtFj/8jDCdwQCCj
6i15u7VrgYv4DXVF2FyqGIPVL1HsSIMLvQ8re/DQg3uhXeK+zBpYVhwl3LwHDoVzy98hL7z6cH+a
a6kA1RGerVRtkRBYLKqq9i7smEq5JLPn0kA0mv6AXmnxXDQ9toijVx1ZYnHCSDVpDlne5N/u/4C1
kw9FADwYkFCqH8tsMoySEtq+cok61D6RK5peEt4sH3JrTuk+2PSG6szYOI0rfUwdYB0SEKwk4Ksl
aMXMNYxNA+FdtBBS2EtR1IHf4JNpnFKqNrof5EEWuj4S57r+TNcsQ2QEJ2ZIhHPz6/4CLIWTqJpQ
IpNakYChyDyW2pshZde+9IrgAnueMFSz3A9YNpYB+rZa+6T2XngKtaTFwXSyTgrA4GzHs1Q7BPTO
pl3qVMm+svIt8s3aNYB0EKcNeRcAWosgAmHVmukEBvCqisxELC2thscyUQUSWVPYPShw5x7vL8Xq
kBxxnJnZCTQGb89cpmGyohemcxnbGScOxajaF37e4B4MczRIzaLM+uv+kEvtOLn6YHfe8HdgWHlL
3Y5ZojmcZ0NnYy1eutolUj18gdkZCko+oBIbH6KFbvhFrGTopaCUgrGSoX5P5jF4hZcs2lOC+t2j
VwVjfjWUbtjyFVgJEPwsyW7jDS/3yu0PFE7hBYYVBvRxyhjdsCnrvN3EO/rSIsWBikGpW9nBMlLX
+mSVjbH1il/5KFyNFHClQCMJ4WIfjPOUuA3O4ddpbKwXKu/d3q7dfGfGPB0025q2MJErIelNIo9t
R16HZM3thJ1Ga1V9VINLB3gw+8fMy/6K2krwUE2V6r3gVhFnnyGgWfYnjaqFt6vmcOtmW4lKtBx5
btL0J4tdQkdy3ol9MM/KRcRzEO2r3FPJ0Ssg3D+HBOAvkh92FfjWFNblRkRei01gyYhLsnyMH8Ai
JGPDEOs9AKhrPPb9we3CeFeqgXXEm13xHvBdcv6r4CV9bMy8Pql5G8WH2a63fO5XV+C3X7HYdn3T
DE3fQIabjKIZHlID0APyZcZcv9pCjL+G2YxJ0uLa3KI1LkamAEdABlLHGtP9eUenx//AzZOha88T
Sdur5gXRj4LHE+ZzwjzNU1f/VTd9v4W1WBwzOSr3IJLXvCRgH719ld/ue6VNlRlyanFuRoyC9zAF
gr1TusZDOTbBfpQ+7Y/w+bOHLCywUbkfhRZnTA5O04kaGWUOqTGzEK4ozMISrpXW5wwsxoNa0RPY
qW6Azgqyedc8VJO/7w+4ssY0aRFVAFeCZvzy9QI4u7CzKe7PRcWNvx/xhgdw0GUhVqjRsIv6MkTa
Jks2LvuVRUanS/a5cESmMyN/1m+L3NKunN2oG84uwj7plR+Ac5bjYDG0H8KmbH7WNNKtl3y28uKL
E0ztxl27Or48WExQAgEWR6urlRyQT9GdXTxwE4TL527XGROPtsmrg5QdZwMOUCbwXKdCsdQtpdK1
ZZeS6nxhpHeRi7idvzFgs5VqSX+O8YWuSF5j4R5Ntw9ejRx2CBQ1BbXGURH/3v/cK/tLiqJQ2CLD
oMil346LMKvXl5PHvGcucX0Q9MIiTKH/0QMB/X/AfHtjR6+w9ak2U0iTutSARt9FUDsxKnbvcB5d
R4xP+Wjk/4HOSI194thJ84xPafIzkZK3Jy31gn+H2umVfV2NfbDTld42n41BT5STktcKHjehnZS+
Vzt25sPM63jPmG6MUWMv7MP9tXq7UH/r5nAYZZ3cRSKVix2M2+IwDnqsF8WUz+dYE8OrTpvM2JfA
0g91bQTlhzFM4k9RiJziboaEHB0UG0GW/dz3bf3cRJEoyFPgEfgFrtNkZrioVf7koWG8AxRdeg8l
Va7GR06wNJ5zrdCTa9nZybAr0tH5T51b7QI4g/Mn0E30TkYxwGUb5hDTxvsTfb8pKKwCx5R2VFJj
f5H5jKmjlYajAL4x1PihRkXhG+m29pLRrNxzKvqN7G6ZasmFpWACXBnRZSk/sVjYVsMDkxdMf9bc
Kklnv8vHGOliu2p633C7rHskDJoJJiPubP6IOjE8c5Yi72BBzoz3em5hpGaJyrhA2+zEq2bP9j9/
uibS3kFSH3QyLcintwdFyXAeHRtzPutepBl+h/caJhSeeOrRczpC6MVZ5/6I70MCI0oYME6ZvNaX
RYh6LL15UIb53Jp17A9mqj+Fo/I1cEsCVKF26r85keh0f9D3n55ehUT8cbvi07zszRdun7k1TcNz
oRfTPs8T009G6sFuqj4Mo1N/vT+cDKu3J+p2uEX4wUUbY55gUM/9hGwA1dn2B5zeaxZP+rf7Iy1y
R7aYfESRN/FoodS5VFNJXHPU0rpUz2U2NUenHwLniFaalf7TNNJ+OqGBiQqrYUIpKubETXZiTEbv
DzuK8mcA7WOr87CltbgkcHYi85wpCqyzo0317KMtreNbEaqHBsuTjWO18i2ldAyhnccLIXdxp5mR
WxU5wKdz06fzCQnwCcKQlWIBWDf2Y9JWmXa8v8hrI3KBOmTpssu/dGaOgtrEmnHUzlql0Dh0kujk
jeaY7sKsC/fz0GxlKyv7R0qpSZg++DlKk7ensg4brQGSqZ/zfh7ng5lZvftJTU0PP3FdD8w/6zvL
r4ezGqmRhAlKYsftcHis6F5fe9q5EASYTAEfeMK+qNY3SsjvsxHpfoEaJ4kIHbwlDlOJSojRRaKf
h7bodlpjIlyaWsMxw41yhwyQ+gh0Nt5jeIbu4R9/Qk4IfVmH4w9NXP603xKxPjSMsUJK8JykVfIU
gcR9NAKU0vGy7fYAYTdtTmQHdBECSDfB1iM/jlGuuviEouonFdsgHVvH3NyNUTyeCqBcH/I0jD5o
QeztPIwRX/Fm1l9Qc/B2ou6mA+DxTZWPlYArAaCoitEDojwqQ8hvU0cVqsqNeNDOXMnpl7nWkp9Y
9qYPJmF38HMtM+e9puiusnFO1zYxIEWedm+6H0tdvG4oJyGJCGdUio2TN7i98BUZgWwjcDausdWx
LAp68IDByS8LswimmQmdPfVsFVX/o4qV+gtGQxj49JoVblxgq2NJ3W/EmaR/5yKNKMD2RPrIvEoj
G3/2AQbEO0SYevPvonOxDby/cde+nmSZ2VKJjNbLYh9psenNNTj9M7BK7wFBBRgHcd4cvUadv3e2
wiu9nsW3+4OuTVGS8aWQEVt4WQorSrPrunrWzgKxgVe0TNSnTK/SbEexenY2jubqYFJ1E8QL5eDl
/mwbt5wC1dLPRTLH5bOkLB0MV4GQKv4Paee1IzeStdsnIkBvbtNWVaqMpJY6pRtCLanpfdA+/VlR
DZy/kkkkUZoBRo0ZAR1JMmLHNp9RUmvldS6EckgkNJfwQwcudlV49m4LVDYmlNtW7O0SIMMqhban
f6+qXtm1ENffiYd+ja7km4QA0g8+4Sz0TGEWmoWSGs+O4lY72ltGzrzbjXcSr7TRasM5sKW1ldnv
wlulgQbZiguS+ct8jDY6ddu3k0n8iUr9G9d2qv2ggdncccmZ5so0a+Gt0jXiMgZpSWU/5227VAce
tEAEAaM6ve/z7nfZ0BcUKf1/9mdirAlRLZwKFpSKERwJEtjZqXDcvBwiRNiebaNU25+dpC7cIZpn
tUf2tI9co45f2E4ghjCtcMuWlib3gMNBMiD7qJfhNEqtGJBWbDwrjlK+4DaQJUfHGDP36Fh98p0K
qWcum/V/kvfYgFih9dA0gQ0qv/ibOG4HichDYvjzpNjJrsbCvt1r0eQ/ToFbPattWtS7d4cBsmV4
4hCuJAhu9qhQ1cB9Nob+jM6h8hKhFOXsqqKLk0NiT1my8mLnLFcOiu3IIynZtbCk5xJKg1YybGC+
/TLVVINu6GX2zskEbYNcmR5I0KJDpyVg3UUmHhTDCaKnsFSCB/opa1yC+YyC3wIRE0wn/+UPzLMu
X7ZrpEHCPD19iQKbb110wjA3UT5En4p6Gk7cKuK+iccSNQa7B9dgDbAryqH+hc8HIouoFRVbYBlr
MgLXGRTyUjQ2JMgX8NMcuafVmDc4lqhffLzLkk3kl6QVqNF8oLfcwjPslc8JXgCbaMS4deXee42N
lykNm49qVlrUcermUAf0GpIQxTfBpi9/Qy3GMSq0rA8gI51jqCXZp7zOu73QAS3abVA/9FbcrQSa
68Pn6kAfIFtILMIVcxV9ObwEc3d4IaGJ2+0Q4dkw0B75CJop9jauzuSsqVR9TV3oOsCxH2nOvqrh
MBKYFXQ5bJku9sr+ZfSN7vfkeuIeD7tG+YK2AlewZQZO8O6binE23SuScvVVnOByB5pjhsSWCN3n
LNCOYZ3o+qYRccHgI3M/ZVPlr3RIry8MWUYidAfHgjvg9XS+CS/hFPUCTrCDEIYofnddZ9Eftf2/
e8w9P9+OK9eny8MpBBqHXE/jpp1diWYWcNnmSf2ELtt035pDft9WhZPsvT7zH8zU75+7sFX3oUiM
eltBk/piGSIsYNhr0Tk0xuJnlGiFWNnhMnO72OCglWAuGQxJJUNtDtHSa78S4Knqp6zVq98Mnwe8
+RDfLO5uP//VbpLSYq/zDnYzQO5ZXBVelJua345PuJC5/dHMQ06MKSjRrSbIfweTbR/+txVnL9yP
bYF19jA+tTiLNVvFNdM7PxDNhwj99mMU6cfb6803k5Q4gQ0gjXW5sug3XG7eym4UTPii7LHMzeSe
a9l4LAz/WQuTd1tZvi4FWxVoH3/QxrxcKq2yMQ/KLHuMHB9RVjMreiwp0uKM6Qveoa6wf2jQDsZt
ogH1u/2Y83Ak12Z0AjyDBjfalNrl2m1jDXrfuunjMCCiGgFDxbYyczeBjTQzWGrX+J1DXP52e9X5
9nldVYY/Nink9nkwSvLK9CAopo+jmNSTXrh/a2YTIgw/feizMlk5rIvPiKop4o9UA1eMgyRWmCJb
Inu01R4Px4Bpkb4ZcbPw96UWwEYuA/MBp1ujXck+rhem4qGPTkogx/HzHn4V+mmUmEP2GPvh+BDE
xZe2reBp6pmv3UXJED3jMTy882hy9mnhkzND+2bvztnPWQcMwcqD/DFwEWXZFKnhNYc0Mod+l1u+
gZNW3xQrBdDSg3KdkjZLZiyAsMtd1FWBr8dqlD+CM9QORtp4d6qBhU2AjdELHuYpQON+bdHrE4qC
CXgQ+FdSCm3esQvCbkQguswfq9Fo9l00aeY+CNrpMa7xY3xnYCVlJVkGVYSnCqzuucJOU0U+5liW
tw+0vEdjFBObeJNm6vDeFj8LofvASoRvLk1n9iorQ/PR3228fehzm/ijaX7C17fbSMOcZ9jWa8qN
86P4up5sKTFkknXybL0+1jWlLx1vHxelc2hydmZeUL/2Rj9s6aO9TyiS8SWPJ8sOnowmhzmLNxpj
LTdUdG+fumX1PVJEBY/Xjo4hKOqVbHx+F74uhbIoPAJ4RlzUl5tSa4BW0PdEezyDFV0EutjmgOtW
khx577y9ceWGgH9CNwV9Tw8n78tVrKqPfSMfvP2AGfAmQHRpb4bok+tanh1shUqj8PrpSIKg728H
0evnY2XaYUDAKI7Zn5cr4xrVeU3ee3sz6Mannv+NynrfHf+3VWZlhB54QVu1glWGTMMpW7MPoY1s
9+1VrnehfBa5/6TjH32+y2dJes0oc6P2EIVTpXFZb26DIhwPriXaPdKi3krAWnp3tKNgYABLpAs/
24YkdVVtYj+1byYnPkQT7n56n655jy89FdBR9jk0cui4s1VUXy1rAShtX0+ufZfQjQs3tZ47+6kw
xr3NFM1/73MBVpUcL3JSOC309i7fo+pMfjsILTlMnVs8CnusHkMFkbLbX2seeaWjDcryYHmkRA3o
2MtVgkSzhZFgLFNNerVVbe7QAR7s3h1X8apztTU4UFIyCu0SKdVE1Tbbf4pdKkqj48/RBFX8JYUn
e4QBpUzbDGzYdzNrxQvxP9objRuGG1FY/rOAwvo7yJoWZw/awmtSn/PLTv4ickLGr7xjBs6zpy+n
FCiE3ycHL2yy+8xo8oehDPMdpE7m3fakPYzMH1eC2dIrf7uo3GpvapskCoq6xM73QKe9Pgit9ne+
gk1rF+N/+/6vSxNaAg/IJEheLpeyat6uErKUGRYROSEmgnjcijG/69ChXcNOLT0YCB4yM+ZENPpm
q7V+0ipGm6Kj30RhyvHgqGzJpxr7wNC/WmvRXB1JPp5FeiTH6HgyzWe3Hfr9o8jy5FBhKP6kUsVs
1QnbO+inxSGLnX4lsC0+npR9lmoSXLGz6yGATtqZOrfAaFY6rdN+2BuRk++qgKzs9ne7uonocCGK
xX8cdCugKF1+Nz009SD3On9v5k7gfuk0Kok7C0J+fW+mzPdh2ja+3mI8bOGi0VU9vj63f8HCw6KP
AlkGnT6GuvOqEFUQI3DiVtnrfm/98ms71nZDZpQvvhXBErq92MKXRKSDxySdAIE7VwZUg6nnXlLJ
JJJisLFqj/CvEE4JhzemQ+5RSNVT+d7bHglSSjTwhRwO0noZG94cwzxNBI3vJj2MfeZs9WwSu7LX
28PEgPKFPdvuRFCH2ykpg5XHnX9dqtH/TgkFKbPH+Zhc+Da2K5PRnjKAJ9NRIl6+Rx4iFpFrd5B1
zKnxtrae1ac4CWno3H7Z8y8ra2HklJgY0cDF6W22tyBKB46P7d5JzVy3hiHvVT9BXBn7rtWMlSMj
/11vM6rXtegQQlWk8L6SqAWu2iRZE3anoMGuYF93makx5hir+9SIdLHzqiSOP7l20N8LXN6dD6QM
4K1vP/A8yPMjJLdFdgCkSvU8TzVCJU2Q4+1PneoUd76nBx+9eHQ/wdP3Pk6DIg5Wpnufbi8639Ks
BCOd+k1uLpc25eXuEvyaySmb4RRW6lD/borES9UDXGdDoAajTeJHThgJX/63VeWverOn3SQ0dKZI
/amv4yn5qk1Oau36kdbA36bdEBEpq/u/bq95vZ+YdAKyoKAiVlCoXq6pKoXVQSdEYlxpJnefG1HX
7TAaSrSNGzX9Grhj4cWic062xyXD0ZkXVV2JjTaZ8nhCHNA+dihEfUlM7u0OiZly245xtJYiXe8f
UJNo+dDUscnG5sFYQZascsNoOmkTkQLxItGXm6oR2r0aqIp913EdPKFP7q0Mza5GEJJVTMcBKh9l
D1zE2R4Cz1FbfjT2JxFoyhe39tt2E2WRo0mPgxfdrZw7rQMv9uI3vh0fajPUvviK5aT3MXoAa/Zu
11GLzI3IoTH2lYoisxoFaXlR5F04nKq4Db7hNBQ8JIX6u+0L5TOHynlmIhN/4rpaQyRfBxGZMjKQ
5TCBDJnrPk9xmzWVUvUnMP7DAYpYsAtAy38tLaF9yMMw/th3dL1Mf2qeFc1GA+L2Bl98cCYdDBsk
inPOVvG7Tqsth89AX6sDsmB7WFxUXTxsgq62p20YROnXyqjS3/bYFF9vL76w+TBeREOEDB0k4Fyh
OKSV1/oDD5+Gk7IHHJc81t6gI6cxdmLXo3aIq5Zar5T2i6tSxMn5Hhax80x9YBLAPMnpTyHKQvvR
dMaTA1hip6sJHF3XEPmRmLmGT76a6bDhmSXKuRukL9pLs6sp0dTQEtiSnVwfPMHoDerOquKogOgQ
ei+ZP0T7rhiCg5VYz4rM/DR8nY5/8MKZc3BlUcdeidMxdyFqMpc/KaHf/fBi43sYqmG8setM+eSH
UfVJKKF3uL2oTB0v70keHJ1xWYdIVKD8Hm/itjpGYtKEO3Dh16jlMBAsN1AL/F+3l1n6rKSVDgRI
4JWMyC6XgQgvh2IpE8NmqIlezphsXFWBDTnokRNsjSbRnkf8OsuVPGDhjpDtRFfGM6YZ8yNsjung
J1HGLnbK8uBnwn/pq/qvvMnylZ27dFhZxzahllLRzce2lIhqqzfdcJLorr8a5Fy/4BDj3ilBqvcH
xxnb50CvPWovQKgrAXvhKbnrIU1gDkmonH9Ff8Iwjp7teNIZF+OCQ8jQu7ioH4wJtaW7299yISrS
nZUEHUkT4cxcfktUNdwpiJoRjcJOpwYpjV1oCv2eErs9dlH2S6fj+q89xH+ZRlz+vL34wkZ6bYIz
9ASWAz3pcnGbIn7qNGc6mZ0/+gdyyjZXN1FZ+cEWJTYv/JB3UavunD6a1uR+Fh4cXhIAAKg4Ero7
uxVbI25iFzXvE2yw9rM2ejmWB1hVd0dzGqOTK1waDHWMk6sqFMDfcdTla27er7DO2YElNsIPorR+
5dtfvoDWTHx83RQ+ted2rJR7lrILDKtrHnM9mrAFUsa0CLcV/Ld8G0xOoN7nkxaXO7oQtg5zJw6r
vSnH49/VHHLwKYnSYtfqvaN2K/fXQnDBs5RhIixXcE3zNGKqXA+Ze304qXU/nl3TN7eOWsVrxLGF
xAy/G8xFENchfM9VWDrM0y0tzMYT/YXY2WuTmu1No/XajW9ncX4crHbNeHtpKzBjIzEDD0s3YJaS
wNIq41gfp5NHbwjmSN11T1PsqE85g7dnkkc73QyaW7sILhvhU1xWq+rDC/EGxDRkb5iatCHmwwQz
yz1FWLF6KnpHE5sRnLH16AmAv1s1tsoXxLrNcOsWbrqLOg7GSmBdyhFlQJVEUUIORdblRgTZEaV+
lKsn1wj6Y4ja/Bkj8ibfeFo07CO7kHKb8dj4d27ftdGhh2c1bsDOqJsWZ5KV+mPpgzjwBgm91D/U
BZe/hjtvKLQsVE8xiJxtU3vmQ4MN2Qal0Ww/oNTORYPivoJg87NvVMHKNboUll6NdGiiy/bzbPmw
d0JU9jTtRBvR+Zm1k/OB2U74gMmOVmzJkcNiZ48SyXM7HC5tfZIFdj7thOtWravoISJZnXayS6P3
o02RT2n7VHPXNofMdxVhbvXSifx/by+7tPekqaRLMWlz182i8GBAvtcVTlWoJMZOM0Ljszuq9VZT
QnsHqCJGA5r5oJEO6bs1oHXGZ0B+yFdo2Mwh4amf4cOUGMrftDEzpOVG0/jYlEAIwfpgM/eux3zl
CEPMliWHnDXNW1FWZKlVHfThuYvqWv2k6rmucKy90d8BOwpIywn5vwkQ/TEv82YNPTD7uP8tT+4v
VUZRiXRn9a0zWSVgtio4+zXmeV6Zxc9TnlffEi+vPwOtytd20+wQvS5IqUmvnBEbQUrG8zfJIAqX
XtAXToC/Qu/2u4mSaF9BVjN2AhwDJExTcYZdF7tjvKWFVSZbKCTK2shtlsz89ysIaIzbCC/MPC5/
xVSVrVZMZXB2EMi86w3P3xljY+0qmxbr7Q+8vJR01QZYC5ZxdqMrVsr6kxWctaFPvta6FFXRvcHe
aKJz1sCaS4uRYAOoo6RiE88OjaFBpLYFhqz4Pg6PTEXN9FCmVanuIi2y3pkSvr5FF4iWZNPKcfrs
LQLg6afGrfy/w6rW8GJODCZhvdIE075hTzuH229yaa8SEbgLkDpBPWP2JvVGDEEhBXmsijK4d/Rk
l5Sl+zKGfbAJ/HFNI3bpZUpEojSKQNxuLm0Eoj5IASkof5uAszal56CzlnZB/pdnhuma8cjCuaCR
BnxHapaDEZAP/+ZcmDU6jwrGen/jbxwyUxynBw1H9Pt2Ku+asfP+ovXkHIxE6alqiqFbkwJYeFhm
cQQi2dbjH7NvWUJ7w+a7Cc5CG+O7ph3FqQ0xDK7MCmzP7Q85v9flxmExCDBwiign5lmuBRAbYGmr
QMMv6vzJCRTnF8yFPNq5blftsz6uI3rTKjSGdprUYiuzvHSf4yDd7aqmfLe9mfxByJmS8EuuHBzx
y7fvB0M2pKnG1iq1/pjWDsBxBi3OphxE+6DxDtY44UvfW07nAPYSGq7ed5ZESt2EVnY29e7fwMmm
bAezwjO2DbHvzpmU6Nl3/HTv+wYJnrG2/NLnlgptYCn43IB/Lh840OlVp5GPhY9FEyB1e3SXw8n8
kRP4V+ryxaWYYTNgVoE4zClPthO0jeHV8bmNGPFuVeRewDYJSCubQU2r9w0+XrcWgU+2/0kZQdtc
PpipD/Egamz50qk16k9FaWXqix3bZf8F8objbSev67Kf5FHNsbbAXX+8vbcXghQoH1pIaFKiXTRP
WUFy+H6QuvEZrNYIExpN3H8BmJp/OUZjdYfMHsI1adzFFyzt1iUBSoJ+Zo9MHoMOkxKfzdweh609
0CTdlrzm6dmPB+377QdcWk12zmjaQogEWXq5mi9wkxmiKsFpavAzct6KAvA5y9xM/yfqe/N9bYfX
70lgREPIgVQEl/hyubTNEA1QnfhcmNhbbXqiZL4TTTHdVU7BHPZPHu7/VptFYV/3/EILovhsiCyZ
Po7VVPunqPCsX64Ix/37F2OOIi3KyHBJDy4fzYqjyewUvGjzMvHFpyFOY3c7IbhpfNSF568NPWcJ
9eubBFaI0ouMOVdCEKD7C2Wsx+iMHUeXbawSdRU9R7Jgkxkg749B73qFAeava36hI9uLPzgZ8AHZ
MlJ4AwmUy8ctoeoWQekk56apnR+NMzpHLe6TfaE0xkeKPGXtmlnaqaD3pf4aQB2mgZcLCtNuI71y
k3Ov1eq08xIlszc6Ojv9NlOrVd7j4nIQeijNpE/m/A7pyrATJRLGZzs0eiz1am2iSlSdbCvcvl6p
UeTLetOikR8TfJ+E+2IhA5J8luiNvmhykcbp2Wt7tzrRY52MU9830fb2Hl0IZx5YO5pBUoL6im3M
dJkxQGVkZz8b7PTAqN5iNBD19XiwKmWaHgonNdd0yxYXZRTBHJcuBvCHyw/XG6FTddK4sB38HKWs
AaL+RmmHvtmJIjHsg4aO6po14cLnY0LPKIxZFkyceWESoHln6ZWanBWrDrGy0mA9YCdRVX4Z7aww
j/WVWLP4lGDS6aUiGIqYxeVTjno9BBOj07NVjf03Lx/uxkA3yi3uC5mA19KLtWJP5nDzTfNKt2Gi
iUXY3JpGEwFt26hLzgAN80/mRLSF1zHZ7daqiLKP0GRt7aiqrfNO8OHrdsVXTiOxBejI5O/yWafB
Fi46/OkZPktWHaxSjHsnaTLjMZ1wHd+Gg25E7SYofdXd1krWuV9v7+OlrwspWZYPnpRzl3//Jr1G
X6xT08DOznqWFL/czlMe7c6w/e3QV8Px/Wvpr152MgNhRn65lgeOTUR+jRdjUFkfIi3Pv1Aa+f4m
VsWP20sthQGclaRGIhQn0snLpRRTkIqgkX7O/UAbdtkonGDPKHytLb30+kCu0AwkOaYTOAulRW3r
vSmc/ByErvUPhFUXE8I23xVxjnfq7WdaXIuGp+So0tadA1WzVNgYOXvZ2W2s9C5GXv8FJ2DHoeln
rPkpLK5F9KS9JEXy5vVy0CLP1uZmeq4SRvr3SdI3R5ETIo6YI+V/3X6wpeOnk6dJPCfbcE6fmCYt
9AoLN8uki21MIlSL+VSQPid9bjLyHIbftWkM97cXXXxCwLeMV8n3QTtd7hAm2VPRpmz8OmnMD6lI
21+jVQPEsQQiRLvbiy2FNCpzBkTUdcxvZsc8k0oNmsrOj9M8dY51bmTjJmKGkwNe0wPsonO1bQ+3
F116Qop0yGo0qmEcz86AhzyvEpk4drpqXUSbwUPTBtiqeyoDZ43TvLgWyQQYe42ewBxtQ/vP1v3J
z86e1cM9tV0cEgqrx4GIBuUaC3DpbSJmg8YH6sOc7dmDRaYDZCq1kf4D4pIdjA5aOPo/db3Xsjp0
H6iJ30m+e43Tb5ec7RYXVaUS+678nDWK3X6IUqP7jrlRXW3dSm0/AWR7v9+oTv8LnCNBGYrWnCUe
V6Jr+lQUZ1vFwqkJveHJVyIt3nT4f9+PWpx/vr1dFt8qhRJBjIIfHZXLA2FNzVRqXlacQyfMjj2f
c2Pbkbpts7o5cT2tIdLW1pt9xd4KstQM8uLcV1x7PCEfkdaj+ZvcO/+RaqW7gsBduhOY3dFtBMuH
rMksVo8N2yVo6uLsqFmd7Wp70MttU7jVSmq4dBbIEKQ+NaLK/PPyRZYD0y+sV3iRdVt9A/ul3DVB
VnwUo/c+0ZTXXSkld0gg8GPhvrtcaRJS2i7vijMecrG+TyFn/6jScDUFXPpUEgYPOpUJC0nS5Tpw
keIYq5PiHDt18DErKv9zPDUtOKThU17VxkqrYm252Yfqke5BJyYuzrUrzdo6pm0MVzSloP+vB+XO
dpo/KDmRP2SMI3e/HPFePiF5sze1upmfa8pSc+fEjnGw/ayuPlu1nrgr18HSTqQngQAvUGZp1HG5
Woj7VBKEfYGOueW8xEob1ZukKq2VK26hsCU1J7mEFUgkmdd5/dAlfjNa+blFLd0/uXqotse0tKtj
SeXyQTC39re1HxYq6n/lmt7v0ld8u/rszlOdRqYrLqnRZKgfgyIJGItlWuFtEkdifDwJ9L0dwpbe
q3yhUmFGKojOQlhe26maxVp+Htos7o+6ovXVIQcA+kfrUPlhtAXPay5pWImMhj6lwjnTcqX86UVa
X754tH/WEAeL75AxAoBHqIBsmcuNEjvDWExRy0mookw5hln9YA4FBie58xQWhb/mOre8npSVQfwe
gUz592+qgbqcfIUqsDibg99Vm7T3i90YpNNdXYnW3oaWt6bvsLhHYTyDykYohHHd5Yp5ZSRl1SjF
WVH6+sEtpmabI87wL2gs48hpbT7iLJXeDzo33+3NspR1Miz+/yvPjnwtoAH2aVKeJ5Ale2Xox7tU
aTLM1PPwOOFt+LdX+srKyV9clNmt1Lqitz2PM0Vgl0GYNsUZLiJW3gpEx03ZuwmId6ZsKmG83bq9
uXYlLR4M8BLUKTD56XVdvuUy6UvkdAMCjsvs5Ki0iePupdDFytW3+Hhv1pl9TW9S6UjENklLX+3t
qot+4jSnuZvRRLl3HyFn/ZgEQqygv5YuXBSsuZ/AYZFfz1aNzLFFtkPWD1OmDMd4AJZ0qIyhND5E
wDHGlbC6uJyBA4Xs3FOyzA4lVUPTDrWXnE0r0ZV/MDxqk0e1tUq728hpcfzt9kZd+nhI74NqA18B
aWl2Wwhz4O4NRY5SIL5DG01LSQirGqLS8fZCS6ef+YCUYaTpCnX1cpfYWmUVuB2nZycpon9EoQfT
XYFuaH4oUUZEi9My2rs/WFJWfjR7mXrPOSCTPhrq6InsjHtTFj57FoJW/3aFJpqHQOA5sE2tyKhX
8ou59sNr3sQTwhAA431tOMkMvXLUyFHwjpsC60czIdVzIJvKtN+a2RXTLjPTVD+2HQLhz2mfak68
1WphWCljvz5sN06BYOOxrpow+jCS7H25/VaWdhh1KYpL0ruWJvjlh2iEHbRQC9lhZTB9zhEy7TZj
nI73QeZ5n2+vtXRkJaoD3C9NS3qLl2tR/Yo8MpT03CLAWu/UMCz7z7owY3+j0onfekn83XWnzF5Z
d2lXQ3nlCPGA1wCLUNAUrgwObVe3qfcV1L9Qoq0GbWJN6mNpW8sUCDi11Jedt7jyoRZKXI7ZuXFb
VKb1yB//xZNXPYnEz79bjTaunKOlR6MnjLUVGAAqqtnN4qQFkkFjxKZWMjF8DMVUp8e6cPN3ctNe
97E8PIBBGZdcYUa4wawpyalKRZIa4QbEetTeuSrMj0MTjr27cmMuvkhL0r+hp13zsbOywz/cRtYi
F8NwjGAZndwJB69NJCLH2cbhMPh/8ioh+MrhO62suUdNnaA+rwIeO2sxNlnQbn2mISY6U79vn4LF
R5NkCxI69uS8t5Zk5ZCnguLXVkTE+KcNMeqMsKbut7oYAFbFiGis+azJfTBvO8uXyQTGlVJws6OX
JUaRjL1BuurgNGGpcS5Rk1OzcyZ3RJIXSYoPaPL7d1mclC+oDpb/3H7qpbNPGUIzlmKVSnWWL2PA
Q3RnYnBWMR6PNr5QtRLBXREgX1gCt1Ibu4p3WH3aX28vvPS6ob3z4JB5CHOzExKP+ArDVuFKKxR1
T7Kuoz7TCQ8WYGM1XxozHqaVJGHxWUm4oDdIYtg8Z1fL0ugcoWRnkTt9fEg84XgPilK29Q8lnkJ8
JmqBGdEmS9tkLcldXptIILFsRITZe67S0uqlAMwZ+l/1DUpp5pwwr5DoHDfNvw1u2BibzgBJtzIN
W7pIGCow80f9+VooToWaYo9KQ8c97vsOw+gEbpprE/g+IZYXh2st6iUAC4guWDMAnyQvf/ZhywYO
kZvE9N3rXvtqDeG92et03dV2CD6ETp18r+MufIhVp/6qJznGHpaefdba0fp4e4ddv3LuT7pn/03+
uWAurzVgsIUzARo8K35THVJDccCIZ3GIFGDs15sSTAkyXd7QvNxe93pnsy6tydfrBvrWLFnrQF9E
neOGZ8PpyqOemn685+BaYptG7SQ/dZnc315yTqDhGpBrQgZgMCiF4mZxRIXN2OH4G1Npi8TZdM6U
3uk0RfsvnmLU9YbRku08DNAyob36yS/KhMYLNno8lGtSodchjZ9CAYAJNEMDaB+Xr91xELi2Wic6
xxWVzYRa3e8SNkD0kFUYmuz9wR7EUcHZnApBydytJRLTOa68D/m8l3GVHwFvCok2usT03S9/RERr
ILcyBvpOTAarK3UhfuZGa23KpLH3ThQhW4Tfd4wLgjqeI7vn/0yDLN5RpTSIKN3+OdfZgEHqLq0X
QEhjdiHP6JuautQnURf1EJ6nwbVRpTdLLTvQy8NF5g8WktxbOTalLTg7e2C+wS1pQXiuQrR18QFM
ov6QOmm9hqtZfKL/W2h+bdR6bUPQqljI8Kq7iCZFvHeQkS9XPuTSWQK148ohsGSjy79/8+bcWlWT
xB2ic5OYFYIsUhUAuofi9IfKRm37KUnVas0gVG6O+ebhSqJ1i0cV5OXZAa4Y1Sp5oEfnABOA8AT6
bvjH09LgaSjyIT2CqgiHjdFP3TEfKztZ+YYLAVSObOhO21LJFP7p5TPrkQUfu6owAuza4qtjhP2H
LhSBdRgC+kObtAkN8ykoYnvax3RrzY02dL2dIzfmar/zUhXV7vauur5C+EFkRNCbJBZwPhsXJth6
3yvjc9xb+ddUnWpmLdiX7e2Mc3R7raWNBQ8GagdNJkLa7KiETak12hQnZ4EO4PCIJYOe3091PXhr
zZ/llWzZpUf67xpoGXV+IsKGpwpMe9yVIGfFv6lAjGqlzFl6feTK9O+AFvDnLBbFqd5UjpIA7tHT
J3UIi29KJ36O0+j8SZzBe5MRvjwIdEIud07qK8zfsAQ+8zP6dG+EXovrPHOBZgV5thTjDdSLOSKg
eVBRvFwos8HB5w7HMgpDZ/zkFX0a/cBEJoo3+PeV0VPihp2PHI9awUlTRPAsettfk9lauuDf/orZ
Ba8anaoDmYjPQjQqwiapOx4zEued6GvzwUotHT6p33bb21t0aVkZHBxkxcEVzgEbMUNcqy3D+OyE
fZ7sgiAw7/HIUP8CZ4Vx2dSiIf9BNZpJOdxeeGkjQRUFcyRNMq5mBlHbYyhe6fE5Ah9/AkxJ/qI7
/WhvrYHM4E9Wo4/+2oIAjjvLWL1wRJu6H+IzZkHpvhoH77MXlSMtvCFaOSFL24noDmZL4vOZL11u
p6JDS9AqkxixxNAH4K0Ppdgg+BTH26AJLH3bOAYg3DJJ0mgToD2LuExoup/e/3rhUsmChJIE3P7l
r6i1tp06VDDPro/zyVYdIq38WGRR72yMDjm1lWpk6WqzyAf+MyDB0PtyOR1dSNGnXKEljZ7fnaV+
7VtdeYwjYX8B0x2vLLe0ed4uJ8Phm5s0qMxRm7IMJ1TbSOr9UAH4/VhOE/AKitto7RZbOiSvLSWJ
Gpc5z+VyWSNcvdaK4Gy3ZpF+yHTVbxKaZqqIjnXsKd8dv+qtfajUdvkHG1e2KAB0cH9ctc64BscB
7zTg+pbdf+q6AmEwTynTnZur7h/k+ozwADQzfuXOmn1EMfZgb2vWCiut37qBZp2qslU3wPTDXegM
zrsH2JJuoYLddvBIusoNMH0fcztRgvNkmvmwCzM78HbK1AYrAX5pt5C8006nMcF9MgvwTi/A2ytt
fG5EhcJlDQeepouSZNVW6HqrrzzW0lmg9QKyEAQugK3Z0fOyLvPbinR9YP40bobJtH4oY2HsXbeP
v06DsXp3LD7gK6DR5UomM7/cn0ZCM9QGJHLOs6A7pF3olVslKcS/tGQQbn9/ZJFwVDlV48KcE9lK
PwwK3NbCc6gbdbbH7KwYNzq+AgK3Khxjbq82LwbpNsLBlEgcaEdEyfnbtNQM8mPfTKfOUpxo26pJ
GzWo79Sa81fqJW2MwSqTqW8CiFf4IdAK4mnCeA2ws6+924Lkv19D6UPLhb7AHHNh5maQZV0JbTuv
cdRK8CGh7xFuRrXssbuvxaZXu/oIPN67b2NQGX5hqpvGCMOVrzBPrP97L0CGwC/A2eX8XH5z1HeD
2LX4JbnSVT/G1i5/DMmgbJsmiO6icTB2jmIXysZta7TqpmgsHjyBWJHWB8MaN3sWH//7LUyOGD/A
qLy68kLwB7Hb63wjgIl3FvpXe0qgqd8BQC+f9ERlRJfnYbUSG2elzeuylIXc5jKEXGeIoV3kaNiO
p9FTGpWJRjF224R5erAvbDe3oBQ2WBq5/lDuYlNDm2tlc87O3X8/ABcRSjlJKppPPw0FFbkWRPYp
HFXzUPpTtald2tdu5mgrN97isyI+hUKRlFSbJ6lmMdRd2CWQxLH3O41NTN8L1my56SElP+oNZmab
ZoyTjPmyYVTHPziFKPdyDMGn0ZSZpf1KXpiNomp8Ya2Ltp05Wk+aliTFxg3K6GFQimpHHVQ+W5kZ
f+wHFOw2VlXQmLr9O5ZeuPRWQ1UF5CFX1eWmT9Wi0qxGbnpTw2cnH6NdUI76BnCqsvLIMma+qZtf
vy3DNDRUYSFyd+iXSxlo0bc0ZdQTkib6x8pOm70eadrH2w80SxavVplduUFVI34sWOX/cfYdy3Hr
ardPxCrmMGXooJZk2bJl2ROWwzYIkiACCRDA0/+r950cyyqr9h07sAkC+NIKWz5Hnzc7989LEZeH
SJWAhke6fCyWfj4XuVRtAlnuz39//MuDiyEEtij+w38xZCBT//6SkFqgmS29u0yqr+7KYpbPk7Tj
59AxOjaxiKulBqkrfSNCvnxrWFxkMCvFsBnSG2CmvcjGGZQVVQzw/wVYSo+0GHrYVZ1Q6Y4T24Ru
XU4F5MyEfJRbaVQ7Tyhc3qjNX26l62+46jug3oNmzR93VhXta+WmqLi4cjSosqBMmraRGqGlDJfy
4j+mkBB3AOylBGYJoAW0H14quswV+GpoIRYXAkmNT4yNsmFrzy65r/b3Dt5u6OOVb3FNX2Qi/++h
GLFjrfGZ85elCCn1KNJlKS8TVL6bSpQuq7dtKx55Oql70AKKtfuvGwqTF5COkNDh82J7/76hpFjx
6QZRXlyPiU+oN/1+sKG6ZDpYaauClT+CTLz4NyLBn/sYj/23Vww2CfzBXjx20hnP0nkoL2SMs3OU
aBhrUpNW7/Wg45YtrmhcX9i3rqOXdwQ+6lXS/ErvvJKjX+IIeTLnoK5W2EMi18C8FENVtSxPIZf/
92V9ZbPiQRDhQ2YOkvJLHm2qdL8RsA0vrIDMEbib+iD7LD4zTD3euBJefRRGHbgUoBXwB+Zs5TKl
1T6Wl8zr4W5VWYz2mBTNHhP+xmZ57VGIZ1CeAVKiRJf3982yosdUoO1aXYTO5F0UzvsBYuPZ590U
b5m8vHIS8C7op2LSi1lv+iJ+gWNegWnLqosOiHmnfIHjBw7gZe/J8LAKW53//sFe2xmAIAD7jyH9
VWv591ezEQfEtFDRZaTThrrDTz/6eDBvLOBr2x5mBZjBATILvOeL6IG2AcSckdVdyoLDVNSxdYWe
c7FlZ4FZQn9Msn45moSWb1mbX7/M/wbH68a/IoGvqs7/imH9/npFvxoS6ym5iHiLfA0LJXeTQuv7
tGZB1DeQ+Y+PLA/drYZZZ9D0GRveulBfJkT//gQ4Y6FtBSDRH8LSfMHeqUgeX3YtUzSq0oK3aubz
QTFrADrLZ4EsYaRz7eMZKo5//76vrTwQN3EMGbIY5cmLrbvjOpBpSpJLMaxwCrJCncyCA0KDQT06
GpT1Ci/AN3L+1zbV9Wa9vjSGgS/PCxSuA0D7huiSgLXaUohjfqcbl1/+/mp/VFxYWbh+YE4Bs8Xo
Cuv9/eOGCy+HvKfxZVmq8WaBFGKXbys8VYIt7qBkW0BAPhD3ksCHdd6c5+1Kq7d4XK8sMPyQADu/
CggAnHa9O/6nwxNnQE16VkUXm6UmJR0cNNe0AX6CRQ2ziZ22zkAlksQNGm44I83fF+GV3QWTUKiv
gZqY5X90fGhitMnXML3onZA7ysroI+FbcRiAltsa5y37JymWoC1L/Zb22ytXFdBjVwm9f+mlL1ll
iCd8dZNML5QmKz8BLauzZkWJ/5ysNhNDJ7c9jN9yFX/lLgYaBd8cVCywWssXKVlPZBXugEldLFCC
XZ/59cMV5YQ5TJKf/r62r1weqGNQy1z7zleJu98/Laa5ROxCxJcgGRd+2FS8561RRKQwcobVxNIM
KCiyd3saLPRRwgvyvOyiEv/9NAG+gI+LpcaHfrnO4LErZEdVDHfEaq7qjaZzVxYi9W9spVe+J3zU
QFeC8Rl4ri+PU+n2uFxTmlw2WpFfHKJRqvaZXDuylnutB/PWPOOVo4NUBD11sIbR/X15N/kS8Cwe
L8nF7KH/Nu8TxDZX/54aUR7h4bHf+rFi/611eM00gU8HlQAOIXjwS843tC00fAGH5DKvsNSESFcK
VW84T0SZTjsUxm9Zrby2qDDxwlTtyu9B/+P3PQRQJ7JXA6YGHVPaFn1qG4pRRgMewHxEAqPPf9+z
r9wHaG5gWoHHQWahuv6e/7mOJkSCEQot+WXuDZzd6y0ilf0yDK7UHXwnI0tO/VpBUhXc1yGwhx3A
/besFF65mCGrh7lxhab+FUd5/fD/8yOAheBi2Ob8Usq0FKKJWDSITzvTBVIMRWV4m42jMXG3VeMy
foQ8M4DEzQp7bl3PvZ3eSn//XBSUTVAgwtfHqOEPdL2tQPJ3XOaXBRJ2c0f4qm+mMTMNSdLp/QQQ
2PtynaqnMln+P8I/ng29C5CM0RH5A9trtQdPFpvrss/e2AaxBKBzovlUNEHIhbndy42aBu23iNQr
HGX++fuG+PO+xGaHCgciEzQy0KH//Vv4eOMRDfr0AndTntZ+YfvRMJ+PtQyT+Y2r6s8b8/qwK9Qd
gg5AHL0IhtsYIxKmS3YpFuq6chyWwySH4pTs6yMSkP6pgrjLuyUZlqPXZlzeuMFefTzWGO1OeA+j
1fb7u1JNRQZtl/SC57lb6L4HtWRZ/2EfIoyaXS/uBw2xvnYvZmHrdEUF/Ea69epqgyN1XQXc1C8H
6RWAi0XhC4TjjLGPLpw/rPHOz9Tatw76a09CbxuZDwSikb2/OOjK81HmQ5leAjmcQCTvfxCahofU
2OE/dvQAt7/qEgP/jt4lvuyLKwzhVi6AM2UQhK5W8QAOEIB8B2jzMvvABg2puBYOhdUzpBhCcvGg
AD399y18lQhB8IMi3B/KRDSZxjkD8OQy+T25qHm1H8JB6nqQkJX5+6P+zFyR0QAwAJNwJBhogPy+
gyY3JZqbKrsEBBDMBmMmGKSQPFk+//05f4YF4O7R0UFfHFH9j5juwZMXqZDFBfXycIhK+x6UMDPU
Ux8mNe/9W42s13YLemfwzMX1hw7Pi4NJBGKh1Hhenxpn63VNUA1t+7KccrOINzbMn3EdL4ep57UJ
gCD0cowVSFFIlDnFBTKc+RNmZbu6VBB1YD9daVP1Ld5Bm6xVv/H0jej32rLiggH+GxBXAJRfXAAl
NJyycOrziwqhSVuXWVA2gmdZE7B5nOqIT9//+3dEqoT7FVqkOCPXyPM/kU4lMi45KfMLcFJiO5Vz
Mqs63WbyzihW7Z1E4v7GFn1tdcEuxPZB2o152YtPaaQpE+OCHBm/kA/SLOYEdZL8XSb0fPKUhGsz
l3T572XsVZQRDj4wQwU86uXNhntzAhIbO6hQKRSA4T2AglVN8+1IBeyss825bgcU5tHq8D/yzhG2
0RGBAwFEA5C6IZj+vsoxh0AQHWh5WfpAN4Ofg46yAeqqMoR8F6TR3thGr5wWcFFLDEWvpJw/En8d
h3yNQjwPTd3sDBn88hagMPZ1T8roje7uKzsWu+cKUL6u7B/d3cKiiE2lQ2cuF0kHiSygsnsYL/k5
MvDwKt6y73r1eeg8Ij0D1BEjqd+XcjRznxc9GpDLZuTZ7kF173MmvvvQrfdsMm+Zr7y2lOglAxiZ
wPcKQ+3fn0cLA2fOwOWwMViWdrUbovEIewWbuOAtPak/Ro1I765o62tuD9M6UO5+f9i4MLHOFaku
4FBmh43R4CMrR2g/LtIdxkypJg2SCbds4UwbgXZAIM2bRZ/RlE3eGOX/mXLip1wnfldgGMYvLy6G
nCLHxhykQrgCuwYWX8PnxWWRgdHcNp/zyCVPaSoJP6h+Wr79/VJ6SbO6prmwToPXDfjpmLYnL6JY
rEoCN+i1usw+DkHuX5YV6pTV+m0NqYFGc8rMOa1gIR70PNB1xgsImWXVls6tS035eYHUyNWx/q1z
DGbTdX/9T0MOAE8kwyhNrmcLM6uX9RCRQkwwrQYkPoqhwM2zaUoatMe2rRkmAgfnnPXh3Brnivcq
Q6Ffb8pZTA81VLkAatvV0mZBpT9B1zRLOj1AGqWpEo26Kpl5pto8AgqtB5wg6zyQcUljbQo9UKDh
bAt3J+efrnOeUyTmIGj2rB8T14AUEdutGccKuJmGpfEcwV8aGDai692zaPSNWQ3t70cfLtNnTLuU
+UbCWNLDkiNHOMElahzWWox51j8FOlZbXPcsKSzQKXPgCERASqX2fwy/LvIpd2YPctA+2L5/TFNF
6J2F+Kw+DFCfDb+gtcDdO0H5Qs+JSIPqOduHojz1ocMQsV4RAiJTV9L065HDgQ/aN7EnFbsRajbg
yI0kJ+c8FCnkK0zZRw9ZKeErMQltRDNQYnO4VsP9TACwHGKF/DT5fzQN3azrKPWjODsVQxmicqWi
x5Xskt26Upj03UDA6r1A0jWlxzhd5xIstRjgvxqGouwkRRXO5wW+jvYT9G0sa5ZoVn0XVy5PgSVW
bjrREq3eLgH/3tUbQbl2CNTalx2Y3RFrMP4hEgIRJF7f7zqK/U/gl+LkLtgzqMfCbHOGuE+VwR77
PrAwsKsNLH7nB53ng/+ZBWqihxKKCcPdpkHbPtgpCLf3BVlmf5xy0MNaGOZePcsiBqueC2j4htgz
TCZ81ah5tuUzBOG4/QdjbRuB8JmjMryZcxCQfoCfvXDR7tvuaNbtcDVNGy6hTbnWUeLlPNflsJCB
1UUiEx03FjO2K0GLwxntU6yBqoVAbB9s/K6anehbyBZtdKvnhJNgBFAKwLpbny8YrwXcbvsphjUX
/pqfKRe0wUQoH+hd77dC3dEARm/QU8xdMkctlUvkTxbzLCjAKrguBPckuQ7cm2qDh+zQIFmg8jP8
2iS7iYDxCQ5ol2s5d9UcmPRYuDEGZ1gkYJGBBphW5bbXkZP7sNeARhShbJnCIWX1svYiv1mqApad
HkMSfgb/dq0eIkGTMW8iDf3OewPL7PUn6f1EGxuO4xp1Q870ujZQ5oUwd1rJfALZqw9wMVX7jiVu
MJcYwPeK+IB5XaszHy1dNnrruyWAVlltdVAV3wKAoa4GABG/U8aNvO6jaavqq6kXe5rWwOpuE2IV
dxXqXDS4mRLTE3oyZQD2Zr+Jg5cY7sVNEg95fF9gxOnb3qxpfKuzXGZnVxYopdqZg2ZxjF3P5Nee
YUhws7C89I/7bKQdmsCtOqrH3U/kp6BKA9YTRj2tkM+OMvRhEwdhvh5hcrtAmTwoOMQzPBRje9xV
pSbiNIay0Gfo1oxwjg7X2D2smVvXHZ4SpK8uVpHM14yPRfpz4jGUi+tw3M1Y06QKrqYPpgj7n33K
AvctEVyoJxAPrLhRQFVPHwglMrwaXhFA/dB1StF3B/qwlpVPq4dehTq8GQCa9ZcxyNc4Pg/cFb2o
V47hQRuTrYCbA8ty4CXAnWL51yGRAflBtVEZEEIYXXZDrEd9nIQI5SHWJiY3+LhK/BBQdVV3kPoM
IIGfp1OIswAI1rB/12SZ/AEMrHKc60hnxpzIDttnhJlyi36gvx8SUgNrHroPQa/wl5KS9tMJAsSA
107o1pF3YpXa3EeDDMw5FCuzT9ggRd7AalfqJlfpKo4mj6w8DbEJh5PbRDTfjIuy5rvjRTH6i9oI
Rk+5maPxDJf7HTKajgqDS0oEGAjFRNHomwGAYT2PpVz0wW5hb78tAgEF0gDEgtqR8/KKwE+IuvLk
dlGu65OveAqWUQ/N8Og2JEMafoX5oshulsE5tx1mC6zbMyBoMFneSwSF6ICww/SxEnklVmj9wHWw
G2BrtBWN8OPIm7Hfd3FCDJTyI+yn+foMNfvQ8S7XIFV9tQ7bB8HCrkuBIgf4JfEuhpq2O08lIGj3
RT6gt2kmBgYj5r52qRowGXJ+ZqGmwRnPLvJHv7udfhoITvU5RIVqTyKIKYxcsow7Ws9pRW/Nlvcb
KtO1nL9leZDvF405yJWvs00ue8IEYJqf3Sz2PIaYJc7MiWWAKnAEzWmNjpPMnN5rh552ftSA/Gwf
0GNOeYuMnaM3qQSo+6IGTA3VSiUh5v/g0NdeumUsATyoWcZ4CdlDTqHVIpBF38kRssTdZMog2WpY
ghDaMhibBs0SgFql680iDa017Lv5aXBaIVhIubkG3zaG0TWjaX4iEDLw9VWIobpA/YsP3QTQ4/Al
y3nlbpLcqnTvbMKK/QbKo2X1Ra8moB+IqWIN7sWqVXJSquir2q4bxKRrOL+LWLYhzimUo0FT/6RD
WHLcap/2wdH4hdKhgyUHLQRg6jn136Z1F/OvVckQv5Cj0109QJVC+ic+Duk0NgIVs29cyiA81Vho
0e/3kFCq7Du/VYk7QAYB06XvCbwlZNogTtr+sYeQ9AEqDHIDvGy1w3GB+198T6gb+AWzM9hItnBW
6sErj64rMgNk/xO30mK7jbO5hXswrA9d7EFbW7yf5cMoA3wqt0M4rQG8BtpwgaiyX/Mw0cdCqcEg
ckON5UZrsyI/I1ZfJuv6H5KumMIHEO2SnRuKQDSQQs2+ZGNZ0nshlnI6zmuplqNeJiTgIZym4SZK
YnkASByqYlr0Mfqh0H+s8Ft1tNzvqs8KPE2F5dHxtY9qYTbzk5Ya1LKyJPSrSnrypBIXAtZIChMd
KNPzY5KQPntnZ7+PHUAgGt710xby6ghLqXQ6aFdIfWsnpsgpCjSQm5IijN6wedkfbZL09kHKMqi+
9MsU0RrOnPkHGCCI4EMAKPv+QzJw8yMemaRB2tc/OJ/hc9rEZNElDJn+OQF6OzVzKtLHdePJA/RX
fVpXS1zJCyDMU+uudlvnkIfwvxaF3caWRVuOTBjAfKR20KezjSMu4kfctiQ7iXi1KTQpk/VRYApA
ERSwTP8onkrVFBHILW2Z95q0PBXDY2+wIZuoCNgj5VL8nMpy649xpbn76lmRzD+dB8mgccWUYzcP
AhoALdgHEAwZdkwuvyLB1NX7YJJ8f9riNdvgrgFd8pOHOT2Q+iwY2S3yJIFO9johmVEI5hL5ei+L
9whvNLzZMZxM26p0qa7BJirDA8V29axOyFj86oHdQnFWoTw8EmBXxFGOyJab3fF+AibApPohVhgh
3upI7PtzGmBsVQuu96UD+51Up4ljaIAkyhNyHHVOEhgmsDjH9skSW3Twgimg2+OgD1JFuAZvjdEh
PUYpCXKK9K7Kea3BAfgwT7P9ZwwXZtoMv+QjvDaqrUMIS+M6L41x73zvogpVVIo0AaLP3lW09bAQ
Fk02Swndf2dAr8V4mQ3tKCPI3gYlKcSJW5ZUXxA+WdaNiFLBEcM06/vah6EK2p3Ddg2z6pItxykp
1/5+UFNCPk+FKpZuF+GaHMc9heC8G7JMHUCPofvd6pTGRAnuG/wbuiZ67oJiQogjCa6zL3L0PD5f
MYAULkC7rU4k2RP+OUlNfoR4rAL0hyVOs5pNdhq6as/p/oDKotjbZJvKEVBNGflzLKBog2oRjK2p
v4S8HAmOdTIWN7hBAHWtM1WqvBknqQ9kdJVp871iAisab5h9x5b1LeQ89qJJCzfIo4cd2lanJZnY
Z67AIzqwMBG+LbTVrp1K3kNsA6oX4dlCuCrv4lmBPjCKCaZ/yZQR99HvqgghqjVz1ywcRMQQRwgp
FjmhrnJ2++jRRQWQAgjtage0d402putgzMlML1lvi0g+lL1LCmSbeTqM6TlebHjPU4q9Cul3XrVJ
jmoNNVYPucUmTW2V3VqAAPOaTtIPje6VIbh+psVAq8DE+x2Fy1B/r4AQID9UJPnSAisIjKvWQ7G9
W4KK+MYmWwWThIqQj1ORA8SHVyqCdgLm61sJJxscPhUkz7B1ofYcyX7GtCYe9uQcEb2pGxFDDrsZ
IE2w1DRcq8e8oNknyA67rxmS2bC20gDUvmgnSugYRG7ucIwT1Ux4mfIbNKvCsQk0hi7QdZo9uIxi
Ss6Jn9P3DAUXOiVrVMmzWwJIFMloSfIa/tyubIXi61ZTG4Du0JeVZW1gnS0bLrh5p6cIOKFosIA2
zGMfb5eJpw4XAiR96xENyrF1UaKGml+FRU+WTiRpBi7SZ7Q8KnrgtNyShjCxyEbCwV50oxcAcSXl
UKQQzZyGpV5KljvIiTHEOc9gR7muS5jXabyVvyqzki/LADpjXaRD/itUFfmOdfWs2Ueq3kHhX0T4
o97dZcEVmhDOmSmQdFRj0IkqJXMdC5I9w6cp+zVYw0wzQCXANXll2NcJKtJDIyjugRaocY7yR4xL
f/ZjqKE9yQEhjpOZZoB8oqXSbilFug9t6jSqE1gaf89ssMt6wpTZ1hJG0h9zheqkprHNx85OcxEA
IlfMU7NDOAHWlrueRBsE2xrgMi30+2Vnqmp6tDFuA2PRpDFMR2snIeEPZiayzKBOVnclGqau1w2P
FaM1g1Z71FBUJ0Ozc1UV9RzY4R32uFN1LrX1R4Mi5F0+DVfMeZ9Zc4CHLWRzkRhst1DbgcmlTbV/
ht8mCr+9lx7tAWlBsCNw4/6o45HzZi/S6QfqMw4zzkA5dbLXw3drwPCPmkhSCjkmU0GVu3Jr9FAm
foILcViZhyBNJ91S5yDwvAAvdbtDS+kOvIkZ1SpuyB237yp+xeuYh10PeRrR0S3gx43hkm4BlxrX
pgD3GNHSgt1RzwR1cR3YCqNTXy3gdKy5in8FFDKvTbTCrbzBLptVY8Ax+ZDil0UdwF5k6LbQWd8O
1CW6ndC1KOqJavZRLLHd69IKhIdhRUbfkpxGP1gSWtNqHkVjO6LziN9CxhyxGUiqB51YqPUseTB8
4/G2TE2UT2FQo6IF3D3T894ipdzIwaM6uQPWCm1Q0GsyVHQWlIeOaJkb3BkTOCNlseWfd44qeyvh
bIbCN9+eMChfsjrJfBLjevaJPSCyAmC5j8AG9naNq65aN3zgcS2R4ZR+QFEQJaPuscbXFC4Gg3lo
+Zb/LIKrEySLHW3iqZBQCHA4N2H0NA1reS1ts++CjtFXO8EIqVJwV2vCfhnvtUG3BbdJX36UxCl6
UEmOiDsA8iNrCeANmiDcJ88bbs0ZXIpMoC5H8+CEY7YkMDCVEavXfbVJPSYyLdol9o7g/95ZF+Zw
lcN/yEKcAr4Next5wmesDuJEvdoo6qHWxlLcn4vLkYQWYLxfEfX5XvdyMrB7JBEk8woxxqRdMs5Y
Gy1leJ/TdQsRncNY1sBMV3EDT4HqZ5pwKusBF98zjYeM1nlfbEtdKMPfIwHaQJdLoC5YuxyaqHWM
dGB/D/RiD4SAw8+SOLmySbZkXlpoDQXIeoSQe1PQ2abv8h6QXqxIFB/YiuqnjliY9W1GF/odKUMM
6o3Uwc+dr1PW2VnljwuiMmu4HgQK7LAcfoXjxrcO/Sf3lcVc85ZplG31NsA+rvHQXlgfgVwm7B3C
i13veZjIm8Lk9JGOqtQ1H6LxTiNKLwdfAud7M28SP3LRRcQxXtC96MjCesj87dvYQIhizpDdJxg9
pkjkTxO6iUUDwqefaviuwmUIe8vzhqEjMRyAZ5v5AbxtFCFoIKJq4RB+rKEj6BHYuekHhMxg2hqS
wSqzQ3ahxsuMRjPtQoxUqo+h8T0am/k+o1IEDcztAYXblt2xsomAw0UX63B8n9MgDc8xTszewH9y
0T/mIAQ0ms8q1beRRI//3GuQEE499RAprJAMiBaSm+pRJH5E30XFeAGyxBJtYZTJWyPdWqBIF3F6
5zBOj2q7wEoZYGuwuo/EQq2ldUYP+CtbkZIzkhEbNiULvK3DBEbUDSamGDZFC8RbTsJChaQpaQai
zjak+NNZ70ZA7WR37C4I/LK1BskDpD4gsROewhEoQKpEPh1BxRxHzEEAOmquboFVg5IcrkKYsA/r
kUm9oP6q1J49F9lYmEMB36qsmTc9shr90G37IajNMFEIUHw2IykL1i5lNidV7cuFltgAIY+u/eB/
sybtP3oUNdP70sf7U4xMD3L+Isejlg00/LthRHv9uBAdPG5o8ca1VExRjKAML3hjfBCBjcX7/Fca
CwS4BSbrrJa0Qg28QGkX5x7YnqDbURbZxsdrfBbVJuVxAe7iiQB0yRpDVphUxhn3hz7T6klN1QTn
Ruy0sZ1R8MH4AzDovEOkR88w4etQdGnB4OACvQkc4GHfwsOUz7jtcN2LrqhoMDWYLbgPsQzK55AE
5XhTEq+jh1hKhvwm5gPp4P+5qhpRRSZ317athACZ8/5cAJH1gYK0sbb7OgAzOjEcSjg4GNAdcaT1
3lQDit8zWCj9gww3IjstsugDYm5F2p6Fy/O660zW3sAd/UKhQJh2aK+i9qn2JPkwo11KawGF0u8T
3NwgahXjEoBFqRboR1CCPyRiiJNG56k8Q+/N64akTP/Ctw/+0RoOq/WEfOAXFwWqm4WPfq5DlVoM
IyShVU1TDBEO1TiTsdsmU5EOove8bOZinX/wxIu1EzAWR/z1ztzzLUu+p9fKp1496ocjqgFGMCme
+c1SothuXTnEfbsLo79QxvNvOQaCv/qI8m+kCsKh7vtARXXo09h2CC7IqsaVoRu2Mvie305QfOkg
UbbydkJDAO+Msq4W2eTezWZVMBsZITKEb1s4HOZ0eUrhkzPBWHwgCuLTJntiqHaiphRep0hf80I3
+G2MHwiybDQO1xLhq4cX9lLz1A+207ih766n8hPMh3rVlKCbsa7HLMMfcnR6HqUtrmbEGRyWoGJi
WzoxL08utvoRQJZlaFO1+Qe5IsJ15cK1v1B0hV2HOgufi8InuWqYCTALiqHPRbDsJh2bHIbDqtl6
meyNQI9k6RS0RLa60oCS1ZmdB9Rq5eSxzsOSwy5sS/0901e8F0Pua/FRx0qiV7DSoi2ULNtxNpBo
yhkpD2gmxOSQhqv9ESGm5x1xjJzNvldTu1hMRzCZW2E9v/cD2h9jyoeDThes4BLsaKVxSYdHzXM0
1bF3l2ceWYtcac/3CdYyQol603x58JJK2co4GD9h1h7SBmNu/09vUBm1ZJ5V1oiJlo+WS1kcpZf9
14oH880eqE3fEpRMZ5oNa470Pto/jRkMQZoR0AqL2dK2QMG/KqH+u9FhPE9eFtWh7KfCNxlGRwFK
u224QbNl3+oMs9sbmQIkXsfKq70x4TpcAEOaVDNDz160EwLNDcphCU/fQiVbyyBTKRvlgDhppBLD
te1W8RAkAjQ20UM1HLPciVxFCqQnn1aYJ8guw+AJ+RgysbGdSLA9Ip/mBoJf0NOr92GKTa0T7X8l
fQkfzynm/g4v7oe7LAuG/YY6g1o/Zhn5Vrp4CGpl0IVurrKgdxDMHXF3Q7L3i3AlWugltRBeGuWs
n71yQV87BiPCRqM54Q4E7Lmn0ILkGWIs96Uf8uBTSsL+G3jLa4m8Z0Kz2nkUiTv6r1MNijAPb1RC
OGTwoiG7JMhJTZOkbvnkFel/WdzArkYVPb1LQSRNajT+ua7tCBBkQ8Io+DLaYFq6qUIJ2ABH7ccu
gDoTBnwJt3HNYGMzN0wHV4TeFKP/NImqlLXJsRHb3YBG2KWbp0j1nMjyOtciLmpekYK28HnVa1sm
JaaJ0oNNgMeqHaORIFtYDc6TNO2uMtQCoRpccpNpGUSN0StaRCI1y0MBFR9Qbu0GbSHITrKfo4XZ
DGpuZp8LI3ZycFkVmBYNI9OfA6KW+D4AenQ+kBzdXoRrWtyKiOwxejhwq4r0iNYBIhxnaBegTgS/
WzpziNI5ArcrDxEphYlwNgrpJPJOZ+nnRGD7HYph2CTU75fhn1KW3mPktVH8t6QY0jbAvBT/nsV7
eaKoaMqDzga00GxEk+PVcnE4BjOmC0clFmHuN9BJCxhY7egCYvBhUCcrZLIdqEOybJDNjhT1G+7o
A4Bf/X7qo01L5CFx9HG0xeCPaF4jkYXb4j61BSzi7TsKRjBOzszQt71u9A+gOqmlM/OuIgSJ/+Po
PJYkxbUw/ESKwJstSdrK8q6rN0R1TzVeCBAIePr75d3MZqZ7KrNAOue3JBqT3V8QOwUUGG/GJHkQ
GHUs9ejs28Lr9aFTE6HG6xSpOgFBiK1T4DX+J2cqD2cEEMDT15h8Tdxg8gUXPEMJvvRhvVP1oIEo
jdBrIoCsykRD8wHU59VSpTrXUbwzVlD2O6cqmB9jluUmyWRcuvsOaPrT4W3N0mVwSEnqyOavEh49
/tnndn1pqzF+3TrB64zmDfhxltvNweUt1fcKh8NUI9Et7It8dexTZQ/rxlTnZ99uG49Z4i7NtKVW
KIpLSMn9py4KZMx0T7MnIC+Jm30VGK0Y69FcIHQjGAbaYC7FDmrB/8CdW807Ai7rLZ0mx/sl+3yh
Q753o/tQFQzulm2GKwRGlx9hDe32QjRnVt+Ldh3zN2xmvTihNuHKt6lMg/lX9voVl1MPKdaasLjz
+7LSnzwRo5MMvm6ah4rJAXA+c0xF0nYww/i5rVvty0KFHPdhOUeH3GSwXMJ3X2Li4Z39skjBf13f
6iCkk3cM6DRrh/c3hd36YABg2g9ew6Ktkyw2znrfSLtqXw13/kdGpeL66mEoqxKfPo92D8Xb/fEG
d2wP/FhEBLaxn7mPpN7azle92Lq/z9B1T0fjFOM+mpnuT51suRLVRm9j4g1e8HvpXF0lORBXdeqI
sXBPllHSevXQL2zpSrHguB+jYOBQppl95RjU27NVtu1KYNkMcZRsNNn4RwlwRZmnhNG5rgrkIfEY
WTXRLwv/rIG+N5Zy4kn9swOlHv5qQhQpWJbieXlSi+YXuvSRowFMK797rcZCtLttdvvqjuil2D0o
ogfjp20OZnHQQTerPcaAtrsrIqK0EteBQz35m7RmuGa31LtOeqa7FmWD7fX2JZk7GW9+8GZoYVge
bJ6wnFkGNs9/3fzR2P4e7ePQV3uvZDFmmCTn5b5e1PpXri331sy1cxoiJ/sw4E54j+YFMsxtpihM
+mkY5jSr8+HPNMP77SHH6t8bCiGqeP2yidM5WCWGY100D7MfrO05F9O0Aw6ad71VPLNQD5xp9SP3
zUcWRNkuDobhT2Om4cyJ5v8iOtRjoyQD8PeG6U482MZj2R2xAPDGRN9ERaqP0PifNVXaB79u1Hs+
RyVtLqz0bjtxcKVe3cljOeTNh60XLzhYqtFABcXyOwQYjbmrmmz6r3Ht+iGwSGlGvtEFU+L1/SYu
U1xG3Q5hTjEn1TDkMtGzH/9sk4arwE5envLej0lUWwCuaKgM//aul3sHbv/Ye+nCVTmHgmmNDqkq
r9OqtOog8ecycE5kE21HWHP37tZNuLO8rn1x0KIewDcimYiymP96jmwPI9oIzhuv0vshUtV8MLLT
y8EtY2d7rNrMI1jfdos9lL/cW37R7ci/Nn4asZXA5ISV/13JAhggonk2S/J8zf7AY6vvqFofUZrH
Mq1DLwbyHmLJ5engr0tGIZGYYZQO90OuAUdHco+ndDN6PpKv6g27QFutJqKSOyopyGy0Uh6duEs4
XYeGQZLVQi/bTJN85LEsmFZNz3NmxvNYYvFlaYrr3wwI7QNSV4sVLBj808Az6bKNTfS1aZXXEV0F
ZfGvWhkBdwXb3Bcp7rHNehatf7scqefO0CP3Exb8Unw6QfUzhtMwQT9XF7Bvk3yoyLdqDiT5DO6v
fo3kj1FLDdhsaZDpkPbJz9YlVD/JthsA5NuWuNZtPMS/ViRA7gPtufOvYhsmCdLYLuKUNVNTocwZ
YsOxgnwl2XxhwrTtBW9/pB0IwwE58dHNtjA79FZYDve9aEwA4F74P0XUWf+hic3HBIjdsl5WpiL8
O25pqte1sfBOttEc/RDHxpuTLVW9l3IZi6NvQqjXgSHsiqaqviCysgk8yZFzePyuBETGMu61X3fq
hUeQBVC1S20fLG2NZlcGVT/sDcNvn+JK6vSPVsU0I8ZxuGwE5799sjEyAWn2gGypC10yX9dh6W3+
d32MfpwLOj+WVURUNFuLLpjRpT8eCtvPzQ6FkIzlrkEDUqdZaNf7rIkXRvhhC/ipgoztrwnRnR2m
ePXYtdk51M1VPY7pVtRK7OzKVp9Bg4omMaU3ETDSb1WUzFOeoW6IXdBRl6SLmOHG4zKIRBGOyYDY
HzWYCerykg92vCSLUv6P0LMcH1YxM9x5WzbPaFEsmkN6Gfwlmkh3u9EbFk36UY5+xkSoVtOV4keR
ZGulpgvteatzuG0GgF8WT1FgQNwTbl0v2+uV2yuJl5Dgq1xt/R7aAelHrKsYzZE3lQyOAiBlJ6cA
yUuFvIhFeu2hMhQBjMMl6IotOIWY/nSq/SFfz01eU19e8mH8w7x40Qzr48siCWTl3xc0mD6rYhk+
WWgyFm5hyZc8s/0zd42mCWWbejbRTd6g+qkR56Hd8jbBak2LVlYO8mWFx/1TLWv84ClXGeaYofyn
GSkBnKFgu10+wegDdG+zcwpXl9kLfdtjZa3zjyXKek6o80PV2PZxe1d1lT73AI1EsEB23SZTm5DY
tnF+WNpblIeu076RYV5X6dBTN5DUY97YSR3kVrizI718NUW7nLnvtzsCBi3ITa/Im5TT6TnfaG4j
/MozeKqFHaVN1Kzb0TEFX3yYWejZaFY1fgL9scZ7HXnDxaka8+HFxejvuizrln1p1gYijOC1S9AO
jbdroB58XI199eTkpp7vZuLa/pUSHWWCLb+A3A9a1yVc1R4+VqcLyD8fM+QETsgRJJmoiwR9WMVq
IvoxBDKpsybRW8ww7iylevejqv3hPEQBUudN8UQhZrG/XfVbGk1ulP1EaAIPUZTBtFa23yAX6bPh
IyMGAzaWwTg6+jTTNmndSs4CbvKC57xAQcRL03hcaMvKHbF4g5l2eLHsN9QYuTnMiPav8UbofQpa
3Yw7Ooq2co/GA95YdLNuXmoKbb68FoRiZzy7dc+1RVvdNexyys5A9pRa07JwCkg0BJZ7uB/dHEc+
J5pT7fttAtokJQQ+j/GeCs9SpU3Qe/ALVCyFx2UrxHbsWSPkg44ny5wzwCJYUsIb+36tXsYlsuq9
LvKqeW2yGkNTxY/L7NDyEZVgHuFGwo91ottR1/winDK8UC7T6R3p9B74okCmcB1zVqWU+y+3j5vj
h2zbvhFoFlrpgPcForFONap7dv+VyJqddsjLSTSFeVPahFr/t9R1nvFDRwQSAvOj151Yfv4EtB07
KRyxX+yQErrWrrGy8Nsne/p+XGCu0yXvcdt3dVwcQoKQr41nhr98q+LHUrS67XuWUOvkypDm2xAN
JexUljOEhpUzTEgMq278g8aajR0FuXNPrvT2NvI6dbsyE/Pdyiy+7G1ZWX/GYDLXlcCt4miEFb0Y
3CZe4jTNNJyCaWOa9VtdOztelKrBtduScei2M8lYGhkpSFafdQwKHTlNLAhZ+LH5K7CNdmY3Pnkq
U9nTSGdaeV5RdAS70JtNS2xV6E7El5W+cyiFsrgAJtIM037zwxXavImt4xoEcHyD3YwPG3lB/a62
s5Empps8308yKzTQBUMcz0cvI8T/ZBzqCvjyCcD1VcRAUldR5Z5ZgvCyTbzt/o6z0gic7MB/h62p
3IcIF0N3tB1V2qk1boCrgLFTmOT+YilmcbkUn0VZRuL3xgKVHztAsWbHE9rNdgL7Is2ZC9KfU0Sq
4HkL2qMwJfQSSbZHOFV4oH3Vkjtj/MCcDIE/7S6oHZoxImRyOc+04jrpgtb6jlG1/lS+dhp+hGz0
jzZLSHj7k9zN1crr+AqXStPOILKIP9nnnNQobayXMg8MCmU8UFXiCbiVJRzbX5T/Neo+ylDVHVwj
l8+61kO5M2UVuAeP3QyahkzU6ThNw8IREIdUZo6C+/pYl+Virh7Ylziwf4UkW0JnhUdmLFDMChDP
OmFiESKliHW4c28tS5bMOAeiqObrFaL/b26CYDpGpc48JpCy3jhwhDdcg4Vf3q7ty/lZ33qbwYX8
wU3i4aazF9C68uBnG5nyWwPxnwaT602HgDsi/OeEKvzAE5sthwUOM7xUcTT+cXmvwT9aB0ROBZkv
EwvA9tbalSNXoVq43TE8Dfe2sqq7yh69Qy1mcx+rwiZdgCvhoQsq+x2NJDHbW4OnAVVgNLr3E9oH
w97sus8q9LZ8N/SEgl8IgfTe/KGPH1uvX2taWqPW7O3Zl6+4AN32Lkf/MYMtFxb8WJSJ0xT3wCrB
0jnWPoRyZKfxqg8aWPT23lZ01Zw2PvEDntCaJLcARcxR1I66YghC69LPWCRuQpGq59rGqsulHuRB
isyTKH7PaI9Zd/NZjEN3xG8uPLI5kCZ6LUxSnGlQNG9bd32V5f+mrY7XY4jpaE2reBv+IotFDFyA
bWuoDW87GMzYe7sssotAlaD2M+3w7+sY8Kzd2MyXdc3Z2yFVb/rxvNDWTs9l+bXQQRUnAfcwStfs
d9OO4RWienlGi7L+hykqxGgAzA1Cg8qV+JKibrvrXHoIX6SZvf1U+tXHpGxgGMNNmFqobtdEwey8
IJSZ/i4z0kkWgyp8coNbUK8syCi7YfrqbsqX6DIWXfzWQRk/jNPc/IzxxDY1kp1yqWiDfSqdeX7s
Bnv6ZSk3ZuiIZ/PY88MB9Cu/+ax6hvpN+9OSaDV4P+3Gm4pui7C3Ovfbu7bfLOYufHgpdUfLfd9a
UIncJa0fkmo5UDWz/bUngHc139T52qezIWL7oQGHuaaB8nLywNr1kbfsb8DxvpyC/lAvUh03O5Q/
amncs8784DxOlnwf7dG+y71RQKN6rES+VEUad1B9/ujco6Cc9uzR5hnt6X+FRFYjC34YWRFNJGih
3KEnvSlZ2mw7NUX8jQGPjI/qxj+p/miFSj8ihAtoMnaWY+1A6YmFH9tsXnmSbq6PkYyuuQIAd7zV
S6imgmD2++YLJW/8APd7iOPmWTaRA73JXbvrYu9Qzet4RzfmgVrY3ygUftrJIEWQ612HRjHh3y7A
WMFyHdXYvWXDGre7UqHEMe+lEqxXXbNMOx2puUuRygXvUY28Ye+Ho7uT7Jr3fhGEiMSVHv4Lgs0J
DrXdhPcbBV1nMwZjDvRLt6ndRR3ikXJ+wLjO0w1mgNw7kvTLbN3cTfuiqlfSbJQd7oKo9n9pZxPP
Gw7QjyHCFVJ0+fDYEaf+n0EwzmhFjMN30HrW58RC8VsMwnuTorUfYbO7J2ts2kufC9rMraJ2Dzl3
xdXu5nYfA0TfweozJU+r0/7r0FkitOmWIok8FewnlEPw7078sGr/pjSa9R6ctflt1866Jk1sV5cG
vvgYIZKGMKuj+iOQa/StufUvDnTpv7hFcRQ+2PAkPWL+CcyaOac/oJRY7omtlO+5rZnio76/AyrD
t97mm3p16Ez59rGe7BkDIG/nHrwu3pwvMXhoRbfa2U/j4L1HvCun2swldMYMkFnWrzn39hO9HfxV
YgidP2V8c10sfo7gz18vnLkN7KEjR7TucWkfINfCD2Rc7ZURmQhRzq7wya695pPLOYS6y5yLJUj9
RASxZt0Or6J1XEzU3FkSaTbCISGhV+x2+eN6onheAow5TVmJh1DWy8tWDQ7B9mPvHGbllL/FnLlf
pRn6BcfFsJ4Z1sSMd8TLXgkPaL8W8nxQDdte+TMUmcvfn2cl0Eg/O78BBPQLjiSFWmUNeOaWruHv
qSDIn5CAtwNgb5HHZ7v1BFhkjIOJY4TUmjXK8Q3MxJcHeYdBRsm23Juud+9RUyoKm5rlzkHAkVC5
vT0uBIcVO/R5tkh9I1FCRgVHXcMeuQcq7J5iVa8w+iCI71k+ls81pDfaUksswM15l/+e1kxOGK6Q
EOlNdP8VNMSmY0BYSBJoP2Zp8Ms2TOyqWHskg55/HzNGPmxYLjQw77z99Da4CeQKOkTXi7b3Oq66
KbV7Z5jLNLj5sS6IQ8f529oW2PBk2pyiPzGO2N6zq63SubCHgRFtsRDTT9f2xkpA16wPt+jHAMU4
gr6vbEYHf6r73LR/h0LJ6pHzy3WvdbO2FqtelA17NpbN30WTqN8QQfoNspRa2u0ehYmp0n5s1MYa
JQObEKJNDXmxWzZZ+x0fy9TOBadHvZ7ZMjQSviJrSuw+SxcZ7gSvQ03Pnklfx8vQr41+F0GB0m4H
d19uhzLss/CJGvvIuafmduSY8fPojB1m+2/AptTu6MqcilPBFkBjecu4cEARtCzWoRjsNtoeOhH0
oTqMbBhVfhzpmKWMKOpnNePDi9VavvY9ktyZG09v0ZeEdAhYjiDgsTW4al2xKviIlcejO6DkKLHO
bRuz4ArfsEcdGyFd0FvWYxUWyCesKwVdfGl7Pgzozq6zKmdUCLshlPrdgrxuyVOXjhL7QcIuRSen
HXXGNwmB0//lYHMAUM3W27M+O1ndWZ/tuM3iiPys1FMSzQh4XYb2bCq6gxWN0Tru5oo92TqEUWny
t0mEXMbRRNbkA1KYYQLHGF2rPrgNvoH3wG4meZ6x14UQIczaFw+ZQMwauxiz83Ins86yQYy5J8U7
r6+FF+os5XOXowVz5kTLL34XBdr7wCzfEy5b620dOB1/jzQfL+wEawXcl5Cu3lpfEbFKxM1sTKv1
czBpe3hQsLjOGf905xyJzRiQx3sDhAzPQK1wQy1NWz4ECh4PIeRouXsPuiY8NvSR6n9BIOsRdgbZ
8StWhkx+du5kwz0bxwEVcRf6gpO5VHb5sLRYXwHLJ7xfuxL3UXbclmCBWWMx47pwLaEZdlsUp2ke
kXF0Z6HWyDZMHpFbHoTjlu6vgu4xcQ/LufLrHUYxrg8ZtFb0hp0FV4Eli46Q262Lq6cGvXCI9lG6
2QkLZZglJVj3dm5XXHmPY1yOGQw/afNzsgn+p0XCtxXlJxFN64LqyRq1dtLZVUiRgRs7v3osOi7S
py2y0FHIQPkAP26JLeFRFDP4R5ILmn7jnYas8P0jnzAOT7YV1uiT8SNPzRkD+wRlHA7w50lgupzw
+YK12f9lNdFkf3sVUfH72micKnv8xCqD58QCdQsMyoZ4OnY5k89e8SM6dtro0dNHdy2syD1zoEeM
1pQLAxBJR7nub2UJnpFwrIUjdjedPBOvwLHVzyRmZQytuGv85ZpRKWIS/K2iSzN+n+GE5O+GgOxc
IRUiDHD4zP6orM7tn+iENdVjZkeQ4T3IxPBvojFXXhg2wwGPUoFgG1GQV+UXW8f2fISh0OIbpUk2
/KON1B/P0gGl3SPtLTIe2nztj1M4mfZKvoKIgdirWJ10v8j5TkiaD1I7RAW6iw0dfL/xmnrV3g08
Y54qREziMAID4mSVmK+TNYzAxfAgQ1sXkk0cCDDvt73IHRXwlDpk7aRWXRgntauGh/8QAXPnnwyK
upeQ3mJxrYsf9+VkDtwpDqzBUIaluKM9do44BlzgxsSu7ZaPz7OPqp1JZzENC52chjvPm2MF0zrq
ykv70BOrBiLRq/0qFjgHqCU28ddgwx2C4tZ253seWF2cuA8C826WlpJk7Az8+xsnjJhgGXB73Rm0
QfNNi7xWO152Kf9hAtTVIe/sW0ulwMvakUfnV8Fx7Ttg5jxTKvRPmU967WvXd//nFJZCXSBcPXfD
CWEB++8joOD+UYdVVf1W9JHxrtqZtLBCh5YzLB75jMsmrCNZLPMKOYq5qB2ODV/Jqj4CDUj/ZeFY
cVaQWd77py7yxyZ4dzIXV3NSyKYMUrucopI1Ku+b6CJVLv/NHCXxTtB+Gx/8XM/YllHkW9sxW9za
XAkmxwC7sUbNT+HacXmXpNE8h2a22YLcul12hv7DmwJgdJ3xT+cWHPMJECgav0PZZU77OMXdULc7
YFBRUTpWC+8r3Dq7PnjonuRBKt8aTKL4EgsLkzrGu3MfeHF2bcPABohorHzzLgLHNdUqHJictIgZ
47sV1L87o1eYYK17R3b3vUNVxSXkioXBMTAcXYJ2wMQ8TJuxD4EEjj017rJqxMGhO+Sfrqjz7gQw
GQvnNNurcu33YebA/VuEbld8ypr8LtrKlmoJdALZSEmyW2XTJBPKZwMkQRV9nbvFBsfY+zOggsPu
aEZ9Gd0YdGpvqEdRV6ltbDYkI9XhuBtJRi2fZQQ7LZMmWjqUxvCATbKKoYy/B6ICxxxEXhRlQWQg
SdkHb6g84xBgT4Ln/Bj5k9zO+KqV/IMrApaDT+GKZ6WAOq92hIK6SJXIWdJas0zZC3ZtXYDfAFVk
CQ5hVM2d0+fZXYObu4Ynooo1xyKaieU4MLb+529Bry+ezoigEHMwQZOEfaxeN6uIh1+FQEvgca7V
sbrAAmkBDgkr1g14PryM5abme6KHITJwnMw6fbBb8qiuj2zoikLHxm+bvw3xYcVTQNQFtbMkIRT/
XFNmlKONtMGGyNpRsK2MaKXVY9fqfZybOAfdVDh564PBlnP+gbGhqc4T2tTuMUCEUDw3Nm6rw1Z5
oTwbug6ZgTZyn5qzWzJLLUmIlxBjZ7T5Frwx+rrvWWouJQL2NDPPbEbV0kug6C3FMa7jdT4WvmXn
XVrNEAQnzJsw8ZmRJr6zpjqQ+74d7J9VNk39jDbfH2eEqbx7lxYR16VyQEeZzzEB/+qmOMr+Ik2f
jEiaCRl12iMFC6M0yFSo/lhLnW3rac3zcPrw6Ywm0bpwiHNKcrJKSHaByAG9j+a89gnw9SOWrMVZ
gjDt23yeDwq+tf9qBxB2PJGWvXyis5glDgvuH/vNRVfDzUSVRTek0kNz9qCclZ5ftdpWfrSIBEMC
4ykjAJDsOjtw+3OwziDmUFRRL+AVZw3leWic6qYWgxd1YdGtxTnbzjJUx4yBaTp1ITN+xQhY1eJr
A99Azoq7Jv70po7YBjpzrEwvyRR6VfMfc32OWpfQWVYVHxI2u66uDnuyOUBYX+B9JndXIdhm4oI4
lU85qqv1I0f4RVKF4LpOu0gE3l/ul56zEWcZAatZCYo9F8QAlInb+1l/KOPS6R8wW4pyH+lVef9l
oRXO486zWs8cKjK7aN0tES0v/IB5MHyDWPUSmGRUFBALDxgowW+HA3f1Gwdxd14KUgSmCBpDWLMm
Tm6UswoORSZH/zYu5+pdhPOC0t6fyqo96EGHxT+dcZwhE82Xxrxhuo7WY+4QRYBCXS85MeMMiPbN
OYadEYUgK4ljK1f+WTeZGStVzcwsMQ0zL0jAPRC+kXZvqisKG7zc1XwTBQxUXrSnspsshCcKWXpE
WE/trm+ejrH7w08E6g4zMfkOIqzWamGIxL31m0SRYTj2Pu6zk46XptM8yUosrwRLQNsd1DqCxqz+
jLXoKJl6ijQHqLfXgzDIio91lLPl8qs2/rH1pwAJJeolx8VNNi4ZqvhuzbHXmcxp/Cvf+7Y+TEvh
qoOn5zn+gxOVEyu1Iq0lx0XprG+qaosvJGDel/LshVtMoSgqr9XkgwDu0ZaSx+A7k13c2Y4U2L54
zqsB0YgGeEpXIna3qy4GZ/xk/Bz7T8dgwl52PVeVuTaWwPbJIBYO6TphGW/OPO9yjNKVqQov7Rxy
gQpWqFlHb1aNwSI69qKeciSjWbVRsNVIksIjRZXloa/HVb86bquNQVFqCunBOCgkm2dMXpMznkbc
fpUmrGibukc75M2WYPvjxiOsBqIXXhHei+JpY2def9fIUsS3T77c8qfOo6I8dxys5Ya81LLjb77W
bj2uQ4AICsvkUuWp1Sq9oLHrKetNLWoPtr+kluFvYlibPYc3NYwRhsOAFaVwE19rtn6ew34WfULy
hSdiKEek2dzeXLhBf90ILh6HPRhj2ElEDeMcuKnnL9DVJ49RvHqnUaFDTo7EwV/+i7d8WP+CA1j6
L2xd4LxM+FbDf8VUG+fHWvpxrhOYUK9x7hvk02bcZ5ac5bG3ypH3ezTxHEZcUrnRfmovHTkSuxCl
J5aWxtJlc2wA+QljcHCynzoxi/UuVM3qfHb5bM93BJv2+qWWKvIfhl5k8mWAV61+9R16rkNhtlg9
WFBwQeIKr2r3C6t9+e2D+GdnH8009wi3qJ3OdYzWzio8N09teB/vfQP0D16slZmVzBNX3v4GiO3r
Mq+RO9x0k+ta3g1cIbCcnTt77V2WW1vz6dOFFr9gZMO1z55cOzK1FSfyKc6qwD71wFrePuw4ge40
z0V/JPLJRd6jLKKDo4JWinRdcJpfyO+wzC1aYGMH8ctpXjiU1t5znxDjbN4psAl6Kk+E3kyTPg60
WHFJTcJs2Hf8NSwvMw9YEKQ4B8L2DBfVOxvp0x5wzpRvpdi3MDa+5s5FQtandHYUaL46PxLDH1Ji
KObdmRxqmKm+F4yiythyEekGefX/VW3BhIzIt8J9mQzB5ldrgkTTFT/GZRxRST4H2XJEO2nKB7/H
b3PocQsVh7yhZuykvZtbmfAJdovLuGw4u3Cnd9NNkxpgv77nt2atbMV2q9ABmLx3zvivpXeQGzXf
DB/thvW/w7YW3TODSftpxiq3DntM+BYmAU7W6V5XfSAPRb9MvkI+ElvBN6N6QZoY3l9WspF2vR28
toVpbkNqJb5YIPyFJxrF0rLzPPTsY4reMiezu8S9MVfXeClKyXIua+1+CQAq77mvObDOxQKvcScR
AOMM5M6aySepbTsdZRAVAIhVLqsLxbx9RVLRxmE2eXUPsE1ITF8cNv5g/DwXwTocR4KuxrcB1cjt
fOvcMPhoV9b3H+ISIvU+BbLBwZU5S4jnTsKbfuCiscgvCRDQfsxd7A6HvpRx94VOgApabMebVf41
yprVM2pHwSCHL5HXGMmFMz+LlfxiyDO72FI0lk37HLXTTbdi9zbj/xBN2CTnoDEiTOKuz/rgWnQN
ivohR8tx2HQ1T8eVcJdy7xF14ZPMMCC6uNZ5CHAXe8vSvnaep+JHVW9QjkZPfFYTMb3ZaeRlk/ll
Cr5exezjc/Ye2wqc6dIAiNd7n+8+jnf1ksfeMQ+j4Wu8RQBg7IxX9COza5vvaNJkOF6A+WCZfPAm
68g8PZftNVTY/35nkVcCyCP2U8z8DmQDTVdkEhgmNhSzNYN9gIwTsVqGexCBhBJfDYmm+g0+Sst3
iGJI0aSbxsLcIz8w2+1/DG7amRi7iSM1MHZpx3IdHu1iyOtwv8adDfKcaZeCEDSsGFlmabk42XtH
rw/cmx1MlNCYOtBYdvU44zOOC4+doKr9sUU07KIdqAC2ygfqk3uxwwWqh+9lHTd1Qqzdlbu8DIg9
iBh3kBeVuSEGlMaZyfejZAGQh13p42gZ7r3CbeL3RXUxUl5PRZaXcHxRuk72Awk9CdjY4mOAiXp+
5AhraVpifIveN4m/Hn9lmXGs7Uu7oj9p8DuNibyjZxNXmZ/bcks7K2siilJth8njTH3sBuLfd86q
nhDeTIX/wmLldqcsGKvQe6tiyzXnZWiInTZ8vyOG4DUOAZqq0j0QjWc5z00rS/3sr8De75rEBPuX
FcF8HjLiSZo7DMSkuM7W3EVZEhR+FhCoEKrowUy6bi91OXb4QvPSi8byWKwe5ZjJ4JK3X6HLXQvk
tV2pNxtC3KlaVntfNpX+3cWT4ssobPtioliUj9jgFKvg0DHKpBIniDyKWcEKJygScfalQV7A/kPX
UU+Jl0mgjUlY7EPWVrwE2bDtoX2BTyOE++xhogy8YU+S0xw/Auq25YnTBhoKwE840VenmHp/rUPv
ABvy7SH2x30IJIb11/b+x9GZLEmqY0H0izADgRi2MUfkPFZmbbAc6jGJUQgQX98netfWZvWqMoNA
utfdj78Zx3Jd3lAqiJ8LCCN7ZXSgyOWfzOhVnicSp8Gu5Jzqy22RNSw0I6qXxLNKsSeN26ihoPlz
BIABDo5mqBaTAk7vlEfLDxoz7ZMeYyluwLz0xB5EEFa52p1i/bgiRbH0x6mS4DtzDLTLyGY4zOFR
qOIkinGs87sr7GbYq2G12Jc0Y1jzULEUcIuzud7LCi4SJAGbnZnGFmMShs3QxNklnCdmv/tuTsgo
YLOXo/mPSZiI5Bap52q3asJSLS/D7AECOyS8VJsbpn7r/lt1n/T+xiRDLpyDCJbKUBNkWn6j64rw
sCOkm9on1eVu/QzWJQ7nc7T6QacuRE3G8p5UTnloGb6rfyzQ2TChVeG8G8meghARnnn15tAwvnbj
/LOQCuO8zNb5mb1EHB3dti1+8wwT6mZdpPEj1q6udurNyuvLPzgmWf8EfCl+0wlQE71BQMU2jJT+
TRUsw/wf13vvMQuaAhXT5Im3k4aMEqmnXjwsmh3VQTlpXp0dVk6HWtncJ5656KfJu3o5cCtP0V+P
nWoLX2QGJINdCDflTEq5fBngDDb3Oadw9T0R5nQ9pvIkn1g6Ce3Pb7xno9jfuGEb2vdhstwwNoxK
njq0rOauXlRh1nvdEUokprgO09YbPM3gE0zXiQCVYtzNhICw0OY9jiWxECzHbI1X/qA54gFiRJmO
njh43G+lcmzfJH38yyyjvD1icWYwnwCCCZ5RSkjDrakEsfec4FfKsqdAT/dru4odQl3zbxIN5PsI
b9Qrbh0fdwPwU/Gh65hyDdViNjtJ0/XVpYwb34N5ntRi32hdmtsC+2L/JClC8//guh2DP1kdGPGQ
xiwzbhwRNcNNgdMANowKazH8YYUZyDNULHXpdL+wbw+bJMFwA9z1mKQ5+Fx+WKc6lypNR5yoWRv6
39jzmsHdDiU4uDNGnKg85P5KYCv03MS51wW9h8QILRPPBp03Xt/zStbzHe4hSBDz/xnx0LXzxwB/
aL+J1Zisl6R2wvHT4bSMR66LLDXZqjQ5fwetN57B5wZla8J3gj6HpjD1GU8g35WnymXXypqxHYui
YQmb1NGy54NbkppcBFYJNL1W1Um1lcFa4fkCwsaGFG9u2kx/fBamAZazmP29V2knuOEaFbo3GQY8
c+OQgQowh1ZtZf4EUvbOxU2w5rN+lzRI81LQ03ASLPEplkx6IHDUJsj5PFYVUdMuaasHnKZLw43L
j6q9JwcuDNxrZt4qMR4uyC6gYyqM7mHCe6rw+C8z1eBKLusl6PaxapbwoNhSBy8C9CHJwZJUa7fD
HDJ+MTQv8y5mCidFWs72ZXHKcjwYMfsgljL8kfein9f2mswIH4dkmaa9qrNs3mt0x/JxTufE37mc
6Pm9VfaaQJjLvwUhnfsMPyIxPA/P8z5U0j73JcbqW98Bw3Wz8IpE1KoGcVEEmLgic+lgVb5G5KSe
WNIR4YTT5PrHXhCXxm3Oxvxx8Kv0rHjlkUcyWOMfOHsKvYl5kcWnq+cl2MCY6DyehJi0WGDCkFQT
JJPxAcds5f/MQCUy4qIBJT8OdlY7kOSaeo3TGEBa3oMnDhSOkgEw4NhIdmIdt15qSXQ52Hmvip5a
gsxl3OfNOAegaLfl4I4T+ArHSbhft95/vE8VjqSe5FzdXLICB2twJD2Wo7yyDVv3erFZwFpT1N/x
YkWnt0vct5+QPEkPF5Gp42vD4egkPKRsMIiIkW7tcDN2+XShelHxoadCJ/ggZROF8Nvb3GlPK3AW
+wS5gwgVs7W2bzbHVwyPpikD+9C2lf9f7/vtP4KgrjwmMs7u/ZQr5r4sDLcqt2FGYVRmJMQTrlcA
Z1FfjB8S7+p0yLhsnaOsgBs9po6COrEWPv82UArXnXUdjtUhRfh9xgtfktgiOnwLOLAlMo5R2zvw
c/jP5LuaL88TVXEq+XDqgxoGyU4BLqPdRFxSnAv/8eVQOtFavHRy+X+Oi+vYJXUpYN7BOUDyZWjl
i8teKUSsmPMfX4XTa8Qb7scRQWxvi36Mhvuxdfs3fiIdfGZ1pc23zFkBsdQeq+bkFdPQnnM1oIz2
bZele/RjoChZogkjeJYEPKpIW+07EBP4zvOiNk8CH7s9Oaym4Zd4qspuebSa70kqFR7WoUifDatA
f9cF3K73sDpxLPb4Qg3rApnHOyCo+KkzekWwsAzadZsvW40y2/JwcysqGA37vaCEofquGgVKisVW
qhWp6EaKUuxcVGWc6QlmSmJmvZrCE0DiDOpGXHItJELQ8UWye/rF2m6LEtPXu2ViR/7XKYJuOYse
Tsij62apvbKhqFXFv92pCFIDFcEAhXpcrJvS1Shwm4SwXbk3VeFgOwMGJ+8zFMZ/7Osc+WvgmX4M
2ivKF3Rg7B8RcvM9+iC42HidxRmtjFM+613rnNhyxr+sntQlceB0EcUI8o70ehQ9Zczi5SHUM0QW
Qp8exGWgwDXUAMMaVA3A66CzkKDGPEtI48En2soaMO0LiAPVisLOudqJ7YTK378RGB2OKUtvyxWr
gqkBmrBz71NgOeW5TSSu4tTPVnnpE77+6PBe/JC5U9NuxwV95cLGcFLcqDrgfFPr4W3sOGh2ZDvH
DgKBne8Flsxp2wL+8vBKxdHLzDjWHQYemP8cEKpX/EBrmVExpLqHpErr9Jjr2D3XneqDW1aWhCp1
dWW9MFrlrxUrH0h/TAtiC3o1PlKhjNdfS+UR+3YoLryjzL5/cNe6UltKwJrfmQcHTXaqChWyxaMu
AoHdoaqkRrjdeEXjhWxExm7cVU1UtVsimTo6cRNAGJ3mysVnhnxEo9W8Ds+8DXDwrkWulx0AoxWD
Jcqznxzt2K/3TSS7xzGdA3UMr4p4iGgTHcOl03BaEwIBxU1LUVfgHxo+qOqEDJIxJDNrefve0TIa
LnHH2sV79zpHjv2eRGGOF4B4Sf13NqFX3laazO6RW1s9Ursapr8Whe0mNV7cHce5hHHnkzb4yDGD
I5QyM7+HwDwY/bg+0YwRck44pwWU8Pg1KfIzR26aa7PLSsmrkLU8OfCsCgVfMe7OwU0GvdDdryy6
7Bf8E0T9bwTIhvy0m9a5AjPYpS5lqGRx4wyTRB/fuPzJqH5Fees4aaKeVwbWEN7gxZNnbI2c6eWF
l2EgavN0sRbzcpbV70on66nVnsk+lLumwBQFVKTpUAy2GYhXYM/dmTmEQqGF5/kb4U/JPVxdg5rU
YxM54L1FM3IcB5ZQ7PF9w3o90KFEzLQiIc3xteKpX0bzUSyeWkADtUu188GEJXt0f1i9wyxg5vCE
XFwymMNporHyPrZFtOyi2k7UyOSTKbxnCkim6nfp+x4FIY07yD0QZjz/D84pig/2gtGoPYshgi81
Nm3y2aO8JHtWcmzBC9UJc+rqkWx4nGbmQvpMxj+xhfXwwTve5reQJoYdjDAbo6aY5Vzwq2QxUsdQ
ovFnFL+iCnW74RSVFv2hnx+Y4ZfmVUGa+08bQn+EkTsFc0DQYrgpdKOretcXM0ZiYkE2uw3wf7LO
KWc4H6LGn3MWoOSBnRS1Vce5ShZ5sO2g7EshqAlFSE3i7tJDM80xCIm0P8ZDLYnXdqx1N+WKj5Zd
MNTXipUkisapm/MFE1YMUSLDP18eMOwwbUbzop5Cp7LdrhhF1R2WXBgoKKri7MziZDZ3S1d2l45n
nYBZtDrHurtW6Jmmd5/SvnTifelLc7v2q4f5e+WbfaOwkxKTbntzLn3y97tMmArXvy3wgqaphwS6
ofGrw104Rvp2IXnOBLU6w22T9QTnmokL2+uAQJ8fxcQgs4msLOXfeiRmtalY+P9yxGaPsSZ2fyQv
Vj45sxMAP7iKReydh2XAzIQG72yAd6BNzd4i/0bhNabCs8LkTrQQxEpPvHRnvT5/HKAS8OenKfuj
qZCbd4QpPPWXPbvxN7gB13tQRmO2ZXsUYTJlcweMS0l840kkApy8I7mig0cKu9vGdnL+htoZF6wV
HiOcKeG4kbUfvxc7kdK6MhpwJIU0t9EbR6K8LpiVPboB35Y2GiF/eD5eK9jF89+QzWrxoEo3M+SU
HZCGvDLrYXxsh0GQdCdsVB5zN+Qea5yJDAJ1Xg06wkrByLBosgNLAj6ajF1dHIfW78xdz03XnPpq
zr6nkpcwm1V3ec3sNPt7Y1cYTgXqXb9jIcSdBoa2228VPTAncOET2/q8NK9JVsjwUPvzbA5zOfc/
ecJF+zoUj89N6ciOSKhDwo75wQeng3d2JkC8Bn8Uzn61ryrrV5slL3mIA8XBv2GSnz+SrIuanWoa
v9xBepjQujoRH5u1LUgBdsVtnVn1NsKZwBnZNNVf3IWZuukg4L57AnjODcwi/wmdX73D1VlR80Sm
L3E8GWLlGHHwva12JkGZLquv7vGnxf9QVLPoHMB6my/469r+Pgllcza6w0gKJSJ5I20NSn1SZKlx
XpWdvQ/qjFx9USHB5dNU+ntEBbPHUmgJhfVGsdKh+qm7srpSHL3Qi5J/4TTVdj4EzPPToewkykMq
oHAfOmoK0i3kieRSpRhZdoQTq/lUTX54Bos4Hhs1jSQO5jzBrj1zObknUFm7+6K1DlHujgYLEnA4
0QUe22NBcpw1F147Jr/VVrx7qsgND9DI1jcvLYVzl7eIVVfw+UAQETwAX+AUSPY8Fp/ory6PrO2m
JLpXYZk6z0hTqEfxIofx4oa9r89Ln6nhUOD+djalkyR/lz6FP6G48YHcXQQZrFAvmXsiEsn0mzQI
Iq99FUtEd2eJ5AcJ8zLm9NAYJtwKVvNOm8hLW3zjFh9T6NsI3XCNmqbedSk8bVDj2Wg+PZEwbmxS
nY9vE01g7H69cdiZ0YmKZ3V1CG/GJnH6h2qgOeo4KioKz+RAHXscSzeCDTb1GHfWvmKe1ZrdxXbF
aMfgSMvVcGumuGl+NJiDh3lk6r5NB0CxbcPgwOY2D4CDb0Zdhs0tG35oYsDtph7XhMvLf7bEHnft
upZPVRCpn5Sf8UWXDDsE+/lFsrScplegoOPAwlGt6L+RBbUP6Rx5oJOYwP2uiViFZ13V7IpojbtT
aPFs8VqrEu8yREl0WbT132Vc1PeUFkPT8bC0veeuAMMVRAI+KUvM5cVyfQL6Qqpc3+GaRDPPFhyc
JNGN1+683Gmir3WmI+NC52CcHwvNTM6UyW541wGtIznsgEKEhcLrphzJY2xFANF1E8HAeUO75QMu
bZPyXsinZTxwu1TQLuXkgzNunfJDy3B+A17ODrGD8/aOVyKtbim0c/RnmEVU5LlTPhzYWSj3Huyy
vGt85AaUyqL8sW7W3OaDGsp/WvjuQDMLa2ku+jGM0yiziFbchyFWTpMdUbjmYO0/5rgdya/UfG4n
/Prl20hVQvU2jmt/F6P+1l+xDGT/iB9q/m8E1Vdulbd6f7lNdc0FMvVQ44WYq+9OOtVjrd0Kg14o
wMnZyk1wq3ujne+EdAkQMdGwORkTdxieklwiNkZ82rd2Kosf46eu8+2SjyWlGA02OvBYpMwyjF9q
54mIMBASYXBaNKuAM4ibKXhaEYj7DyaNpf0PNJNcbpSbi/gpIivv73DxL9XFa+vxd/IStzuaOVHt
DS2RCiWnkKiTzYztbNPH/TKxu7Pa3c0iZLm0GaWz9i+qC+rkEf+tWPgbG/dfWxVJcBEyFi5/7WSe
21Gl80UX9RQRg/A8DeQVb+4jo4lKXzsyCel2wqu+7AeYsM8LbsAWxcHoc1Kycn9pofJSsOEbeawa
DQSc6z2UJSIJJcaIT1xqobyLwe0WmynG70mVGE0LpyrBeEnarkyqg3ZjPGEJ6sw2AA69hzROD6cp
Asd/HGaqBW9TK/CHQgM0yxYRjK1iPSfLU24zmry4uY/T1vqF/KyWwWuzbZt59bypu7TGmS1h3WFR
6XPSPdwJwCAOqf8vaNkY3LkYr/5A2SvdY4ouEUEOEuOznDmjdmHeipVGka4cfyVANJS+hMUMQFp+
2fuajxlvjS48NiurbuWuKFGZb/OevZ6QtQk+orE3/nfM5fOsaUVgC0g1TfXjB9bXW+45LdECvhC4
IdIxubBp8Jjq17q7LUZ6JndE4VLYqi1D1Tan3QFVs9TDZxN4OXJ9O0hJejjqv5OqAQwxrMFQIEiN
GP5h+K6/TuozQMCCDn7XmoTGXTYbi8YVVykSQMtE02sjmNSYhNsNNR7c1sDvYhqYBuUwtDYTRDrQ
mxHPkgqUfqBghX0Num0WbWU1W+ilmnLHAdv5AB2polyEKau9ggbxQp1wQ6TsxAyGCa+AuYfy1IV6
S2Ft07PA8cQbF/YQ/L7fQBOrKmgsfi7NRnAq/edZTOUQcYf2h5aAjKYKJgrexClruo07peMjSU/D
4c35mAOLjOfXGZfJD5x3CA1JMc2WycGFCeb6E05naeVy8rgbL7guAQ5ve1hNTxr3KlZBBTdl02MY
8ndwIM1nXq1wRCsWV/SrBHVY3hVrBC4j6hx4gI6c2o9Vo7df3UURQKm5flarNUeeGCA8cA6cpx7L
TMp9rewvfpK4RCmlIxo2rCb4z09cthqO76tDYSvnG3s9Ji85JOWDWTrecSn4ro7lrxreMVoAhY1K
CshYhQq9rbrrytgj5nCNiMAM3SX+It47kbsvup7aZo8ejf+6MrXgk5im5Zc9Sf0mCf9JMFwoNRtR
+4baHRYngKig7dWg30JJNLVeP9uqV99rKHIIomg0NOTVAUm2dBxTFndVGLJAZ7W68fy4fs5nvKsb
NeO35Uebwh8LR/XEhxbabQ65oyf7VhTOwc3DjlJwe/Xa1lXePfZ1JzJCnQX7BpxuIyUmNgG+S03s
qrYe09mracL+kZNTASWUvNDJMDa02YeYrt9rF6w2l8h2/WPqEA8g38w630ZTGD8U3sQ9gUHbEIYU
jlUb4wk8otA1Wxg7KcG6Q0raJd5S5Fx7DAglC3C8/937pMX6BTegjAhpYp7O0Ashyssp/+86HsOp
X93lJYoqCcINrxW3OH7fXNkyVp+2odsjaI1Dts2STXap0XjoRbTA14XRG2+ubssjXTNNQq52INBe
sgwptiXf5zNMu7i/WIUavMlhWZCRzWPsrTMxl89ZVDMeeLCvT1MlkJVUk8Y/igAt3JKQsO8h6sL4
3bM1e3PFFfaZFSf/EyPrtbWm0HwxndF00X5tI/geGtLeuhdxqp6KzMu/OnOlDYYVslrDsZNvh07z
dEHASe9DryZDzOUBrZBfBIexTRPu0lGWLO12Ka6TSN00XJKUCNts306+ZudXFj1eCgrD3jCXIrYT
gbnGr20ynCcPZ8huxGfwz1md7B/1P4NAyI/FOQ3r9c/Ee9BsE62ij2VxhhzNqSjeCATPH6qWIib6
FZiHGECSu239Gd7e5HJqbQom2ZdEeyn729DAC0LBZub3Sxzr7CFwIZKlquSljHT7J7EstS4pv7wf
XISwQwDIMeGvVR5dIlysxUG1EBHwAIxm35g0egildcxeyzq/FfXCK9lf0jKHzyG7h0k38Y8t+Loc
CGQkzobiJFHvAUaiL06oFKyhEX/pIAgZQ9duQXMycpn9nZQDYFW0KO/XyyMPQ1+wSH0qjE6fqtoH
hTH52C53C7zidtu24wyJaijcQG1mXwgeFncOLqTMnK+E7VPCFXyp7vldIltreiDPKF/8BOR/MnNo
qHBixNJLd9OWrLt3ceLjNL/2XL/4KVpav0Hh8bgyQucn4E54mnwK+5/au/VzJwWe0MHZ+lNijooO
sYbQTxSIlcnwqAacsRtqlPj2NmsPaAKROYtvMlnE39jb8Xz77dD/N08YD+gFaeeRts8RmOfP6kFD
CTa11w3x/ZUIgBmNx6rF88aG2sfIj6GjEccZnrf5UEQABgLI1Cos0IgwLlEqkxYnrNUdqwQ8DNNI
/avLTfcjkpYV/cEyRMoTiFQUTQQ1mMMI2Rw5fR4vJ+Rm4lbtNNhTSRsCV8OoymnsSshhy9zvv4oh
HOJ9nHsKsHIf5t8dL6avCHQwsv3YJjkDds7WbmlGUqoD68nfJOnCNd3WeR+N7WUdfD8+swfuyNgm
uGr59Q9yMMHtxEFU/6OTxzLUjlo01x6o4TrJgG6rmSi6xCR/Iw+/2I6dbCaJl6HIHEXX5Ld+jet4
e73MgelXC0E0SwaAFKcadLldC1YORuUeOX8/nb+QpAOcB17XLLcWqHkCLl5QKM8vt61nXENwWqf+
WRKy6EOSPREFHwU3d8LLGSuas1mH4a1yS/4cHRS2eygW9iGbSDnxV5JCsuJWRsRg02C5rh7nrNLU
sFRp9R2xcU1OJhrjN2eIZ4vdMCRN49et+a+3ARmxGmIkH4wDjpdqaIb6PWy+eDgmum9fcS0OcmO4
9oKqaKKagpxsWKK3kVrD1xleN14CP9H25C0+LOuMJh17TAhTd3vZNm69G6PRv0fyMSOvAtau8Ya8
VtXfzN5QjN8ZKqv7z8GuLjgltIKxQ9j7OPtL+JjNLFz/dMWM6lz6bjef2yquCYGDS2vVll1Wob4M
cueod01Oxpg7hc2I4G488n7OLbMNXy5M0tHvZEawf/wojrotmtVPgLFoiZqclr280TEOTJqUirTc
jIHs6JOC5KTFA4X3XAM7oP8rEM48xAjnV1WJA2Se7RbVLQfIhTOkXvadq9IBUreo/PmBV0te/5Po
3MMpYG9L24dhqb+BHJQ1L2TaW/vslaF9tjhY2VQtU8wXvA0hFvKsFjMk+LUULyvL95xjPJnyN3jO
yfIn1+XU3rreKMRdTv83r7uyDAAoEBdIbwxWPjqNauJw+ygknUTiuPq//lQODywSSihHXVkNu47+
bq6qEoFlw6o91Q+xGaw99aodbjjeOWrI283TLxsxOo0k9iM8BzbFX2YaMbxltmyiu7mSidy5hn/x
H2XKNvggSepFTxE8V37bOJLZukLHwjtEHZZ54CXecrUm4ok3lL4L9zAbkx25jRfRVs0CnZ3Hz7Sb
GiOv/sISzh4UthGWx9TO7O4A9QCOzNQy9W+EpYBfZPGQmnsUgVbuW8OK/dOsfEcUnxns3gOWBlU8
wRhDIAlCo97xTPbhZuzt/JDrGapRs04rDlEYrtHJV7JbbtB0e/He6m6ddo4cQupJkL3Jcc+p65X/
oRUs/nkgcjE+alrvuvfWD3lMWKWw9ZAYsnnof2dkXexEUY0bY/V0BEHUYLWnG3PGrcNQQuxoA4A+
IDmDetTdMJAydtUYfYInGimG+M0H0EXmFSdG+hmLMHef4RlOIL8Yci+AaIbo3mBA0bcKtfbI6qNp
MOHjXTiTLAHcs3osJb8BcErEHHzPwjkXkxOWr1wY8ckD41eDO23rkhzLaxwNTfBKBswHIcgajgQf
Pkhnq4FWEBgkhuzCN4cb8FpghQiPXPfdE84IFb+i/VHE5WGrLHZdaMXjXBe5PUmAB7fznHmvaVIR
QHQIC+wr0xQX2bis3pAsMpAqRc1lKRl59GnwmNTt0l8DJaFBOnuqHaT0y0j8hjwvaRGiBpOFyIOr
cHTOK5bInBSjC4/wwdcZdZH+qmd7j4qEU5Na78L/W3mItp98p0q5x+eJ44NJRXKEG4WF8y918fgu
IzYKFLipaJhqmuotCwsuuRGhiE0UcDZfBDuu/q5pEe/brkvHuz5xEgyBLuC9iEBaQjx1QL0ngABK
Ok+Qg0e8Une+n/SveJyaL2bYKP1K+DG/TKRZaFZCVAgpxdr8R8xtiFmXKYGEtCxLnp+XNsufMGGv
2W4EeaC3BrQrxBLUgzuWvQO6HJ9Soba9KK+vI0mYa9s7tdjJMujr59R22jsEa82cOi5YV0GmzKul
9MuNHmRcy/hQJQ2LAhnnCBHNtIDwSOs+2QVoSjx1RTG3u4nz2HmXbHTDj3F03jICN2QpWucYRBwV
QcNveEMZhIjvFIPdxObGbznWB/JFgitr0jklxS/LSsh4rArUyaFHUItttNyOgm5qrmngyyneSGrT
raQX4vauVe7wZvuhuyLcVs99LFkWO3cDWPTgEVp+FRwN3/bhGFu+ce+t4Hq1GT0Yc4Dmkqk6lqNM
PvM8jv7FOIi5EKzJ9FvVYU3BgzYdGAIg7i/DGNY0blK40+DGaZZ35losHbaYvNugwSlFrdeccxnp
SWqdUhaYJK+pKMnPXicBCmGQIEW6FjQuHAsSGF8RvgX7cuUa2IcEzyl40x5Nd1/bIiu2IcbC8qjc
vqDfs+5/VKLcljnb6fBNOsnsnzIua+1e4vG/7RNU/R2LdXdmp9iJGawqaW9szpV6mGwvEZCgo7jv
UHAg0UGoZgScolqst8taAuj1/KQzpzrUXX+wLjt3vDm9UFuqXj3nVJHdZkD3S7hckAfGcEsfo8tC
MCLktEtRwZ4k90goovCOtca7agqeQ+s09k/w/4aZsl8KkraCrrc7HPbLmZtQkN8J0XYfTKa1Pgov
lIAQtAHKnolc70hpdYRyoKYd/LCZD05EMciGAl27HGqdDMW5LrC8Qz/xEhaefGlY8oVztBxT5KX6
3uOGsN5IGU5yP6aRuHZ7FFPZnoTMg8fUTEH3KQu6oykMsdocEXOj95TmMAhsCrmTVHYMiA2YPBUF
hXDGmXFJiLe2ibhRBWEfct1O8izsngLrqXMQqsIBbevr9eCxHOsew2nV/xJsrygY1sZefaPbzO6M
uPKv2S6tu8lhV3/DshZ1w2nJNzxOIPkpuyFv8ahE3BUHjwvHtb2kLYOPHs884fOlcL483yXehtAT
1HvMeMYvthPACXVCfVifV5H1yXIUpJECLthE9AUfx+wjzPur49zgaMIeUtcpV80sdJBh4eiR+hyq
8sDrxHnEwNh523YkaZ1Q6VeF9T4Og2jaNjmKAubqwWcyNY35a3Vc3cgFn9Y2YfWeHEPjhz3EJHg+
IVfJiBvu1tbhwAlOGiA6M0x7C9b+kINgbkAUo4isYAdW5MwwT7C+NuFSOX9yLIg3g1HRsg1h5NgD
9YG0n/YOtgFulNyEgRmt45+VTFB9wIkHFnk0YImwD7dPvODcF2pB0vVp6CMueEibbcNdaSFypror
d1nK2gGEoMYP2urwdHjYiDDENulbihHuL1qiKPkMFxYYeKOEf2rruH7w+qD9apsrMWTt4ST3SWL9
29LRHP7jKhZYSmXr3tSdZ8137RZJ9+SSXzxwYe6Y6a0Mm1evq2V2idC51cVlUXYMCn/AUbE0wn3q
UA+xfHih+Aq865NSxGKm7K+VLewTPyblaQEezvuQOpKUm4nx2H17Xtbt1i6D7E07JIVBSAh+/mKX
KQ12NW6IaLfwKVT7Kz814BVPf+eBCco2nPTjUD4P1p3cY2Bo3dxAwGDJgqwGQmMSLjkdVubGSY9o
ySG6oc7SSB7TqTNXLUT763OQD8sv7Rbhv54r0S0kyBx/gqCy+qiHaFrf8JJz25Dekv4OpsvGu8Fz
0kdeOFCx8C2PoMR8cK0bf+SWf/5/L8iHO1sOSCzwQyp+xiij8NntyZPsoZPz5qy7vHG+HE2wV4ih
ih+qvJDvZD1a9xNttYmf54b3JE5KjkKX9uS1k1tPuuv46S+T6yAaXZ0Puzzv4xQzCMnlzcwEgEG+
zrvhXADjjV6x6ATgsNBEnU+9BkS+4UcNQANLj7RUUhnI40b6MNNd/g8QqpKsDuSq5jJ7UTbvCPqr
W5x+OrvjI1KfJDorijZ0F01UPLT6zmgwnnBtu2m6Gb2cJrlN7tcZX2g+8uYrYy8UfgSd1oLBoamo
5WLlilWdmYiPxfD5csMDoxXw7qkp347BCdyS/QMVM5Jj+QvqIIl5B7jpdB6GeGlOKsKuewiAcw6X
nBuePLm+TO8Uk+T6GHQrng8drUtGSUgusjNTMGbsjYtOmV76awH3I5aCdT26hezcB+MDHq8BpOEE
oFinIszcG26pDT8t8ccqEfKp8avhcs3Irvv2KhAAy/AfQ+BV/4Rll7abMElhFqZMfEcA0LuQCg7R
4No4y/RrNc16+hmdWjcjvq8hss9tnCtnP8zL9UEXImR04Cb1momKOujNzIP0hSDniM+rwcHfQ0BM
/UdvLkxyTjqGtbu6jsLLSp2FvMVcyVYw5is+/mGJadQxUb6zbHOdjHBg7KB3oFPUuNcsLThN42sK
dqvCIFy+bJpqmMQ8vsu4bpNond8c4N3+gwTlhfpMqTTr/l1nHTLw15ntDlP70N+zSwz1oWWowISR
KwZ3/IzV8jXaxrBYHLr5p5y71D7KaenJbo9TQlkO71uSbXKW0xObFM/Dfne1V3Hk5PdwL6OaDRwL
NbR8irS2Qtq5eaKlU6tjPqEnbmd6Qy5uPYZ0XMwjb9GqKLt2B7IvergmchmXKGUMNuHi1c5jQw+Z
3UhfU68y9jAXD+5MGhzqFy3wu1k62cv/ODqv5lhxNYr+IqpA5NfO0Tm/UPaxh5wEQoJff1fft6mp
OXPsbpC+sPfa5H4I54TAN+TXUOlU7yQUgRfTA9VfQ00PyUwxU8b2zUxhGu7q3LFOpCchWREFPJ4t
m1CqqW6MnH5dkOeJCadA2UQoR1E49Qw5OLXlZgGgE+xcpm4/dlzMCeuIeLhjHHTTZkKg3aSYsRc+
DQOjD98HFYjOFEgwBhZ1s2MAw4YdsviNdiYIj1yHI3xxt++MJH3G7fSGoW77kBbYsdd9MtApIHCX
ZCHcYoFnB8jcOhqtyWarN/r/wq5W7euI8Vvcs/G1xboPUgflJ5DCK7LD8iwhLC7rpcBXRjJaXegT
4XrFnwMUKN2l4M7ObijzFOyB25vXpugt1M1jbJ0LkpSCS267S3zKc7+tgGR55i8WncrfOcqmxzrO
w/bEqhar7CpkQfZYxI650YltzSQxmpCQuiRZkl5uOpoLzcaUQZRDmeOoEQMt4dXjNmmz9gMP4lLd
8202zQkLHeFscw4C7cgOEU8Bj7k7/xaUPNwZKhjqNbY+QTqBYIS94aJhPW91iSabuyGGiII6qXwS
R0pk7R32+2jlKKxVEbBcG41t3p4qANIgfJiGHcKe2An4gQyzNgopVLldWJg+LQgDwwNbwsC8VmOI
B2UA3HCQnizTNUr2W/Ak4Tft05gi3wliXVvPkcFZyfHGsu+B8YH3aLXMBR5SPiEy0rOEEY+Hf3Uf
WgUa1Y6N13dbkzO86rRUSAtCz+ytuc6vrO2Fty84QU7aNjpDGQKA8y72fEVaCgdw4WJ99aPmHt+s
vQ9IsgFT2TZy2M0Zev5n1pXpC+mpTXdoysja63okgcTuI3kqI+aNj4Z1Z/GNS17BtouCJf+VhUUK
KixQHnwWpG7/PqHYOIVWbxOUaTCtT72V1he9YMpdGVm6sI1DfPXrCNNzd5oVRGy2YLFf7UJlGUA7
M5EN/BsNWMfh99xY5DowlZjYppGl4qf3E9g7c4LkA4Q9g/D5H8BDhZSJvd4T33/G7xeFebgtXUgE
yAnGSr1XVdJipw7ZGQqCiZlAsm9ptlyH0tuP3DoYcwhzclZyroCP4rRQl7phV/VgS0xQzC6wDxOD
mrdb3RewBlmALJS/oHtJstRDsmwTrcHl+oxkwosHwfQhm8itW3dZVr6PdVS4u4is+ZxI9cW/nxtn
TLbYlHofs+INvL2wynlEQ8OCg5muixqicOIvPEjwbuCIjP1dy1A8XCGr6b7g0GVMnpIb3bCglGMx
NmGgsYKqIKSvoMVb+TOUhMdY20gJhV10jy1VmX2gURDv/qAc1sNFpA852u7lwdiIs5CgIcXGTL3Y
56KDvk3IRhfFT1lYR3K7iEIyFh7Ff0xENe0dT94vJbU+oRNFgGxzFkNGmaT93037TOokUYruqQ86
9RiBM/LXlqVR/yBOwzY6E/Z1I2L35BKpsvp1hhwB+5rKLtpBbPGSFxUN2ckBa1n9YV9yYc7hfhUI
+ciBBkKomcyT0u0ae9or8BPmzaOZtX8Tx+3zQ4TciaEg/mUw+U7zMiU+8pnFy1Psv2lP/ueGddk0
nuFhRNDkcRNtFwj8OBUab34e4IBQacXZHH+S/xcC2BHAAAGbNNkdwQozr/Tsoj3KrFDkoCpNTvpi
jpT0nER58d8QBkjMAsBnUOUIL3LwKNzyNfGuUxSFk0yfjVymi55ZFq9bYluTtT3WMzGJ+MzuBXfN
8OI3UdKuhn5s8n0zWR5EiNikd6zU+MWFVATqNU4rzvEIB3AlkwXLgEbAyjmF1uWHClul/MUec/eV
VOQeHsIK2MdBDVa/bz1M+nuiCW6VocWi/djXfXkwEoH/eq7CBU9f6sgzMFnzg7inrgiNoNK6m3Pl
JZtsaCN4xQr5+wYAoo8bNYB1gMae2IaDLaM5JYLAS8jjc+oy+Y9xEUcGqBAVb+iYrW9k0XSPWWuD
b0w8T9Vv5ZwsrJl8nOvP9PXgUq2QlnGNQgLpmChCcSA2T827YGmD7qSrzG8vlHqG/1BY/n/Q9UaA
VYMI90kcReC9ghr5bYqbvj+SIYhpboY1ljBK5wN7i8bcfQG1HrEhDrBVgaVJBbiNAp3ggglDHphu
dONHGnVhGJxdyuT5s1mMtI6G+M3rENQ4kZg0em8BIpZgnQ8e8VogDBYAgtpqBxSAQdahCST/Eg6A
Hctgz/uTeXsdl1D7CjQ7L4MkkuwA9jyDRycLJW5xBh4UWHtgoMeijqZdTCWtoROr0sLrYNTNNWRH
W0/28z0kIeEhjo2HW9+Fm3orCjeZdiAOyIZBgA+Lu53sSK4IlIVDyoWrLkRY3nhWiHPpTWZjwWhy
i2XDGkHJTaxn+T5pcpyoYdCjbZlgYT6IQqFe4eeOZE3SBnwq2bJM7tASc6xDWrPR8RNVtUpoZ2Jy
lYfxCaIVeRT0pBauNVt0JznoQF5smuEbXHEM9d6xm/6O1zRbznM5eV+FVdK1k8wxLJeymO3vgTCi
bp0sXfg66LKhK8fKTxopJ2m2xj5dzyz4aQe2IBuDV5rjlOyEwrV6UkXs+M6U9hhdh0pzQUPNcF4z
3cd3TKrLnDsvq5iTN1pfGtESCAU2ZdrJBTLatdR5fm8cHaXrvpXk61mFarITF095X9O2Ev/ohHF0
NYxZcWq7o/tfAXxj74RziVw/HugUEUsGJyiYhsNCJNkDl5mtVyyyA2erlxwJZtbCmhMoYXic+t76
wM0v/kVVT6QmRuV+TwRQ9dcJq/1pRgLTECElDOLpZIuigTSbOg8+mZUAhjxhocSEr0czLGamFOvB
GZGhJ87AWjdxR9JaW6a3l4kAN7HmpQYCNXYLar5VyMM7b9Jl9tW684D2bBxtlbuWQZ67rrvc9R7Z
opdqa4hvuq3gJ5lslwW8N2JVq+6uFA0k/a0mUgyfeWAa0g6ZXtJFucn4FpQtpZhdECWF4ztGNOpM
vBTbJkKTvgF+gFF8wOT754kpei0pa0lkBmP2A1cStYgwelbXTreif3fZ+G1DWSmfkaHF4gRu+/hO
jAd8pgAp473dZYjWyWdGsQNZ670m/yle47wAHJFz2vtsqqbx5NeRsTelcFmQlGQ3P8wew+7DUIxm
POohj54gGjA38JhaxPzoipThnM+cjCVoOitCKejymzghNxFDaBYdot4PkfIITJdH8sHRIsMgE8T7
ERv55tJDWD9IjBOwXFrKq/F1mj66U4ikmrndB0IfBD++j6tyy+QpY8meVl4zvPttEi9HujU1QRZt
Y3DqUbLYB8knzfybBED7Bk3yqyfSN+b7WYW0KRl+syMWt7TedaRktnesuqIz9F2fhy7AswNxoYU1
vZBVU51ryGzOPpH/Z7KbKAJM2gLAH8nF2sZL4sl97kH1+EKkL+61oSjcOMRgqLWQgLuovmZYG2sE
IBkBJUZ3YSVXHcCBco9NcMIH6VuO4PLynIrsAXd5nIQbMv0t9fBYg29jYjz6WLjefJssgO8aQkVw
jmHLwhKLw1Q53UOUeUiqN/xtzWxxXZcOowtmni7LUC5EDQIpqog7XsAM8GDnE7N9B3HNM0QF3e60
0dEjhaXXbsfFNOduqOxp4zse1vV2oSD5oC3K0j1bg4lReCmGU+wCzdtQbLjxthqD4bWZFe1Bl9ka
6NCc+4c2ZOa8FVIEv3iEFYej4vpYdU0j3otJRGfQk8VH1BJssSKWRZGRJ4P+u5U2HXXfErFA/C2K
mZXPgowOxxn9B7ScCQl5YTtE21EOTYvnsS2PLiIbdZjb1nh7xjOkBVFCsrg1JULrPSkN7edCbqf1
Ydsz+eoWULyKfiaZDiSWmocYjy8CC6sv22/LQqW7jqEeUMMGLVJCgvcsRh+ZrN0vKLZLeRwJEbgO
8FXMSiTz+B9QiyLYLJ6LW3YJMHQfyJ7QwZbpWVufJr3cnAvwl1CtkvwWs97Dx47WzR/+hU7q/2Rd
j9M7ssZqwV1H5HM2NVglMKlW2TFrHOsRc7vEkxYhubiQyZDYZ+rzBCX0LHrt71uCs9IjwbzVBr4k
co014KOkPsQxPJKzdmcoNOAIELJ5DLTXdDR1dmZzOz8mOQ/pATfnzN0cZKR8Sp8rFEkfGJ0dlT3y
uCXUvf+MK46ozjpVmbvFfYSLAKGq1pAxPNKXAKvRueQD83Mo6K7K8m04VgGJGWCKZnNrIbCXQCmR
y0c8Ke0fLbsa8n9lWeJQtGopCFwBwY+Wb0X9uFDZ8+fA7O3YsJbS2RT4Odwt0VBk7gWtR0Nb084t
cCBwB5IWxf94g68KxT58iHFLtR//KWSkI+rjnkVQ69EurHzafuY4skrfU7dhpHkfsIZJnsmIw2YJ
ozHGt8lLghDmPFdD5/5RhSzFbuKC+mvJv/nsRoKzj3HUA7PSLGgWhA2CrQlPYBOfcFfIE0kEaXLq
+sF5HuOg5rVkW+HsKuxU+kRehPmPJGb7X8MUqLq9MFW0xXsTsAQdo27ZSBsqN1pCa7iD1qatVzHh
hErmnCkD88bSpVFOcyRbTMdK9VLDl7GvScos+7criQjYz0gS+UyhWHkfPIB4L9YDoKfkkPHlix8Z
jLZznHPUfMy3OmNVhzB07RLvqvD+o4nu0e8bvqJTYgLSYzeW443oIz2mcL+WX1CAR7x7BCQkg7SP
ALDwE1tIeZODM/NQnhLMrjg6BOJRTiQBgT7xba8LSW9Fbb0OEka5aiMMsFjIKWBO2MS5ls81plwu
ITvJrODagWS2ztx52bJNY4DrW6gbQfDkOD17Z9wuU76zJ37iO9TRiLP04MtjYFmBe1xCv2Im5wU4
tSZAXS69jOX3u7QPqzue04RUs4kpPdDjEv5MONbBNgeO5fGRskw2JztDhMeM2I/C1xqLA5y4SoYu
C+JWfdh5J757tDPxy4A5ERg+C8JTrAdFwm5QhE+c8xapZrNm1AqaoLlMnUf4Zr/USPUB2MSHgSUV
WfbO6J4V2GCzp8Sk2e6sKGK6iK2l3viR8fwdEoOwencLVh/HTFOSv8QZBJOVGtMsuBIvgQgaonSQ
oy4o6iB7ZiTr07yXDAqC/dhD7ma0W9+4FLEPnhVcesjuZrOkFj3rKuxJMn1GYOXVdwuYqnzHJC35
aVoYpVgWkaPt6pFczHXtaBZStEhk95mwMx/WMpmPLNSBdej8LvSuzNSw8iGlLDcSRslvozoPOWNQ
uN6rHhzHWtVYuzXawoBB04JWoVzNk41lvlDK6G1N2E1MlpXXNQevXeJoC6KTkBbQXB3G8Ik8pFOq
yuiFyNrujoEaC5P4psbfQFEfKgKBUFpz73TuZ1gQ3b6iiJ4BhSY+AsYF+wHxZJ5N8E5kJ/4XJQXn
zNBQn+3FzBhjlSBzQHBbEWy0r2OPwHlcn/BPxejrBxTZUfUaMsy7hQkrcebXml3OS0QkmzKJwW66
LuDeuOrm6jPGvT6DHejyyXoKhgbxS64gr2D9RcXxBsU3gC+InQcdvkY0EGylKob8nJDujDTX8rLy
PHfaaz6XgAS/b34omXx3vuhD57sZ2KgesKin8a51B/dujOhq8IFnqbWeSkgXJ26hBSQlhSF/pxM0
1lMBwIqhzdL1y/isW7st0YQrMAQnBbQs2CmfwdiJfYWavzNRTh83vCn8Gb1MTCOTxN7Absg8BjlO
nWZHrNWhBRa4C9GGjulkny1pB9HakEPYXYJqImMxZjDHWDn30kYTg8aJCtsCHF22dkoZ3d12MWiZ
irwGN6mgfK2Q+4bnQiQpaeJgbhDDkyNOp4xECurrradppyUs9iaqC29LDg6vVDBAfgGn2AbTM9Pn
CODQHHPiwzSx9NqkKNlQwMYed1s7psk/fC1T/NhJ7uNLaZaAzyfgz8b3RaDm4YVUPFk8Bqh2bpod
5STUEiTmYGlmxXlsgGHB5wPXh+G+mPMAzBVO5V1oYkETAbm4Q+yXJ8m+DTKw/SvH8DndxIPLqPwN
5+DCIxNOo/dJ+2se7cBtHOi0Oe4ExmbByWa9ZNHaWx5y+bAUz+RwL6R26QqaxxY/Y83DzmGLzSbv
2r0K+j589eKcXpMV5bLDm433oQcENCIGZ3/DTkqz289DEb5y6KIRx04c8JbJUBGMCH7ra5hC8ZvB
mENtxAEKnDRmiIT4wrbfM8axhFOiIySk3O78L5OX5FdToJART+9J5GTSEckD8IRL9AFtEJlertO4
9/0c+GSrgXSmimyHkNNt1SdgffCiSyAQooxzezsjdrrFnwS+vV+gtr6wfma70qC0LvcBgw7EYen/
w5Eh+eEVUVLYJ8+IuIBJH5DTLGvqG9aGI1mlozTeF9oUECbs0TAezhHTevCrvV+d41r6O5fRBQEv
fRWYDQWl4LwllQ69eVAYVnFKIf/iVOqgteOZYCTNpZ2sQW2kf/lo90QvtlP/SdCv+6ty8vjSKsl/
6IxgXaBM/AUpS8qDg3H86NYM0FZEkRfWD6czAv9k4CHcUjoSAlpZTojQrAJJeGlbD0id56q+OeQG
rSzSOOjldxlN+FfNBKvYhDIsXuzOuzfKxNW9LIy4hKEqzXqWvktazBzCdoxny3YPfWA8+B8sCZmU
w4LIOSJQcD7TvY/Bjo3rkkNZVxQ/VTUX1Kf1QNUF+m/RDZ7Mmq4SdBGyQLj2TfkYdmLKr0os5T9n
aT1nW9cYHhS/mUUztKarX37KGWXhvl7czqzRrBLCnSo6xZPDQHBYN6FTdCurDFqEEE1tv8up1O+9
04f9ro60E29l4VjuuU3j5INnYur3wE399H2qXNrz0BoYm4fhHFzrmU5jE6ECJDDadCmBT30iZu7d
RLzEkSamrovHZXqTvYbLqWPfvrRkndQb6CVkhDIOc82mdbzsrZlt/FhuCTsDAxJbx3hjYlR4a9sM
Q33FcdJS5zYNWp7Zme2zPfvEVnfYUSFmRKmy0cAVNRXhi40d0H6aMGblZ6LSuuaLYfoILFpmGKhm
nkSTVE/0w+kHTD5Gbhi0mHSpMEm9tZ/aFgbFtEYDXG8GwgeQ3rUBcLm1zFprvCxNqLr1TDeUP09+
LznETOjHmxjhGe7CieEfrDOcKgbxseyTyuNQVzaGucFS/Iw35QlWFcau8KF4wCdnSPdNO2CJ7aq6
iwGpA2zqWG70acFErehw9fSdZmTZ5IFC/qutyEE0jjePVqMaXKe19xnRJnq5YkXOWNP2Fh58+SC6
vHd29GNd+zY39kKGl+t2Y7wr82TAXB5kGJeHAOPzU915ig8W3BwkCqTHCgsmK+54PskFcePOEJxT
X/uoCYJLkY+cj2cn9VoyVtBvEz2yaTnnPGAIna/2LOuV+mE7ZfyPhL1p8SazGoUzYSgAFNbOQLzt
ppDd0lxsRvhozGrmurDDomSEIdWHWOYnBuvV3mn4489ZhQsK7hoLDOS7nfKtU6GYXu8Xu87yh75C
wbliDNDzH9VaZ5DtUkIEUMJP8jI6pjKfRdoKotis2SO8wa6addx5w5lUGm95toHPuaduqiBGWc48
hUdFe2xWOYUpQaKkVDB5aIKZItjrYTPtNUuFf3RFGsdAGTpIzygt0VdxSTeggVJYQvRXIEVPkkWr
WifKFQtdM5ztjQP2EzxCYOtmM7YoizexsFT1ZBek/8lVHxCje5UzFxcisBGK05WlRKCeCuEOzRXB
wTy8+ZqemIlnmaYb3zJ4CV3kuQBNgnb8l0AuTu+GLBkvjaPkC+Jvuz64vQAZFmARsRkjtATbzC71
YdUIJkSt09jsh/J+vBRGAUeudGJQoPTTDRPWQo/6bAo0s5iDyuin5P3SW2ijQUVEC4XoasygiyFQ
tWOw6HwxXrh3+xitdw6fNzjM8TKwhKNWrNbouIhFhd+MRynOY4IXuQcp2tjK6O5qWkHz3vQQpgnd
NSgKS0JY4mM5eir6cBjmvrfogVHCIM25ZlWRL3fWNNn1F9wRmT8Qg8BJwN5fL4jEZRWHz4rurd8A
YNDf7WBRyLc+lckBlXzygWK4O4IwQ4uPWs7mpafJukx1j7ZxvBVqBDwyh3phDdGHZyi7uA1sJJnO
WvfGMQeF2kBs+9oZg4eMhxebWAX2485SBD1sDNfeTyQR2e9F4KsMXyQjx5V0oqDYOE1XxSee6P7B
B/t3C23Q3Sf7kkpu/IAOAbzIMJ8M37e91j7j5kuP2gAtB0Da8Sy7Ll3UwVeLU/8ufjRbJ/6GsH7O
nd48kAFr7IslbP+dytCrK3KcTQGDE2QDipN1VwyR825qz8zlnu+iTFlPYyr0mTcSdvrVZa5KCLMJ
i7ecBSuBayUvH2a+G1X9mTVmnLEUj5vxNSnSVOK7FxJrJXy8ytn5VGjVlaV0knzx8i4uhFzW/Cga
+iy1N/SdNzP/WGuCk3E9ybCGDSCK4nssoXjezkr6osIX4gZAKf1QbERUMe5TVTKgrFR57vXPmn+s
jqXPKcwZyjzae2mX0ZyyuIDL0HO3kHlTtPiWuwCQPORg//aolUXwTXPmDe81dtMTT5hGWz9F+LVI
4KA9JFvdA/2bQib+wZ3le4cwKkirz8Ddd+8V+5SO7Cm+dRz+s4P8rIc7uBNox999guPvEDgQGggA
a9A7MsfEiPQi6QwDkrAeGVxF3hvcyIDwtmqy3FeU+16718iRnGN5wwJRTpFp9BT4uHyUHqfqUEFE
z7aF73S4QZHMnXXWpTHRSngvtq6DH5DSxUqOdmdwHg1LUf7wkssvjfcdxGxgux9slUiom0Elxvss
EMQ3s1vrPpowcQiznYb0belr9QB7inl2iwcC0RsR0/g+Wm9qfqjKYv1XWi73S+cTkLlJlczNCctJ
/dTEKvovg0miSWcXOkIiG4HLKrKxKdcIxs3yFhpPHAeS0ty15dL5rUfmtB2LHa6iPWvWBIFwo0Cn
5I3vPbeRnEs8WGCqpFPdKqbOqV3WGbdwdZTohWGISODoMRonxDZ1N9X1Lh9NIDeayoxQSDDtZAsj
Pyb513Qsk7M4bRHOyJyJJsxKJI7UZo4ktkSJnSKw3NqWvu9fRWkplCCLW9xzvbCfn2IhAMzL0Ged
35qgD9e5xem0I1rFRPvEhDdguJnSYnxPyhuCqJJRKlHz2Ngzh1QP36WTw2KLoAphAyYiYcKVMDBN
FW790iDX4T2nkPNWGvsKKFlM02J40ipGJLBCgb+I64TB+L8lhx++ltqzynU9M+EBk0BATg3qLX12
QLijyrPj+Y19HxU0YEALSiSwdqCludMi7A219TcUfX726jYuT+2SdtnBCtLm2pREaGMF7KdJrEy+
uKR4e8x6NhM2s0+Dby495QGYvjcqh+KsbNkUN2Nt3F41cRL2v9kX5FHh3k3g8FhCfvDYAOtOsS70
a6bKPsyjoEjfXAfLzb6vBfrLI7Tv2nxOOAYQtRo/rvaKedoT2MDod0Lchzp/qh3vUyejMleyfwj1
RDULxRlAf0so2Ig1fxVlomP/6DT/8F5EV0JzkTW4eD+eQy1IIkZJ4dn3kcUorD86i72w9YTKou4a
xx9d0Geydh78xeTu3uc2ihGIW14pu52aykr3SNOJUlAQxZAVUsE3fmTPZ6KhWYivKif0phWY6NKi
WWGxzxKxt6NfvFKRxw9BEvQBlc4UEnyMYHdV5wPjB1yOGkaOPcyYqHNngG7fzAFoKY9uCR9ejQeG
ytNc4o6M7p2n7egEbiL5mUI4mxtVOW73QR05FaTbc1Z8C8gZb7BNFFkhafMXyknvG8+4bxg1wr+M
G5n8C4eOAOc4eV1Ent/FKA40AxoAedhVoCjQX0/zwdgFDL+OVJA3lNoc+tjsuI37xGY/EvaCKU2m
Az85ww5evtCqLN+YNd0vWMf8MiJi2cNcD6PdLkRYdMvXwYqXk/CyHBZFybDGZYKhKaYU/CAs2ln4
5OPYHIjnUDf/IM35PdPkInhAU9XYiF+ouPqrn4tguYAwtOYNHsIQlzm5KgABnRuMSzZ0SbzbIbRA
idqq/um7QA/HDmoTxIPQLapzAuTKgtJMVsqTb/OnilWCVpMRMQp8js8Oue0VqmuJ2XCS4dPSjURv
IN7PybJWuN14G8hGzrlCX93Otn6xxzvuIQRaZj+abEy4vdEYkKSCW63dSLeui7ub5v2Vt4SQmaGo
5jVsnEKwoJ3Lg3D6Eo51mZDZ9Q+HC5LQMRHeQZGVwtq08MwliIvBOxbEcwJqo+YHcY8RiciVPGaZ
375ZVVHTiOV0zaTaYpPfulNNAo+nJjECY8t092WkkOHG7Z1x2bPOLedTxFyLjTwY5uYXdXHMB1Hw
frefdQBdcI/bwNW7W2LQ/OaX1jSui/IGBAV5QcQIy64+iZ/cgvecytULcJJh+oe8RLjaWpYdubWr
AgXLym6tPr5PU8qpUxDXQw+dFyV6srtd5xBiKuK1hDfeNK+uI14almgZu9F5aNYuketivRDVOT1X
VPLZDriW/dSm8DhX9u1bZtxZj/ke008ZM+JoOVGrdNToi3RtX2w7qg8EUBJgQYu09AdoPsgHCkr7
z2IOsTjEnLSHCe0rvy+itAcoNUHyA5Asx1GTBj0lTyLJB2TpNF/ZahBnkWS+BRBz8sF3RRy5r1rM
SPGU57BFNYErwTeO1ry1hdu7D9k8Ldw2+PuRCKGqfhkzMeNPXPL+Otlcz7HodLzLPIfJFGvaZkH/
W3kk36IEkU/0ExJrL+6iv6ju3f5M8IAmwMDk6sJ7X4eode3uBbkGEeCoPOhfpFXqBErhrLKtan3/
vmB7uADVxEaay375aXnfU7orBeyYYb3v4OVk/QceBdBtAksBPyz5BeEBJw6bcegygPh62j+EWG4s
ir3LqdMcB7qwaSvBLzdqx0olF1u+VwcLfKYjNk6Vcpdtz3wnHjayZf8S7NF6jJyPdg6n0nkSZUGX
10vfsvZj685y74uBT0HkbBh4FFNUI4U126/K83VFs2WhT+hsZk4bO8+T8M8sVZcQDUWUB/KzHppe
Axwb5ZU2A68Yk9XqCTnjPN8VHaYrnmXYtq2aOi5T4hOurEgVA1HF6bYHm+B/s/pgKG3oq8d938Ch
PyKkRHeVl3AW1j7+jZebPSzjfrZ6zBPNNFwLiwL3RTFqPkjLiJHZcDpSNY6VQAJI8kGKfwiVw3jS
FhfGBmsMRychbE16CkjChWA/ROk9s3bAQBr3jt6GkbeY16kYCVKhbMhg1qWkVH5EpV1d4xS6AdnM
+GmwcSMQH11vzbCU4zyx+ujHQ2YCJq9H2bsZmJczYmgy9bikA7EnTB6iE3EcZDJ2ZZKendKK4rfe
VupQEQxSroJoQjBBPNiMxiwmO4p+UMvFs5s9IE+hL+xks/AJIhJYX6b00V3t2KRXtTjW/pacrnuD
rFJ7a/tmXjgEdWYAHfkxXbiFoFWjtnK9Q5fNoF2VTwQBBVATRTvqF6XvO6KSthUNerhNwXO4lyGK
Zb+VpJt4q0kBKdiVhaDimnInLI4GVtpfnxp0d5gUoW8SFvifXFJMtFkQwvqG40LMyoGVVL4c+0lD
KcwLCnbeZI+IddhZMt2P7HNY9IY9V/Rdh8okdPk2hm46lOUwfA2FGX10TiQ/3/K+gTxwb0s15N0F
R20fTYeAiL7hVNqiclD3cJ1+OH2HJ6HWkIgQavU1X40Whn1nj5NxjfwdqqOkjfnuw66c0CHM/Twh
1wT68pnYVbuHMVbbbx4S8fIJqkci7wx0LCJaYfeDHQTEGNyCU/ME851gIc1scYG/gIoNJ/GqZ9BW
PAd1iCYhJGE7Yp2fUREX1O64l8p0CO5wUhAOxAbgRm5ZSBya160Y2DKU5TTc3Cx1SdBdXjJQ7BcB
WWNIGuvY57yszIIqZufE243k36Dd5fhnX17NLGyTrVdFDW0UT6WXFDuREX0JtUXBIH4qa9uJb1gW
azBPMcJ9xBe939XjqiTYck53NBiV12+WuY2/fKsqs03vWMvw2hHnVm4qdMp3GNHMc24lhV7hgmXQ
Y+jio/UAzvjaMJB8qiWFMhvLQZ/cyEW76WPnf0qtNKeb0cS174jSLI4hUup534Gv9T4tuvWC4BY0
QcV6sooU5t+SV8Aqh2lYPhdPI89d83JX0HVtoRFteG4Qfy1wqdS/pTSuOc4O6T3PUQSuGhSEhlME
sKasEjapqE3ncVUnHVIXO8whtXkZc+I7FaI8OUfw5VgW1gnSyQ0Xnu/tiOy2InIuSCtv7zgFEw+9
Z+qzmsRjD3IL8Th8lL3HpC3yDzCr4IRuaOJaJVaCXSRMdyRuefUvchGocWRyOCPRJ4ULtFpJqCNq
RYqBzLpYvRHzVTWp3/0yETSMcBLHDvC1tyJ39g1kJAR8FV53vPMwoZdo3KLML9Pv1olisfVMZtKz
gMKiyLx0TJYsH4Y76zdDKGeopQa7eiT2BavCpkM8Yqh4h8q5K/L4ZquiA36TNRa+J1aSrvfRuaMF
30N4k5NfWnuR/tYYSC9blMSl+vNoJLyEfWsGNkNO3MD+HStdv0bm2CYQbil33Ow+Ii3dQeyUFxIf
XjVP8g6j51RuOQyr5h52lIfMEPhdesl9VB0P0qHL/knMABJq6wyeSdgro/jMsNGzqQn++dQU4qYK
TqoPl+sN+4dilHWKbWjMHzOuPdTx9dDZOcu3loWR1uz3uo3Azx1vqfTB4vB/BET8HRu1BOmLh/OB
zSJ7ljzct2ydp5/BixyJaTfrrJ1uZeDso36kcF4ABmZAikLSNzYDYrGYWKwo0TZ+6po6ay0s0lVY
gWdhe0EgHqfEruWLx9YFwcuUHgdH+jZIrz7Q809LonC4n7yAPSmsXkzLn2VB8YwmU2TpZvLabkZ3
qeP6YspetMSoZ7TRUwIe5MfRPogbzTxqRBPBTZDcgwPhisDO57DPijPbOjAAdswmgz4eokv8H2Vn
slw3kmbpV0nLdcHaAbg7gLKuXlzciaQ4UyKpDYykRMzz4ACevj/kKhRqU1jXIhcRmXUvcQHHP5zz
HcVTzAkxTe6pyXTq3ycw+GnIcY7qo0b76d4vQjXxOVoHCpRIObGzz4Uq8ZdNIrGtJ7syuX90SKhc
OHdRmV8PLFZgnHieaPrT0iSScqHPylWe7DJVlC8dLErLI098pk/DbrE6KaRB5EKo9gNqHXC5EBuO
YAfbKj+XYCBkjUWDg5F4tcmz+cpkC2Vit7A9b17zYRj0k26R0hLI1Glyi4xHLGZYZyZxe8zmdLfs
kpmKBc3eyzCf8A/ZXLxX45JXIX683uzmOBLyNfeTLkuueHw8F+N0jnIfF0HF6frBLVfSba9E0VzH
oovAmmnW6zs/azWUzE6S58BmbIYABdAI8wHNc8Pf0vEOf5kZg7hfWF3k4qeukN6j1Z0t8MaoqaVP
2ETOYBSqMRHnWqCrB+voybPbxKOLBnFhu3BZaoauZyP9dLNDCpcDnigRMrFw1yDSGxj/hwqtx/eC
km76gQCCCSARR44/kpbSglGRIFx63n7GWA8DIRk0WNJw60u71RpetYt2maH1IPSd74LYGWHuQnzC
Klon4wPw4qkNLhls95DkQmyhKXyeCj9wkd54IIVMdgO8sDb+sYbC1rYHjMFOCYKxEp7wQ7D6GKkX
shEM8nY/W6djXmVe8coMPJiu/DVbh5OpOrIryjhIzZHO1SM4CS5mcmyETUKf1Ut4RkwwcMIae1lI
X9oopBdM/ocJnXCC0LPrSwd+mPH9AWswOLBDOer5oqDNQi7KRSr3JYI2YH0IF5idZUX6gJS2ZeSv
ppzko5YOIlwwSjT7qqL831smGKiSGGXQuCUV6XVIq51d7y6E7TK7UcvZYwko9my3BNqKLAnOgtDl
d8565o1lpuWX2h0IuUV38dwWwhkPoswrg2+8x94lcZMwXlIRggLsCIxImzmZLoiQin72tUvccqMi
v/+JfkSpN7ocu+EnQSIXanQuBPMCiTT3yOuIxRlnF/xCnfWld2TEByM5b3srrIleY/PnTtbEXo9z
qd83mP4MThTild9z39RXiEcyiHv5SkNlU8BTGxVqxgUSO7jdfJClOMrbPL3q+64OrqAyTDV25wKh
W0yyvXNgS0XV5sUxkSZelnJjeVadIe+sZ7VyNIJ2ROvrJy/WUKfruYTp2HNv21V0xSGAjmqY/OEj
YQH5JAoxs/3FkoaU3q4pjSuJEoQxFSUD83F6t52f+7XazfjpoE4smmfAAolK/FLAu9+GIqDuFpea
5ECho9Gi0Kskl6TPeNMtWvIsvegDNYgrby4WdSA5IvnaT9L3kQfTDl7DN2+/ZT7qyzddxQzoKgVv
a48Uxo2PTW5b32NfFT8HLOcVv4bdfx2tdcFzRSZgGRqkYO/QZGAAkNPLNqGJtnzOSYv2Ac9y6Vys
JLt9FLFualhPEMgR/DVrSqJgbBw2fpm56qFz/hwmRGLQSoNgvSdXK7mtQUItp6gsVRuy7N3CbWrh
1QePtGdCaDqvOiNDTuTebuqgZRyKCvJ+cFg7HYeO2KrbdWDI/8jiipQOrk9Sc9oSn7Rjd6BOdEvg
9JI+/wZjwf1UdZqd0VyDwcfZlT7Jdozby0y7sDHI4YGbrn1L3CzxhDWY6NHyYRJyqo+lXmyfBKZA
ErUHCrfdSZ32j20158ypOYyOGern6uSndXzrS7bc58ll8EUsTxHgW52IkjxYfauhS8kkEjvXYxZ9
m1Sl0aDIR4n7oR98ZjNxZoXaTvEoCOat3gXjlvnCs2yUTaPxJB1DFeP+ISO6vYHbSxyPpT0sqTY6
IkJs8c4QUxFo61R1EakZOaKBnEG0RPCE65CVNMGj1l3tz1ALAd9k7g7VWoxsEyvUdlrjeju2msf4
LYpxuu29yFIPSJCA2o+Vie/bUmQ/pJWJLxUTc2Zy/6F4WYFC15+v63YgYs5HtVguA4z2IWOqBq63
+qLgWCAgG3rBOhMneEBGEryzfKMaDlfACDz0aP3K20bnpfmwbcphj6QDMBxenV5MRBVsIyfsgWgF
J0l2l7WWw17opl2uEL/HzRfUa3gm5ix5pfZbNCFfTfw0YgZRl0YlJGJhfcifK2to3jPC5X9kYDjt
yy3p+cnq0GSGLByry5Y/Kd0neM2Z3NjkcTzVdh98izlHH9ScNwVSMA5fgUi/E08lyN3mgrSe6cgK
kKvsRx5BhW6jTOihTu8pcQDLzsCho3cmWC7KDjBmxUmozHXOovXTj1WI9YfPnolExnHNTgGEW2x7
ViH8MwXfwsYy4K8nwVrEeFl5dAL6XWG8fYkOhOivWPVfBkiDkkU5dwojlFqB9pQ54zMSmtZLM04e
gC6U+Neorob4gl/QBepsI47eV0Ll7DyagOZutvIIiPdQ9PbVgMkx3Y3ujPGKN291s3SpmfAvGBts
kWNXe3cFv/NlXbv22+jn4wtGSHg7geXn+cGLqSbDcbC3ZjGNm+8tcyGgKCnzttfKmvof3Spw5geD
ISwJ3Uim/avCqfT0jjWPSS1wYv0em4WHcnRky+IFqeaJCQE0Ww2t78iWMQIvRk4NN/Eaod3c6SqK
P2yUPTlQu7V3z35KKviuhs7DyYp03jk6Y+NX12Prq+rY0+25oeu1qnuUZcR+XPfErrtdMpIHQuzr
9gB3w5OJQbYc2K5u3EG0FYQpUcmTtgYshia4ItzitHaoYUIzSNwVcZI4r5otsfrSkxw2P1VYrSHg
uElJxC9aJpzR1gQDyI0s+8Ifg4Lol7yjUNZDpKor1GbkiUKnqD8ya2VInVLqP/q1zF+wncXvEdA8
c6gW3uOIPAIa1mHysMGnsruNGgrGME4mCOv10MWvlBt4lWA8aTZ2ddQyI4rZ7e08xm0RApx13CvP
JTeLUKuiDHMJEqCWiNRoaqUlH9AEsYfUKaHNM1He/l1pa/cHdIEJKLrs3LciQWZynpWhUXZrNEAE
gy3eQRN9VN26eExy3uWpyG9sgavvxqSd2pCpwBJwXPlY0feF8tcLCO0zPMNyhq8oyqBx9+lsY45p
TN7LvdO3IxxNZIfDuZ3qGQoa6A37ZAcIB/lWJUFHA9ySfYIHWeywgvjjvelognZ+h6/1su5Vdq5G
+oarpU1aYOIdg4HdSkukDok1Zt6Rc3y5oMmQKIeJfdXWjZF4NryziGiDDrhR3emZaWkibsuG9cIn
HhxM3YfRayCTHieU12l8XcSIJ9QpndaiHw6ZhwGVykMNywZKcNbniG+FGGUOopEQhVG5X616Qtqa
jlkXUK2lWBwmEoR7COLaHexQGzze5HpLt3xrk0JfjQM2A2woiAtKsqLQIu/zRY7tNdK8pT+OZqmR
GCKSsea9oiCLuNEdC7dkGzHMe2Dri3NCwdRtd/lCOQrLwXO6Z52j4Djh1m3qmwUHqYW9MoILHYLq
qpI7AsJSh1n4yhgHHc6CyJhVKn9UypciKMGPdRHmllzNleF8TM8r5zTKL9IFY7zKyI4uUJQMdJbS
m7Y8Ah1wdmCNK8JViflrsgadxBXcl90RoZFdHmw0ig8qxoy290pihhiwWMXXjCAB5zpqNDUs0wkE
qMz6O/mVOd34M+DZpWT21URy4Kx5O+MR0oL9IPm2ITfM9hbw6rY86UZN3rmxGTaz5wJ1c2bd48Q/
SAFDHgnWUOpj3SQIwj2MwMmZoJ3FZZUuO1FdqWQcxh+85530GngE1yvD2LfBdmr56Gxl+wPaiDh6
hEa17RiXVQIxKBbu6GOGszw5mhUkGK+62HfOUsXIMClmx2dvSZb0FMdomXdtP2M+oz1H2k5jL5iy
JDY9jKZyhGCjC78MM5/SN6zQLNkPig6fbUNJ4np2m/gYWXkRgJrKVwjQ1EbQIYE8+L7yARg1yx3F
j8PR6UOPugYCqX72gDyWL8w0/P5psgXZcEzJWyRFnuVdlDkwpXuTUgG/NDgr9NmNmRQhqqoMFvVk
nXZLrKzxOUmUX1/WBoltyKy1EcyP2i64deu5FwdGl4JXBCmW9adjsyQ8ImhTsFCTKmEo6sL7fEQH
PxUXU2IYojGcCRBDxYg95b2LJPV1xDfmXneEGw9HO6LOgLXg8MwsOT/XcSLgfaNKdLNpQ0yACUHb
XYcM5YOVfFuH2xv9GnngbMOUJ/EAoaoVNclTU/rLG+XFMt23ATnPJBkZW53QxDlYi6xG+uUOTXrV
XMd0z9kVoQ5edtPUrIP2AaBDlth4QiomPUjOXYyd2AXh9DsuFFZG4j68JhRaTRuQKICrrf9So4UZ
untADSvlB4IARI3KCEAqC2KrkjdMEFl3qba9rnui4TAklMZ2XLKTstaBvIpWRoN+bjCyzMAuRrzt
/BvfDZ4HP1j6H1lAN33GMDWqM2M7O33mbWdbd8zQTfQg46ztz1QzBBCa2XPxlrs2b5NS9bK6m1Fr
J4dtC2SfhcIbdyCAt3uitWbBzfZJEFUSSWzpUamoUal2etJoIWJYHTIkeWRabSi0HTKP/Msmxphz
0Crtyw/ABfAv5sRLX1pp4ovOaixGJdp2HDI/oumro5l3IKNrzXxhTxneMRkb/RFl/dqHHaNqQopy
i/enF0zOjcaJGJHZzr26315eepvD6ufAAUHECByeFCvBGnwNwiEgnVVvd+d1EuNGtWoxXokAAShL
nCVvgA/4IEu7yl8vIw/LEwOwGbZkO/miBSRoiO3pkX/EYT4gWekKf/5uVWlxvyRBkmCwShQaTsTZ
EJ5h5z3PDa9GrJNd/FUksGGY1xvr2sIMgaOp54EKkehR1CNjk9OW1Jt+Q4E9fKamQZ9kIcpnx9yk
iv8JJA1G7FYK2pw68AcGbazKCn1xxFYZT+BeRSOWSQThiJWpRfznXOdZvW8R4L+g9Gfdl+rZEEeL
H/EVlY1DrhCRKxdakXJ3mBiVfxvWbevTO+Vy03GTXsM+ZMpZ5LU/PoMfLd7W1ek39JqJrDDxRvce
pJB5ME40vBJtWX06vczfo8WLLh3HjMAeG6T6u5n3OHY4xEZvTErRYnVL2zUHUqkC6xCURfYSjBWo
PBtF9GuKn+3RQi2fIHhGkLI3WBtvyoRcrV3Q1SiygL11H31OocLm3cnvsdy63wLhOp95mv4n1Gkc
vXD1yw699qhbASHTzkkQRI/MPi+u7D23GufijBg137NXLq98tJoQkkhDbndoGmEvG7CmFYdei89x
kS0hR9goWW1kEeca4SmskkpfYyZyZMZ5u2YLxoo2Qc6283tBY0DTZxU4/2T92cmm1yGhm91PSqw6
PTim8lJqlwq6Z1Y53tWADFHguJLsxv264W9tycBJ6S68oLjUbjFgQOK8GsmUQsrqC1QrKBizaDpx
GJQ/zdTKd8tw3m7g8NK6HBvdfngs/QJUfWVFQGzAdP4QWxCyDuMq25vBtf1H3jmxPhPYR8zDgpIW
aEbFddqNnKs0cVbqdRfdsFmzzBQXj13bk13p8L4m+LdmjXuwWcJ8yn60ngwa4fPaNs4t7OWNwgO+
qWeLlidIUHi1hybInPKURjFmtSUp/KuuWIOvFbSMMRzhPaB3rGuMJKlDkYIuBBtwwI7wzkJG016Y
0ncepmlI7tvI5l2IpHABqbDE8w1LkAqAB+Jyd5cAMbvC/Le+i4nCPExcIrF3eqYZZ+dq47yV0zx/
M2KBp0lPyiaULXaHXtutZMietbxQyJ+mcOzUcM+irX3K4qW+zipStHaoaJifqd7r7wvokExrYm/+
tPMMNQm7MX1y86Goj4MgxvxokcPL4egwb2IYMq/fsVm1j343xchKxOYhHia7Ko/UTQSf89zXUygs
yqlDpdLVhCb1wWAhrxM7Rn35XZaL5B17lMeoyNQq3eN1zB4C+lsv5JEr30bX8j6CbJiyPXcCUVoN
ndlDABWIr2Hj7DmwUWivgs24EK5xaTFwW5v8axcsKFdKy6gvcWNXzjGgcmp3Xp9xgMYd8yTShThX
dwEQs5dunj1Myprfn6oh4tbghYZkiLMBhvvYpPYdkYmcU4C77LeYhTY3Vc3mqF+G4kWNTvEC4KV6
HQYXqaUtFvmF7UP2FFUaZvRQNaq8mMqsPBUzVMD9zKb7FWEOzVHktYj7zYositoho+z1nBpCp4P+
PDlDg2Bd3mODnS5kRRftR0jAwUAtLL06HkYwTk1DOUD+DbIrmzn+eZomqn9e2d4Hke+dCadYdS8l
Teejqy2ymbGE+BiEWvYF+Ifmg4U363uRJNOt8THzUV47iqJtKuW6SbMYhoGeK75aAu3XDoupQCUZ
x4HZM/Tps4NAFoS0s2ccvOvHYMO0s3phqFN79jef55cVu65yEOWGnncXd/E4hMyIpoZNOdqAA1IK
uNDEH+fPinwwsVtzQ/p53vU++LkpIUGi7SO6rxi8mDyWHJU3vrfGV0hlmnkPJz+LX7M+cT9TxE96
h6qrZ8peDNgyyqR+o+0orkRqtpAAY0MxpuuIfQJYluoZPrC93DKz7aCEoOG6TubZKS/sbIZ4Atyj
BGnktBBAs3Vp6nPVZZsUE1YFfKi2E/HBAtE8XYG0ZLMoOzSfzCxsdTO1pfVzRJ59UttXh+saG8x0
BJ9+6KW00cNj4MOVMalNBJt3sAuDrGkf87n03oOuN7xFOQPxs8IMOSzCkdCXmIh+kaMEx0lvBtLH
B65WsHVnzbG3S2g6u85xypmIBEBzO3gJRoCXdjxyiZHJ0letCLfDkV0bFCZD+U5nlpT1DtzC0LMk
pRU+2DRDBMI5vZNiYRTxZcVBxPCYVJlPa+KlF1pwYFh7aGBBWGOqRSJ8ygiic3KYojtBh2iFIHab
rwP8QdBkbNO/sCdmqyXERHcnbFM9F6ToZnD46+gb4n0MoFFs2GsN7DH5eXCe2wQYbuGas785sSu6
N6cpX7uirJIrSgh5yx3QohRvsuQds3L9FYglc+gmknF5GcPiYEJvCcYDKSul/thNfv0YkaVDAZ3H
6lrifALUM2vzGscD72mWHbLbJ7YTe4dJE3i/E07ZoPVhdL03bLx8Wldck4j3++7W1c6Ei19Z7TvP
OskZWkf154wTiOBZZBeIV+WYvfkBXmt3pJc8ViKBGIVbb7gPCCZi5pjV1QWi9mZiEOWRT7aVnUw6
vNl5LsDRsxhhdby5ngmsAWzpVxdFnGx7gD5HQzhiJybZgHUs76M2QYHrujP3KT9odTOD5v6IIRoR
i7O2aRsmQx5/65GYzjy61XDj1+Vssc3gcd05+YijpXC7gSyEIPrJLc4sByZxxZQ9E4+cjeVjvFZd
tVdDv3y3sWPcs3kYVMicvQUKDjnrhqXjJmcg3O7Z8xZzQaStFOHaB2IjV0VgNux4ymMQJvP6YiN/
vi5nHKF7MYLc4PIJ5m+emhq0+6RSm7Cl9ox2XAz6/WW2oXwJ9qyULbml6n0RWO61zd1Iqkta+lfE
hGNf4ud06r3buawQl9mlHBtIohShZTqHlTb1CfYgew3Mocst3R0QbnP1OYi8b4VMGd4mCH4YerSN
e+6t7U9rSrt91o5PA1fOU9YTcFvU90u52acob/19BYg/26Y8WGVbilq8RIWkMRsxEpw7nDhEu6TT
9JX0w+qR1nt6J24wx2rUE6hjMWxoworhZblLyB4XYbyW9gmqF7FfvRO7DbVSlX9Dxt5962H0Zbwe
N3dDajFyodJKEsgNGclf7pR6nxwrvrfHj5LhJi4G85bAz3peG/awO+0yzj2QK5fqc+tjNjvFVK23
vT/SfKEYz9CDmSL95kocDUA7SbC/THqrekBrmKDfwUqPdyuq5tekodoKk6pBwQ3V0b7g7KKl7xGm
FHsL9YA5Yy+Ib5j2sN5ymX3Ab0x58RBhVqosxH+oA9z6acxbgM03OPW4Nu9lwerniFuqP9iEDLAu
bBHgMOvsOmvPUn9KHhg0xxRcTW3tZ9yR4maY6Xn3QVWgPVt89rUXA1GkT3h8+zNoQcGecEUCyd6W
XSurbCcbD9m4RkAauCXcPcwe93W0BgiTHVGVw0XiY3s/breL4vLyFB3YakPnoAWFa4mWsCO9y/J0
e7SwQtNCkRu+QB0knnyuWwqswpdQJHxJDALCJQJiWbH2AlhiUJuTb5t2DCk/eXlgXW4fPFLN4mNr
6/l7n84bG6ZzMBGze5UIGlB/EPA1jPUbg1YJ4MDBmrKzkCB/zUDfwJOxCdvbtRWCzL3Mc6g9QqRo
RTrY2wDt0tp+Gxpw1CG+fed2hUyEakYZUqYmdFwktg6Sw9sPNgBtn+RmvbDnLO2PVamLZ39BcbBr
4HGhx6BiKM5D3wTETePui06ketGIMDoEatrR3HxmY4Yv0hlQeF2UltfDNaSYYfAojYzOMcMSTPAz
QdmQiYrrdZmkhQ8unqon7RGUssdKEQU3Gefz9zExCUujuvXtfVtFhgaW4N93RgNQSca5bxgrsdRz
76HINN0eD2Z2l+ada0Ja/IZ0b5KoeC6wlxDO7VPm7F1lJS+rLFGCx6kb3xVT5Q4HcqDkafIE6Uuz
ysdrKr45PTk0lelO8iISPP0j3J2eEcYHKKjszSbbdEsksqruCaK7f1+KkRWjWfGpnNSIWhQtc0d7
xzIhhfQNq4opj9Nmb1hRq58Yzu06LESEj4OMSns9WFInFi4vHB8c66nFVIVOBSYf5V1CPOa054XZ
UcvAAHuZch+kH7oN/Sb16nf4ZVwbcWacbDHWepzO0agk4kjC7qqjT83702UEGe8ztOWUmJmy77AQ
8cJVNfs7jFnDT38uke6yhvfALuGUi06TwIkPwEKV3xAQscNr+kEeGKkUSBrzmFaugMnwxMSt+dIy
lsN3VXSVeSpBH3o79DmsXZDqEL+MtNlhMJl52Qb2J6M0LlV67hGkeNzF5QIen4Hr+GNFaJUd+g6t
xd4uvOUl53T/UXEcPS7AatOwUno9+DSdkPTrWH1zx6y6Ej2ZJ3tZu6zTXVV/Lz0XVQ20qeYOBFpy
u7q+xHwwFssnc9r5p8Di8kpB2Vz6TFyzfQMMEL6VHMpDAZf0W8IP/MC2CuFQPjLXT5MaxH0bVBKd
ebnN2oJm7Ge2OSUBVRh88hueMOhHVLuTaYDDkwE9/qD8YorKQ9lkxT3imUSjW/XryWEYwfG8t5Nl
5BARjpqCxwB/WnUckkl7O8deTM4mqBNexLgsEv00YoYFWnMv0R90+7pxJ/eVxAAuk5ezbGbE3afC
vYgh+o/sbeqlRYjEYJmFe7U6zLxC2ypZBafcn1vgxuCmp4FgwZml9yJ4Ulo7DnLJWw997MUG9HCJ
h28BjQx54M53Dsmq+CsUJ1h7Fzmew+YG3oAmqS3TxRh/c7QtSj8c+c1xhbaZIiIAmhbAy8eM9Ghw
+qbxxitC7gJ5lOOSqZMm+rD6wOfqeDAknKY30BqbWh+APYBTvHQDGK50ALE9gqdPClvj7GXsOQ/X
iT96fXX2A9KZ9BUefrYPhzTxUy7I7DaweQ59jmNCHoAWzgBXEhLudoIJv9j6B3p8fH4zpVpgrXcF
RP/yhAycHR6wTw7JUg688HlDsZ3ISBq0wtmuavIpED2RzIr5aqOGGZDuGTHlK2gdIoTDJMHGDobB
4fjBEZQ8Z4QzjrusQ6tKZZFWNr5arVw6dGq9vSTb9EYht6/Z/6MZYY/S0umwk//eMXL71FJ239Du
dn2YgR+goCqJdAmHNFLPbLfJ+hlrx0aSp0hH36c1ppq9iP3CDadJd5+bjJi0ACOzDZDSKbz5yNsJ
RUcvROJNWkkasnn59DXmaxKzy5l1EFJ/Kh9sDvkBb5Y4ozB0FEOIprtuRkstO7jgwbtXmOUIE575
POEbg2bzODBH86SLSM6MQ/o6I9v/HhOplx7myq2YPNGukU3GUkyd+R4s4X1LivWMiYoqH5QwRVkz
t8De41WNkv+0/GtZYpRhdqg81EDrgAtx1lSrId1N1B1gI5EkXyvyR9KpCl6YraNjwR5b6kvNLh+F
ZZ+jhwyG0noQWjKhUW7WfiZO5S5huSo1XvlZ5zxS8yHhigMK490qyBg9GIn4ZacUCCYphJtdkJKC
x6SpWKmEGCKRIaWOT9i7Ky2vvRy2W2SfYaWxTsLMawr1qEVfA6MFqoWviA4DxLn6XzU9LZtUBBUO
KXuTgzkMKSipI21O7LpZEIrNLLKo4RzGPk2DKZzjgaQ02mBE3xAKKiJGxqTz9bnvquEyi/pY79PJ
MVPoq4hxBEgW/tsQeNQuq+roHUlR/xwgEqVIxXjxU9mt+wOU2MRtohfu7MYZwMrPEG536QDmdI/d
TT4HgvnvsWJOfY9yjAkTf1t+HtHd3wNjmt9V5TbXjib59piyxYkOhNrI4IDgzuWN6W4QJLfDNbyX
DmbkUKF2ZhUR6a4Iyd9grgb1NRA7JSUcA3+KFjalWfajKir23lVfWTfgnwoocZ7oLqu8gsTsab89
lSlRjxcBNvwrMXT5i5dwIJMmCnJwDwMBLSKKZ4RM9qClt4vQEj8j9rDx/oHtek/SfEEQ6JGEi0XF
63dqidN0x2iY3ieO2NbsuBy8+Xumol914phXZx3qu0jxQzFhrBhFVBaEe8LGXMC6ixFvWamqn3R4
6UNubzPWtHSXCRy7z/0mSafDkjczt6Hbw1hA8YpJwItN9iZq8K52nk74GCzgDnih1vQ5WGxP7xNE
hcGxYTvd7CgI2BWAX1YY92xe1qDQTQI8gigu3MBY6sh488wHzd9CnnI7D1f8jnTlmR2lW9fFPG43
chSBvYQq5G+cBe9VBXKzKq8lhBp6rwpdXC3HW1qsud7jMVDjmdlk14ajttUdaJ/5DU9j95bRsXwE
JeQ9Gr51finwGz+wAR1eAHx3jzM082bH6AXkju1q/mJwkVyI/8INh26eSv/QQjJtzq3wEmAbXQBf
8Dg2rIIuU7T+BFlpvAXO4d//+l//539/zP8d/6zv6mJhx/6vaizv6rQa+v/5t/z3v9grbP/04sf/
/NtzlRBSyQB5pcfIEy0q//7j7SGtYv7L9n8lIk36ri/koXHL4XoCmt9EyXT35w9Rv38IFhLfIW7F
dpCyub9+yMSl43bTRG7phUkn2RjrE1LRAWlPwFhr9//9aT41ve0reE8uf9ivn8atgAHR95DACerJ
Az4s8PCLE4yXLguHzz9/2O/Xz1bsF3xPB4j0yHv89cNykPks0okEQ4XW4V0i8pMzynJf/vwxv19B
RTyrI6jeHOkh6fv1YxrkVQCiAgmRDKfZNdAOnTwbxPn6vEg/ih7//HH29v/vL7eFDALPI/rLVRi5
lAO18dfPW5gnjmTv6fsKAjpeBNhbPaVcPDIC3M2qb82J5Sxa79KeppbsBwdG6D4Yo+LdYj/lHLxZ
JTlbtlhOE0sYQrNhBFUx3JBJNhzMOstaKAu4f3hTn/7h29u/fXtfBprHD/ODRxj89qP95aZeCD1F
Tbbqe0CRJVEGLnCghYTIkuldcr3WuvwOtXALysx4XfDuKgCQNOalkU7WX/75y/x+JbnVAt8W9LRa
UU3/+l3GhZKalUDyUMVeT5qVjDUF22x/N13iwafCeiRY9Fz9+VP1b1cg4LP4P544ki/Vdj/95QpU
GWTO0UzTvW+q6AcBTuUTRymrkc0/zmBokmb58uePtH+/6nym7zjSdnkQbLX9+79+ZrlF0Y5C3C/8
NsEFkt8FZiip3WzOq4g8I3NAp6tPvJhLprXBrIvm1SIpd90vgYk7aG8DXK9/OA2C36+EtglsdgNX
o7FQ4tdv1azoj+eph6xFgu7gFVC/uDkujJNJFbKkreAZSk4iqL6Ve04WXsThP1yY7Sf+y8PEESs4
GFD8omiRgXL/fkZ4A5SZJbLvK1oJWt1mSvWJ/ni1XlxCAu/WoTIV8/0JCn2fLH1CBJEw5SUbzkDk
l26S4zSkkVMl8BiOI7n/8xdUf7tH+YIcFKAYeL0Fgc0X/fUadXUXeTk26/vYtPaaXepRw4lioJEQ
mWowPVlfZLdM88Wa+Jh32betnh1mnQ70vfBNAPm5Uzm7ggqoBy6PiiDHR2rJuL/CSw67nXGX+ezA
PROb2lps9MN+MSUcwQyIEM36mAFaXUiqimaipLvhkajSZGgxTDR0gwQ2Wf6wd2LLPpMLosxxtilL
bok1bvIjzSzBdIj6puXeh4dkQEsNyXDAiZ6YQ1agSbmsoxQtBtpK86Qm4OUHMkDZmYcJ/fVwM3Ly
yvsm/8+St7Ayo++I3AVxWdErriGYItLRHBRsJ2vNhfXAtypebAZF2xA+pr1RhUmns8EpWl6O7Xyz
WmDZ7hC44ev9h9v570/Z9lvZUgRSeCJQmpf3r78V8TWigrxp3xuIl19AKbPJ2FI8iHOFVBFWktCO
fQ6w3BwZeUQANU3LOinxjioF0fD051tnuzN+vbUd7hretm6gUGmov520Q21kDDClfRjW6Nb0c3IO
8KCHpujlzEOff/qyAgA6RfU/nDb/zw9WyrEpLILtPPn1MlhGNtCOmu4BSFdyFhnB917VM3hrnPIu
A0jzwqCIf9ghJj7/+W+2tyPjb380h6vH02wrz8dg/utnIwnjXpiX5KFByBXsqYjJ0Z0b/HzonZF0
oOEs3Kd0spEiEG/2YBB7PxdBVv7DwfL7NXClI4Tj2EopEfjbS+AvBy6AHUSztYWRxeNOl5Ht7Oyi
XL6U4E1PhAOkb5nQSQiH2fr250vw+4EhNa8VHXDpAwYQfzvRQBasoElr6x5v35wdAYEnyxda6Uzu
pXSWva3Zb+9qBPv/eJj+56/69erztyI/ETbYQAz1f3vNiLSYeySvxQOtqEc80uRiUTrO8NvsAsQN
/F6WQQXvenSz5CMlgazWx3lWY7cbFoxFyR5ZZIZkzZocfcbyZ6J7h+Nu/pw70o2yn0sJGvt6maLW
OZmsNMlpiJ2ArShUOQJHmzFh+Z9gy93phrg8+D+d7dx3yL6u2N0Sp1j0PIUsVVJxTXSJQ0eN0X0j
ea3ISrA5ktXGHHfqsF4leIPws9SAOeMOygN2+HzsnyjM6jtcmuv3iBMwuld12+rTPNsMaydsGcGx
lSLrTz1uUtbag6Y/T/QovI8VH2zJggSrzaXSCioEqBLD/9ZNMn3HQrT8UmVmtE4LvCD0fRBTkNWu
XLDhsoNgRlwVeL9x702uT9Jz72hGW6SDtI/J/yXtzJbbNqJ1/USowozGLUmRkiXZlmSbsG9Qdpxg
nmc8/f7a5+w6IoQiyjpJJblwVZqN7l69eq1/UKgVf8bHvs3uUVbDD4cSi0iCXWH1Pk6McBmi6KEZ
szE5OvUonhGPQE7VCf36DC1qjGE6IqP73bIz6wfSbagZ0I1qMCJ3cvvURTT+Qbqi1IbMB6Izx1ZX
h1uRAV/6NphTfQs6OAZNavN4hu5IireDeDWFN3asJfBZMRNsah1OaGPGv2saO/iKoXvs5qdgqszq
hxgCx/5c69CBPjtxA+zaKEILu+QJsfSbhowIFVjgRIg2VEOuPtKXc+LqOAPtNg81XjpiD1+IIz1S
Ymy/17Y2FA8O4IR7De91+99hygQCYNnwTS+mke63RenlEOBIhmtHVg43kGF1QEFw2W6T0eGRtAfk
HDZ7OniTslfTWXwIIVhPJ2sQxQ8cB0DhDHDIzrZqpchzKjbanTbiFZgFzYFeTyd70NXYQ+81dk/o
rpYTXOIKnHJdCGwkYmGFaPZMw0A/B9Sqm95Nxpiqd9S8+19VmgUUxZAih35pokH1tRns2XjoIP47
x1AH/IsEWNs7GSbPsS4tL83+XnMyx3xpJw2dXqmZrkUHM3Pt6RMbIc1+NlCc/Y/+qBfDnQJgE5F2
2NvlyaF7BOFTG5LsPk+i1vpimUHQP8yVajW7fgz1f2aUSThcA6WP+0HPoDLv0cSoIDmGKA9I88jy
lDnAsb8o1azMwdHm4XoHhBYYxlEmNWRUmaN+HZVShGhT26X0f/Gt4hiLRh+zj4i+DqVyY6EEYAAY
TZonqKdx+lnHFgW/8iRT/E/Xg+Tb8GxZsCrJv8E4UU9eZJ6ZUPFGBPP2xNLOVCM7MXbgOikMG3Sx
I9s8hSAn+o8G7bwiPDTg38O/v6osR9dMtPTQyAC7s7iq7CZDhnWMomeqYyQKEOaTT42Lf5GZVfTc
ITfdWsaEbgLcp6fRVZobBdT4xnts8RghZWGLUlxAIdflpnIXKcsIaSx1NRy+UitDDAAAZTQFJ3bb
KG6CgSfDHdUb29m4HddGpWRMfsCTGYf6xdTxa4aMi9f6s6Oq4VNBP/7f1kftxAY4+QniiWb8fWpm
q45QyQo0QqswFslQX7a4fBt58dxgWJTfKpDDRrgB6MnVVVE4SBqHQnycquEb/Lv41INVhRpJbgOY
GfPXv919tipsm0oIm48ShbzCXyUHcGJmt9S08nmoi/RHgwrwA2qpFpJ3c3kPumAe4Y5yRoZR6TaS
wrfZAdezbZsWj2wDRuwyO3C4s9KxKp6Nrok/9p2hHsbB6n6OjkCML7V46UGaer4+35VBNZsWOk9e
xPJ1dTHoCFIrb+yoffZp4x6arhA3cRmqD5NahF+Rt0g+0F4xN2b65ohzxfGwRIQGxKRwzMUeS5wJ
s7xS9Z+T1O6OuBBEX0Qsin/QT8NCteD21O5hS8Fab13KsNdnvDK4buoOczX5zNayyoEKbgFlqo9f
AKKn8wFEUXVLM9I6aSVeZY4bFc3Ooa6hHtQch7nrgy+e1ewpWYgiuHANOjIXvtxe9MIg3Y5l+mJa
4QDuXGVlud4f1DFFdQ1BX3BYifHJAEPxQYli7eX68H/qahdZoK7J+g7/ViHGUaW6HJ/CJjIwUDGe
/0gA75U4hU1RiN76d3SxbqPYYoI7UJ3mFFd2/gV9UPD3gvP7dfLzbNeiw/Xt+k96swEJMQjuySe0
LbfhIi8FFOqgWoj3V5xE6bOROcotYgN4ZumVad3GSe8/9DP+K9dHXUY5sBeUh4QNpVNTwdqbl9/B
bqwWpQQn9AaUBh4j0ZSP3LPxAaaZ7G6pkZ1vhLm1EQUVJQACFtUedfHy0lSlnOJuDD1YNPkna27/
A0mYUNtAvBB0bviOCb4a7s9j7FUcq21b6YrIDD368cMBE7F4B181ubHRvPtvRvDy37//oIIeAieK
2jHvu8sP2o1QAhUDJESYOPZvZG0frYk8Z593Np0YOEMbD1l5+b3eyHIBBR/Tdtk/KnWqy/Eq20ck
uWpCD/QnOIVSqaYvTdL67kkbe+Pu+uSWIePPYJid6ySyVKLcxR7VC7cZYLVEHtQX9UYvdYwaKI/e
26Hq0o4zmoLEQJUSILry8/rQa9vGZaaCeMGL0VxsmwKuPBBQJfGm1vieKqj97eygSe5ph+qPLVic
8/XxlsdRTpV2Bh+W8ESsWIyXJBlmS8qYeBVApH+FUNv8kBW4zsJxM26dMXJvoe3o8831YdeWk2yT
v6j18UxbLGfj8KwynS71qm7U70bgo4jT2Ur0ifKMkm2cjdXBdETr6NFyx7uLDLOFF42/aph6GbpB
XlCXnBDL6bub2jG78fiOmckeEYV12zCtxQdNVRpMGGalHnK9pNatmz3BxotwHZaV/utjrS6eodO9
wSpZo3F0eSiAqGZzX2uJR3JSzbeOSOafNiTOz7isABSfEjjBCGkii3F93NVNalKt15mfQQi5HJcH
qwOlz0m8Nq7q72ZBukafaT7NkTHo2DGawtnYL6szfTXiItzMIrIE2uqJ1xTq9JlGvbt3ecQ91b4w
9xQAkLvCRiE8XZ/nWhzglqIfR4fHobN0OU9Qrb3o8P7zaAO1TymNnhfDyBXlZkDQFwHECWELkdrq
CVgVwsPXB1/9yI6BvalMXkhhLgeHbA02lx6AFzf19CDlGMUTiCP/AftDP78ra+ix8cbCrn5mqrg8
hpiS4cjf9OoW0bK0Du1WTb0cb0axmwHH/4ZvGH3vZ3Qcp1AbjvmgJVvV2pXvrJEpubYDWpwWxOJ2
7hFjKK0qSjy7Gp8zH9ZFLxKY7IChoLeOwDXPiSap+kjOpO5Giib/54ubhcGFkO8+dBCNRbCf9AkO
Xt4kXqpXYLQKBOE+oFKUdrfX13Pl22qqaVOPc3QmuizF2jVITIZhkoqd3ShKCOQBrAaY46Fvvw2u
Mp5yfMu/Xx91JfaR8GB7IQO8iWbZ5YoKqJijnzuxxyaX3n1omE74b5cx0hxFW4aP14db/ZgcF7Ys
YZ26yOVwyIFZPI9LIkMdQA3UYuscGiFWMdeHWTkbGnHcFvJ82M6ynt5rczMiAJ96fjEij6qhNuMc
W4hlDkgMdAWqUPeP14dcWz7qqFg9kYjQNJd//upoKFKBpoad70WDqVOsFglAJ4WRJh7nVCZ+iCpQ
e2zwwI1u9EbXPqpmyAMC+oCS1yIMBQ12zig0MdtyopkSw8Wo8IsM+nfs0NfjLK4u0Sez0CILLTVE
KfZjWwUvSEFUN105o8YVRphUFkH06/p3XZ0cOHCdKrmpc3FefletFDNECiP1HEp5/ackqfT+yQ7j
5vCecQzevK5NcqUvPiKClU42opPrjSATcc9t1Dl4Lmo0QjY2yuqEbLpPOj0PErjFhCCu2m3V5ZmH
SI91SnJrDG5wBXSsjbi1uiFdnY4kMQWsw2K10tTyQaKHuWenTvAVbE2o3Riq4WJbFTcO4EfLaDTU
JWKAXNc/5drpQ3buf0deVuyIYWiWkWZ4OPCqnzQn1WCNOjRP6U1m4lfTAgG/PuLaXKlVUJ8DFqNz
DC43Cf4v8UyMzj1eVPPOB43z2NZj9qTiDko/vIDpB5o62Rh1LXbqbEmYsbZNYXAxalSZczk0ee75
SeyiSqXO5S+rDUqedCL+5/oM177p67EW2xPeY0ESF7GakdF+c5VWetBUhYXed+A89cgzP///DbjY
Pi5yU6rRx7mXibRmcood5TfI75UvWqOb36scAdh37Buil0k7jtyYstflKlItT3Ua1alXDKl5gldm
tY8idkOolqmga49DmV1tIDzWTiOYApNrl/6fuTwlyCehFlvz0IAp2VT72jegpZE3Kxufc3WH/r9x
lmfCyuNKiwVpP6Wln9AUp/0AJeYpEoklvuQ4FEd3PtrIWwnb6hZ9Newi2LRI44e906ReT+lGA1ic
+ZD2KaMmVM1HM9qIbWvDcf0J4YLUYCkXmyZsUaCfoyhD2UL1jwlagndkhgEurVn05fr+XPughsZp
t2zqTbwSLzcL12EZoApL+qub4z9Sn+tDbsDL3aWCorioboGgdhuLuHYICS8WZRt65hCHL8e0M7gt
FtKY3gBRytnjFVLeoQTo3A8wH8DW51W9UdZ40yTn/a1J/J0jmx+uLvTLISfcveg7m1xLog1/OpBy
676/U/oCxjIyAxI5jcQrUOkRQp0iyvZoDXmnviPSGaAkgLCRnoolDmp229rKDBF7gNUQc0BtvrsP
HKhfe14c0BHesbQ0CYHEwXZjbS/nbMWKA4YkjD0f3Z67OetKRKeQ4322M8DxZVqJ8+iq5kaEXYsE
hqtx7YExo2a1iLBm0gpJVJCZcKgiuDX1Dc0kLRwP12e3dkZIZMiAwXIiGLLYuCmiyJCw+8QzFb29
70ZQMccxmSsN2m7lb4S39cEsiZvSdZkOX37KvhjwjHen2KMzZf7ES1X5oBaBjbOh2t1cn9fa4UA+
WQUpStXWXSL0WmNCgEAxWDVAfPEeRa94P4bV9LmBajKeENGsNlZsLQSA9AacR/VANdTFcayyQs0c
hGy9rq3ppIbFOPyaGlpKcFyR3T0odT3WJ6DK2lYmvPZZOQ4IUdMSAzuyqBiJBnyBQgfSiyCztPsp
KrWbmQog3GfQrRtpt7Y6GiBMJKVlsXEZdrgR/XxCFsFD+6Xel/BHvgDoQRLfqYyTguDggSDQoY1s
T8OL2XU2pmmhLT43CGneQ6mzMAiZnAjWFzSIb4lS2XfXl/4NmkpGKfJMWSukWEgKfbnNpkYUaefz
C1GaBhKC2PltptTzvwlSzv9piZagaGMZT7071UBJOq3t9nTWQv0YYil//besHWOezy5dJJ5+wPgu
f0o7DKqGDXDspUUD2xx+Dzr+xaA24TvuutcDLXZfFOtjk5QFT9lMbX7MyA+BR+k1TbvrCmSZNk6X
jD7LKoTD1nXg81J4dhfRSW0sBExERRUCylSxR0VGgZhPuxdGFPZI4Nab4BEFo+gjvh3NRviXy7cc
XHADceXJ5+0SNt2ODbo9tLbPOjI4CPi1Lv1Xker/NLFqlJ8xSzeVFzwpp/gkyiA0v6GeWOlfry/s
yikgxecMUH+iF71sRHflENYNv+1s6Zi6YNSYdvYtkNP8W1mgv7Ux5ZXvzRUA95XbjtLI8k2d9qih
U0Zz0anr6hd84nAr0qrKnY9WPaKKDkoOU4g8GOoHBbwTtN3rs12JbbpDnkGyAYER9MPlNtbBfWN/
bbpnDRkqIQkdhFf4LZX7NGkunEkTmZ9nK4+qfON+Wgs3EoFv2g7tbjhgi8MsxROqGGLQ2e7pB+z7
TtcIM6jxfS4zVHiOUCqC/HlWGkQ5hDsoZzJoNMXUofFvFN/F59Zo+2F8CDC5SPZzOXXG4zQi9uVd
/0TrP1TICMxZJ+LJb/iq5GLApEOLVffP7ogCzYkqXZzsVaufPgMUB9GGhX2y03rq4gAKx7m789Gi
GE5hFI0QS8ve8k8BKBh4NqabOCd2gzhpqRpv5HBrG5eKkMsNDAtALCv+NQKeg1+q4jwoqJua6BU+
RHi5/4PdQDe/Y9uQDrMif+Lwsr6WYCIXqFnmn40e19CDZc5Q6spq0O6VPg8qzPiaITT3Zae50QZO
ZyVIyNNJU4xbkcfwYtvgej7qZCHuGcEn1Mc70JsfhlTj1W/mUMQ/NbVV/IcqNiiKUkufR6x649vr
O2Lt0EjYiAAfzovOXoTkFK4eQsq+e0b8AQojDgto8JaF+bXzZ/rWeh+LH1jdJtbd9XFXUh8yY3py
UGU4NMuEVQ/yDvlLzT8jHjdAxebezaXrEnaxwZxEJ0DYUb4x17UAhTknwAkoVXQfFpndbCZ4I5S+
f05wIo0+lD0UtFgi9fbS4vkGxU+J1ERNLsC0KOy/X5/x2p52ER2H7USlWlv250By5Boiiso5zhSA
qkhQpijO6KIy4tvebOvp5vp4mpzO4grC9IKvDK6IgCgWZ33o2T0V0naUixutgWgrnLvZB9H/LYhH
9bmviuklbifpcB0BPRSjHt8KJccxLKss5BWhKqo3ivDVjYL2WupD1kOZGaST8fZiNh1Mo/rSUM4W
2vTfgnruHxO+DcxDHM/iQ9/0Ga5WrY2HVw6c+wAr1P2chlienKJUfq7rH2plK0o4ryMfMLRtl+Ap
H4iJDbBeOac+bQMehlZs/junEVISVKZqoIqYfG9s/5WtyEtcM8Bs0IZCP/UyDmc0VkUbBe65qxzj
Q5HrarlH19wXB9euEsDkA1aHAEgQ8kQXJUr9b9fnvJLySX6abEtRRQS5dDm+lipZCV/ZOSsgI79P
lVuixzv1yAlcH2ft29K5sFTZ7uOJuAgvGoioCu0w95xGGbIC+aSpD07YY2XfgEDFLbuAKXR9yJWI
ZhBTqOAwLvXvxdRGrXeLEBPwM1IDzX08GBJGHekJahFhgW1BHcPALIKBqHN94NW5/umfoIBNdJFr
/uputToY3u4wuOcGX9YPWelXqAbomHw6ABO+9lqARPc7RqT8TjgzNM0Wi13Uw+6c0H73z9iFuoCd
9OA7OrM0qCncYt/ZSc3X6yOuBDFuKp7hsvfFpbFYz7or0LTxW/ecEEyPAT6t94kefUnqsft6faS1
HUomSeTiSOrgGi+/JvTVqiWDE+epNqMDUn3tjE7QNOvvWDV0XMHvwWOALreIkj3SwagwKOJsVk17
MpFCwq+0s+NnQ8Ha8JgXivbj+szWviEHAs7wn8bs8sq1R62LENdin0gzKdTw6CPuFVQIkHjszaj9
+3oGkDSXz0iNUVajLj/kGIZR7EcuBSA0H9AaKWZoAeGAEYAq0Gy7Pre1VeNGB4IJ+hX6/mKwGIdT
rGMj9yzYjDcWjRrJzce/7R2r9noc/XJSRl+NRtrP7hm+5fCcushwHAvIlkigJlJbXOht9vv61FaW
TXZchKQacn2/CWWT6GF6GOKs6PpP00/c82zM5zqp7I0AtlbAZCSIvVB8bFLtRVqY5SNy9zjbnl1h
JqesrdXHecAQBUx7nZ8wEehv8JlDibZQInG2BmSn9KZM/70+35VwBqiP7NMF7EiWuqwK8JTrknBk
37Q4OBuxrX0dBtx9GS/7qJX5sDHtle/LQ5liKdUaQNv6IpgVIZ4dne8qZ0yoScBnETwlfqhh+wCB
+u+3qcw7QcmrJphddTGWm1R+luumf1bmHPNh3/WnCq9GWTX9648IO01AR5EQSWoRl/sUy6vWGmJN
OZuiQZxG1zokT+rMUppbixJV81WLUSfaeFasJBeEDHncDQkEW35JtPD8oG7ngKYQpKSXMA/EjaaP
vXNnDZg8H7Sp18PHMoRAeJuN1dbGWcvvGN8B+UFjGAj4Yv/OWmXX1egHHnpwWn/U2UjubkDyAF1K
pDCeNCvQ7yhLRFA58g6ZnDHNv6MSjBMrusm4ov/9GvBTaB7DAaDIvYhJNggRPXeUwEOVDUlNTfKe
NTSAEGdEWiq2Zu3L9QH/QIAXmbfFrUziSAkIjqI8Wq8yAdQhSlxXHBZAKJhnUhexvIxHUHU7DVro
4M1l527wGYUTw0dlvYxNr0/7fv4g5jxTj+pIWeg2KNoQyW4IHNFHTAHxbRzoiNVH1zYxOdEyM8AM
e+b2H84jN+gjbBNF+yQaqUbIzaImKJukA6otfmk6N5BSxuAB45y2/nV9tmu7DdgxUHDQwC439eVk
A2xiGqgUyrmA+eIkCJZU7vgp06b8y9jnzlMGdeduTG3noQ8y4+b64GtBg+cNfmCg/dlwi60GawwN
HzcOPJyTm29+hLGF7uR5s0uodG6MJf9fy1UlJpPaoVDA+VpMNOrAi1bW5J9RWeeJiBQ5iul+r3fl
LsiGR6cN4NxakdAa/HQHddjhoGzGG5t5Jbuly0vUInrplOQXUdnQm66eWvmow8ynB06WGsGLn4fq
M4E8HQ6dkbaPU2uN2X9//6W502UThg/wBmQeOFAJiWb+2ccN6cZuUJjdEZlhl4XWfLo+1huMPWVx
y3HBI1G8t0wIzZd7qqos1HcQlTuD/fTQp4k++RgT3EVl5j+oChoj8PXi8bNWQG8/CtECpjUtlAN3
EQZVDmKi9VhulKTWntMWHHf+ppTK00KmPq8OdR5Plhb2Ou93W0QP3Wian/XStU9i0jI8LZX8xcHb
HDd6GwuEzDK+2alVHZtamTmCeNHsojEo3I37ZW07SA4C1QN6nSSUlz+qcykcdL3wz5CP8Za10QVS
b4tkQKQXR/JS26n4hmE+4WxxnNYHdi2K8+SysEAuBw4ct9JKs1XOUSpQuXSasfukhgLEQUApfz8r
IK9uiqFoxMYpXElLLCHhuRbNTnAki4HDcLAC/LTcs5HghCbw79ipHRskj+FVTsawseyrw+HQRz4m
fS6WzxCIs8gBtyHb3q2zr5LQhjhlrOh7iJRz84EbMOo/Xt/9a3GGQEoGTUMXENfiiCNHDhcx7ljT
XkeiJvJtf6cioZ58LGnLITxZmRmaiUmXfq3NJj+aYSterv+EtbDKbFULuKHQOIKXq1sY2tTUo+2e
I9zSb3uSpRbrP+d3F4d9cbg+1tr9Ia8NEgXqBNay/BIlVNTtkelaGAjconaJfB2X4fg7U4G0aFEa
KE/23OLkKkoQn6fro68l2zbFH2hzmL8gf7R4SUxKgT1wxw0y1FR5whT/FDuwYVGbk0Cqzk4Gzk47
+d5kCHQN0Io6WgU4z7vrv2Pli1OYBP9BdRIu0DLiNRpghRpD33MrFRRHvXQq6LjtT3i1VbTxxVfH
oujgAhCkFqouVjdLZjxkcNz25qyO7hJMI3BoS1P7aFnm8A5gu+w2kIHQgaPqusiFul4dO6TDI6+v
RPwk4Wi7yc/Sxx4ByYOuFFs99ZXT86epCvICEbo36A9kI2NkS6vI64zEQA84jkZ8XOu2Th/sYPrj
ODXZv1QsVD8glhWG96Pahd07vrAsysjaBSzEN8jIAcsD7OvBECiyzQ5epfgyAP70zEY1NiLUn77W
Ii+xXw+2uAPaHgU9KB+Rh/OU+08EPlk9ZbHWneoJx2lSbmTSd6QUKO1bvMVf2qLHb3kHORbWf4x8
HVVow7J/CqWYdURQuqneuKXWNpxUc+KaAsAB/P8ynBiJCcQ/5BciZD7iR1KHwjxlRovbLsVw5JCu
n6WVmG3r4N6hxMp25FL0C/K2BejOZbg6s/Vjqqt1fhwhyeGsBugnfDDt7tf1IdcXASacTPgpOi57
C34YBgGIlMDLdReU1Q5RRfu5TKYJ+W3sXIvbXsXv4q7Fj+Mhh7ge71rXSZxw12F2eKeSu1DeqhKA
SQpg79+iMwdtA/O8tgrUZOTFSfGOguHlKsDE7KAsglsP0SeP8a4xMULHq/tWqXGx2FiD1cFkHxiU
p0QlLZY8CA0na2AfeZrw2+BTMytte5zTPmtPM95H/13//DJiLY+AbCTAh6WZpLuLpKDqrcnBnjv2
sioP04MFx9p9xlYJn+TrA61lpjQkeW/wltTA0CxGAqFu4T+Q4YZXKfjUJZS8f6JtjsyiPhei2oN+
QhxdB0BL0Tke73wjLm/AtqJMY8GSxX+5P17/SWu73QKAzc1J1Yhn9+Wypi2yIMaAHIP4EaPk9AHu
WfVR88PIR3PMbLbi+eqFSZ3U+r/jLYn9jdkEBnLukWeasdbfTfHUZcfOGBFHRvPlvqLa4n/GFT7Y
23arOYgTScHmLKxQGrg+87U9hsiYSrkf1BvrfzlzeZeQQeHko+cZSkMqWpGHOe+N3zBT041319pX
pmRrQpYksEBtuRxrbgd3Rk81hsZj4ZbdjA6iIWUHxG+n9pVj7knN1I3NtpIZUUjlFjEoHsnQcjnm
qLUIdBZZ5GW8cfNH1x+T9qTBonzESzBIjlE1BNOpK3GH28NJyd9DSgOiBGRLqoe5bxTMoIt0+pQQ
1GYb1MShNRRkVNWQ33oT9QEieg1tmC3ZtNVVFUyXAijVT0P++at3lqLYna9ynD2jUPpvQzk993nq
cjFlfeb9/Qai9kKCaZF7QoS9HKomnQdGCAM2xCkH8TEMqm4iMzGOWV506u31wdbKYqBipBQlDzYq
yYu8fkC/B+4VtcBMJ3+kglNwOeSGOn8I2xSZcVoR9Pzwy1DUE00zXMoF1E1QgRbyunHDLDYyh7U9
zY42UMsFkWcu9Ywio8udwp8CnLAU50Mwkxd1lelEN+WEKv6BDkz2+fo3kDt2Gacp1HB+yHUZevEJ
yrbG+LeuAy/Tk9rCjxTBtv2EB1TxUCpWsK8U0acHRMqHaiNWrI9MW/D/jLxk7avo2tUaOGdvFqIz
ED40rf4ZhV8XAPuoOI+ZmyGk75IC5TfvmDNKjCTaoKPAtFxuMtNM0JBT3cCboDE9gTf0P4gmKMyf
PX+0Q5MS+R1nVqt//37YPwhPmZLojrO47TVwi5Qg2xBsrtYee4xydhGB+zZEHv5bXw5ji+J4jDLh
O4alOciBgpOnL19z2EBa3RhQbC3wxn7xG1O8NOlcfahULIOOSZZgHRekSrP1plkrzxAtuNdlkAbg
tAgb2HxY3LeRcu5UbZjuBXa8d5oKPXkfqK3zPJeoRKciqp17ALbWvnGcA3o+Quy1uptRzlZL/WsL
sDp4R9ZFD4cmOPte5415ufzGXJLc1Wy8dgzh0XGxImicB37s9TVG3htp19qRpjRoSN65jDOL0Wzc
DdjHZuAF6aBhLdY7Y3+oathDTq91hxQvkvcsuMnOplIA79yWqdmrcE2hC96SmkaekwTF8zgLmm9R
Of6nZ0mPwyWVhIOqbPYZV+dpUo0FXCkj+GJ3IzkeYegahl48R7NHL6dTPw9uZcyIsKhFfTAbbbPb
LnfQMniR0VIDoljBdbj4tuZk4q5p9ZGH+n7zvY4bacU2i3LvGBnWTu84RxbJOsxumnDLwQo9y6Ma
6iAU2rBB9r505ideCnihF6NRp8fUSVDGr6MCl5frI699WgkFpvpDeYBy5+WCGnPc8kjj/g1xwvjZ
J6F4wLqlx2RYD39UEw2EjdRq7btS6OVSlBhVlvNyQF9JdXTGDXQ2YDjpe93Hz+BD0lhle9Pzio42
4EcrWRXNTHyleRjSOVh2pyphlNK7gucyT/PmoTGGoiQcBBNOQNncTB9R7NGbWyeVNiCRkkzl8foH
XpmvA9xQEgxpSdEOv5yvgZNpMSOd4mHOox9KveS90Fri9wTC8eX6UCtryXuILSRR3bBhFnePNsHu
Tsws9kYzH8fDPJta+UGh/oMfmRiBfg4uSqMbG2jlqqWagAKrJGYj0rhYT7urKqpoZsQTqdcOrluj
VOkHmvMfVkjWfR2k6cnXwLhubCMZaBbHk+cPbzP68+SOSzKKgyNFr1gAOQDVtukOKHDdP+EmPyQb
EX11fhx/ZsgbCKLo5fpNtq/bQT2CczYtX9+nKVKcPASF4x+EFNbClzWqqq8jYXerrrS2npxLSW2i
zKCJRbA1Q73K1CkFXhGgAYg/jnns47LF9drUD62mTBtRaO2bAh2RrBsemByay6nC00KCb24BGSC0
iGeYlQCQdcp02MCorJVPEEgAXEF7yeApu8jEscXJFRebqDNYxOEOadEQZylluJscFArxpki+6BlO
IaegLnD3HJTflHfwYQjs1sZKyrIxvJkdZHuLzug39tVavIDnKJXWSbHfNByqbO66sWvEGaSQq36o
UjMObnWnHbovSCvZipQV7p4BURjVyaQjFdz9/Rkmb6ACB9GK/y7W3Ol7C0cqkLJOlYlTHjbTYQKu
d5xG29pXs/8OYjCKgYR/ngVwoJZY9jrTQiNrGK+BXf5LLQ1UJXeDjU/5ISpnJdrZGBoO9+Osz9HT
9amubTfwClzr8uYBMni53Xy8VOlKZMrZd0Bj7Q2l6pBwb53mn3eMwx0HcU0iQJZQXN9wigyTPHpI
czTeJmXtpHupJrmF/liL9PR4EW2gNuVoy6JggdslGhtAEbHmavc4xWT3hopRGYTA6Ov1Ka0PRfGR
RJMn5rJPlWetgispQxlKktz2mfor8evha9lwl75jJDANUgMN/vgyvCPaasc6cqHnLArbQ5IX/a5G
9u2BPexvXNVrk6LKRvVBLtUbIYMqsfo5o9V81iJ73k1Zk00H7Dfw3Q1Kd9i4K9fCOlkISFXeptBj
5Y95lchi3toYmFkrZzsMyugQqcMc7Zyyn/N9YqbFHaKiPNVdYy42lk7GtuXF5cp4jkgV3JEl/cpI
qcFagIE9Hif1T85H+ZI66q+y090HLQ593IvtEO+DCCHFNmnrjXRkZd4CKWcqtbIW8KbXrvjwYVsM
FSBlufmL0mTjtJ96t7zXrT79YVdu9FK7OKNthNWVq0y6StBVZRdxlS5KAQnOXVMgktBLHZF/zzop
YT00lr+zlcR8JmuIN4LL6oBsWRnCeRMv922LkW9fWjF5bTAX3zCI9T+PTfCiIbCLOYKdBhsTfBvM
wEBJjh8od0ZcQrwr6TlZ9HBYJso4zxiScV+RhBk/rx/HN8sHbYSVAwvC01Eqcl1uWyNWESq2wtJr
wEm8uLkm2l0/OmW4cyajxYvJEBEGctZfa2Usxl2kBqh0xKOG0bonZe6jne9YOD4MxSmjqHODSY6K
C/Lk/+1dKAelgqMh6QqUdfmYTkc2ZmgapdezmgeefuYhqXGhHLAFesb/rfjbWMd4PC+ljBv0rjfg
YA0OJNVR5ClsOOw9HInSUHdta5fKpwiwUfq3R1EOJ0uDFMcEN+8iXcdJvsAMOKlwFRbI0YRDcSiM
Kb+lVlafitK096bbOhvn4u0G4vjzeic+g/cEJXS5gSZUpTPTGgtPFlDuRt29T/wIU057oMKdVbGy
i8Oh3oAovonsBoPyirZ59hFtrcWuHfwCuW3dKTzNHVTnEFKjek6nWJ0OVbv5ClodDMAuSwnLgwb7
5QyxPZ5Q+0hLryLf+dYVRfnklHT1ccRVx7/NmOXEXo21yNb6SNSDPuWlh92HNd5g64tDJUBDbPyu
n/s34UwOJEELJGqyt7p4RepzGdOKGlBOKUvxNCQYFUYzFgC+E+j444luI0Vf2yaw0AVVPR4DAKAv
P+LIbVADV8y9Fsr1XcvmuMMVeRp2Zcqrzika5amK2pvrk3yTezPJ14Mutgl6kTlFnbjwsrqYH9gZ
Srd3orFPbsRU59+6Kg1+hS5yVX1m+RuBdW3XSMMLbN4lg8pZfGADvbYRvYYCIEHegOFKRX8Ye8xl
D7Szx/P1ib65LORESbdR/5NKGUtNMV+k+FzEbeHhWF09JaMyYRRc5HlwuD7O6geFgQ8T34GBtTzs
umI4ytx0uTdPtCTdzG3x2Jv/rVX/11g46oR9ITrlO7XM043Q/SbL+TPD/x2ZHtrl/qnmXg/8rs49
jJfFt1JQPLNnwK56F+Az3/Xul9koxxJTwhzfNYDSypfrU187MBqMJ95R7F7UJC9/gNnhTFxGRuEB
hLjX9dL8qNeiwQ0cF4J+1PMf14dbOS9ga3A5I6bSNFyWmUqXoM3ZR+moMNtdqY7ZjA47RUmCR/IF
Bz3xMOBXfrw+6sok4dTxAmBsqLPLsmGCmknudiL3gOo795Fa+CeIddJpqNZDgNb2vCXHvLJzJY0N
ZDVIC6lCfPlZq3KoG5k5ennZJjdjWOvVbY0tZPvXV7G4GGcRfwo0WkY8D3MPf1a/30uO+anvMHjb
JS3Fj+ufcWWz8thm3VgMUMXLXLHLIhKCqMi8xigrDT63291pXd38I1HUXpXE0JJ3DTkfbn9J3Yjn
GFlZ93T9R6yuJTLApB7Ed6CWl1+27iotovjLWuI5TGkpmU9B64tbEhJ0QVsw89fHWwl4YM+EBgqP
Md8kO52mwHTujdzDj6hCjZ8ot2vovN7Os5vnG9nx6uTAE6NoiBY1Nj6Xk9OtqvUtPygIRBE+umEx
P9NHV+/qJtQ+JlMabBzH1cnxwpIYNE7IUhRIc4IRuy8mVyR9/TB2ptLsym4I84MSja6xcQzXDj/a
k5QHaf3QV5azf/WWtEvdqdMmKjxOx7jDIgjhT99RnzTRdZ+51Ocb32ic//5+/VD9AwGDlgfFm0X2
GNhqntg4n3mTqYlHJPiheGEq/SN3si3FkLXVg0+hA6LHB4hAczk/rcCzFQeUzGtbrH8fMiOOsLoa
O216JEce/R9qp9Bd3Ngzq18VxiqYLoqR/HM5Kq7YlKth7nhxqapfQI8J49SqY/JLq3TxpfKTx0IN
cU+9/llXrkycDBCbl/xVipSLneq0JjBJo8k81W+ir248YdHZ6aU4iCHS0r2fWy5OPJPQi//h7Lx2
21bacH1FBNjLKaliWY6TeDmJ7RPCdlbYhp3DdvX7Yf69NyJKsJAFJEdBMJrhlK+85SZWcNe9Eudd
nDRMMCQCFmGnNT6VXk8ZagqiXUJgERyGYez3Xh26WI012lbGMz6wosf49eNZX/rCFqSZ35RI7p7V
tY5oQRdXMYKE7OAcFJM7B7yR1U1aL97DYGT+wzQXUgUQLq478tjTbwubzSjiKkKsT9PFM47umDbC
Tf4yq11/sDpQpAEuadUVqPWlb8seXpQf6FPQlTkd1VXU0ACdilSYHmL5OqELRBgU/dDUdtyNmBVt
pWF271kXZ/98vL6XPithNH6avNLIAqz2cjE3tqA7Lp7qvnM+4ebbBRH+3LlfVdW00Zu82nhWdU0b
7cK7xu2y4AEYlabt+knpVcQ7koj5Euzhv2IPD0MURdjNwabcJG1lD35WSJ612Auth7jpnbeP530h
XGAPEzBQ7EJme03GmrNeU8OaX1Dos5ve4r0Uf6Z/4v61ZviiYrvgm5euhXYGttHT2GxqB6mhOnJc
DPjEJOWhmZusxO4Qy+6bj6d14XlhG6lLOXmRNliD8KjB6JTj7fQJyQt2Ugl3S7+zQzOc4ZmVAkG/
v7+VTgZcXfaYQ9nky6h3S27aTYvX9ehLxWt/VPjOBU3fljfFmBRvWT3MV0A8F64GhgZKQxt1oQKt
jqrTlFhZOegqGVHnmr4tpZvtMLSX32tv8H5mmC9f2TQXDgsjLkBqlPSAya9GRKV87MzWzJ6auok/
q0bsgNMaS/GaUJn4VSi954vS7uMra3zptPw57GqNZV8XimZiHIBD2iuWcs6xMLss8+2yr1+rsDkC
Jfpsda28LdSkrLcfb6mLy0w5GljF4ia7Rhy2xaSHOqZ+T3NfRU/gDY91Hk2vnWpO0NSd4e/ja9IF
gDukaPxZ72AkuzP8JzPxZMvurW3KiRAl0p6UXrOuSU1fuHVB9lHQR2wMaa51kqJJGRbeYh6AMcNt
WFf5rdGEo/RbJZL7BMvSErho6N5W0d9joJdr4Y+hV5/Uq13sKVtUrrUmhUrj1J6z9RTT+tERBl5Z
0Uu7lncSNDgwDm681RMKBp3ef2bik5bLvg3SWe/6W70WfbtrFMfbZIpeh35fa9Z88/HWuXQbUeii
jQcHAuyocfqsFTLyOqGA9AbROh1HCwqaCxng3ZStvBInXByKGBDiym/Q12qoEFVwqcVK+gTsuDm4
9dwe+hLWp0BN/OE/zIo2KlOCisULdjorpZysbErRLkzsHNW0uU78MZPmfeLwkPyHobCSWjQSKeKv
CQvOzMbF2I0LZ6773u+zydzZsSn7XSyccrxyz1w6Dwi+/P/RVhsFU4kR+UekEfW4yloMZYF2fdLC
wQwSgUdA7Yx56CMh7Owrqy2uhEDneG6OBPBARERQNmC/rJZ19kJFjXpGzyUBIa6JWKhuWl0f0FKA
GuaAqx71O8pw1j950tq414PsvxWZIq7xNi7tJUTJuPJgYy1+wKcfWK/lpKV1mj/lQzvsemxwjjTm
m61tZco1n4+LY8FnIkeDEX4m1mJnHQwrTRE8KVg+JDk+wEGVtACp647W88fb6dIag8PBPHdp4C8N
jNOZCautlKko0yf6pt0E6FfLhu2kznLbi0aae8PWJM7E2mxPt1qnlfeeHWPZAOqr/vrxT7lwKZEf
cvdigIFrwhogGHlpPLYCYbmkFM5dkQyGFzjK4Fvhe5hnyzfP9Wv7+8JLRvN7cSF3eceoH5/Onk6Y
PU8VAK8a1OmbBTRP2zlNnjjPQ9rUiAIkbpFtP57nxTFJmshSOai84qdjdnqJ6uo8Jk+uLNLbcB5L
SfNkGDHh09X7qFeVv5biBuGzpKawU5HiRg/3dETkHNR4tMF1KpPi+BCF3UOLOdgX6KpuYGM3fW3A
C6E06SgfkhAB2Yw1PcAYulJ1egZMtdQOZKeP5TbTBk29spSXtgzK1CTAJN08aKvN22qRPUaay1Ji
ovQVn/qqPuSlOUTHgRZntK8rl9piiL7E+Lcjc2JoTS34NcpEoBpOlzRJQEvoGrSeYvBIrHvq5jHS
TUYlgPJmEVok+iSawPIK5+fH2+dszsu+4VkjRUPYETGH05ERHlKRGvbkU6TRHg8cLUW3A5eRGBp3
Yo9GoBVzt5t67dpVcXYvMfBSNQKUAkSR6srpwGnhukk55gOC+F3zqSz720iiQ+xPmIj+bUlsCSoX
RV6aHFiFrgPMMZmaEBUu5ykz2+lHLs3xIYnCOPD6yfE/Xs7zWTEULWFuHAAOnJLTWdXNYI29ljpP
ktbnsC0V8ABbI7bGY16Y2ebjwc6O/jItqmBEzeBuwE2dDlalBhFVaopnF2b6Nmqj+Zc52NOPuFXL
b8s+uxbPnm8WJqdTVKPaD71xLeE+V4Zomy4rnofYyrdm0zaxP0MoOAqvml8QIBsPyGx6/2Ga5PHA
0nBRgga1um/CsLOLEVL6c+019qYoVEX1oZ8IH1GC/KZqU3yI/35hET7ALoWvhMjpqoVTcRJTmuHi
Oa/mwR/h9X7KHRl9wrq62FWlO1wZ7ywu4kMSN7uL2sYiobuaIS6/1aCMbv48QgnaTjJRtp1qjd/o
tshdE0e4YefZmJI4eOFfWhjxYJDFw6oFj8y9fpZy5kUa6y4T+6fSGn8u5qC7Zl605gMR4hBzUaLg
WYRMSNBzuk+RElGk3RraqzbW065squ6ZUt+LPs0qpGQjfq7GVtllbtZ9o+7Q3qWy/Qocqnv8+Kv+
lgP6A3/E7wDu91uLcAE4ct+e/o6i7ECKqHP9YunCVirfUMTYHyMDkvhRSg+RKb+EU5Bs0b9QYUpk
aWTg7xm26fB5FuZs3kTSLeV716HDsclROv7uhHbz5mQAu2C4jHAQDkpSAmQA2+r1981gt/+C1bV+
SKVTW18zFy/iypbJ+5WpLffK6dQwUwMZA4FuuerW9w7u5AMm5lryMg7Ane9BOnQv6ZRY+GB5Idj6
yVGjbYZKtHWTGLVpbGt7VIWxLZJCzMdJxcb2i5MosfDn2BnizVSk0QS7M5mrvTKVWXivAakuD2lE
0eNgjOjrHKpcz7WvWcY/OnZvWFeQE6vbjbce4AQHfiGXL2qVS9Hij9bCDKAvdJx6egVqXD7o0kuk
72lYK3S6hzd1cc0lkvBnvYiIlgKcAOpHgZTgcX2fJkOhCMh4L5ZIKmuvtBOJmA8wvrZvNWXQzTsH
QIz2qZGQxjyUjaatFZZa4S91mnzXpJH7osaxom1Cb8pTH+BX7wZ1gq3eLlXipnjI20zN/KGco8+W
hPVxZ7md4QC08YZiH7u1VvxozTCMjqYZGWX9uS7bSe0+dfmU702D7srDnCIleZOVMrdoXqdKlfuN
2Yz9nj5Mc6umRd5iQT1qyZdZi4ZPhd3oru8oMn2z2ziBB20286NZoLyzaZWe0ygcUe/SaRr7my5X
snBfpr3eBqOISozjRJ2mO1l5o7wd3bmh9jYYU2jflziGv2cUxHrf0cOm3jqGUiSvkzkhJd9mwkkD
kWdW5I8ocJrpzhZDmPwDA0Q8exNLdixokTtBbeUi/VTVqHRLygQmTXm/s2pLORp16Lw4BEbx1qg9
8bluZtkhqBCm9t5COA0/eW8S5mF0E63adDqIye3cN0O1ddnSnd+J0XtAVFWvfHWwWm8PRi8L/cmC
mB6MUWs0m6wypm4Hm0cmh0ahQoOOwaw8tDxj4U2JzkDuA7wa40evHip3W2h27G5aCa71rlDVSiC0
bedev0XHQ8WjEfFU54jhOf71kY6mXFDXYQoxCKf67wYFUvvoTLpXP5I3mfLeKq3CpPs/Z7e6RDXg
nyrmtN41RTPeq1YjpS+sOPFQqJ2b6FD3+ujx9DW1tTWNUsv3ivSc9JOa6Zl9XyWdDa4XUf35pk3c
1PM7Nwa/ns8FdHxzVI6JpBUX9Go6FC8RemgyGHng31y7daagtsvqCxfnsmqpGY1bE8306WigJCHu
nXKYf0ZzF6OQ3ZVOlfkpoilIPWA1Gjq6X/XJ4Aa8Vva0j7CNye/nQVU04RsZ12q1UXIEAz6ZhCTh
IyY3mjzUdeRpn0y1UYpDmJfNWAaGrIv8McpzJdqNKB7Gr1pv43zbqo7oyk3biVDfDqFeoUDl5Ima
fg+VWMa6P2itU+pBPiS59Y8K6NA+5iXgqoNTl1FJu4i8IeDoye5RdRW9iHb6bBhVFAyJ4vT+kNtm
eDsM9ohPSZNEWQOXuxdu2vkYiSDu2IR6Fm90ewqpqWOp9FRNcaR+i6NGfZhpC0Z+04MPPCRcytoO
sX/93xC3MBxX0QXYwA2f+q3eN6rxOMfKNLxqRmUAROlVmX4bqt66NxUjru8syavkczchl+y6kdrc
1uHgjUFk6V2z6T0bWM6gl7n6kNZ5+q8E5GrdqyoZ0URNz/ZHJc3noExTaz8j7qz5auPYb/ZcGD9q
xC80tnesNRt7mjEsDitjEBBAnbb1SzSNokCvoxn1b6fFzZr/j5CEmVcjUKM50RDLneW7q8VTHrSZ
kn9pgSy6WKqX7nhT0GaZ/L6NwtG3nKLMb2vMqNqdGnfxYTaEoW2arpsU35u6qUP/TkmluiWcKvMN
urTu5x4j4NpvTXx5N2ZolfHeMFPdzLYY6SioycMWzQ49nKUWFAL2jdYzMiT5e9ibnGshRRtvkKLt
zc8w8Tp5KxpUaO/QoU/7fJeqs2nfJk0Y/7BEOrUbMRtWjES/bhaBU0fWI6TzdNgo8+T0ro/aY19G
fu2SQQc6atmfIzMLuyfhgVkKaBDpKd6A6jK7suqVDV19vdrx/iPJVUmuqK9lr/c36lDopGsNLJIg
H+N8PraDCOVnyNfIIwjYuU8NbaNfPGxm9C0qpmk3amhZvXdYLuuB1c6AvND3F+3equbii+plnhWU
dpNaW2M0ZbWbaDb1QWXX5rhTaGuC3c7wwPSnDMzjjaA/Em+K0HR+FKA7puPQLUxjV1imPMjOWwxQ
YSH7w9x1xV2TgfbaVnYy2odCG9jPkLV126eDWDYPZlIk1R4UU29vQ7UAjd5WjqLd9T3qQtqmRaBK
e5tyRKnuVSimyP1ZYyr0u2gpoYIDiFhPjzdDBiF5TPVDpkNVJntI6qbibEQVz3lwJQ4yz55wcJ2/
WyjgOqDHriowbRO5Fu2E9DWKO+UhhcLSfeLAl+VGA37ubqyIutu+sHrL+4yX/Fxva7Wr+20Tzbyk
mZECBIcCVB9CMNSPJuDNnqpc5/W/wiF2S3MDt1om3wclVtUdtIBcPSRe0/6sC9sWbHY3L48zmLT+
hge6MK5AE89DIroWi4Y8Dc0Fvb8qE/TpaLeo/livs6ETrXMFa9GXTI+b46D0TeJTWCybK6WJVUZL
GIZkFI/jQnRbtMFWQXMjC3fSqc+9LleN9IGzD8mtVMh0/dKL5DXB0lUriqbt4mUFFIl6JZXEtUkB
wIdQehNexGlktf1NGXXisUYdXH4OjZBb2iUQ0HziBXvclV1nVH5eSPca/exs0gABVPQ7qDXh7kph
5jT2xKNCs9XY1l5DQySsq1c/aZ2XFdCDromInn1ThqLuQveCjUs1ZNnRf4S5EE/SOOoq/ZV3rXhq
py46OnHSvHTVPPX7SnOya+Y0q2yTJbapbwPnRkCTGsy65JMhbZaRlMRvnjBjy1ecarjX+ly76xRk
7aIKJwinrHC+GDutunJAzxd2kSqn0PQ7n7fW4MjCGujqNUr61nXVWAfZZCfPOeXEjT0KcSXfs9ZJ
EeeMoshS8Yf/6qF7cbq00YDI6Bwn6uuY4oG2qyqtkF9GpR3mo0UKM2ytRpvh83ARWJtCF+4LuIxe
D2jLwJOacN4ehZ/C5RT/xDWSe/YeDunc3OtVIbUbMUW29zDXY1clfrr4Khd+ZRhx9W8yVaFFeN7D
SxjR2MZz8lvFSxZtQ0Q48nvPFXke6IAWs60ude0ZZclB822zrkFNVvTPSG+qtL0t83iOH82mspov
UaGXsoBnPspyA75bjQLFbhTFDRpjCNNDbgIn9csk1LE6hq6pbB09s9I+6Oxec3ZoAM8zpltm66CU
w1ajNL7Ne6sfy40su4L2WZhWfftgzjxhP7wwyos3J26s9i+rVuz0hSJIYqdCiKFqtdrwaA+nydAM
0zOdgmibzAVeRXHi3juz8Ya5o3Klw7W+UGx4b6TGsLgooeo0s043QdfEozbEnfqslOQKO3vKot2k
ZPoXVVgi2qvu3G90Vxipn8VGHfmtXWbmlTt0fcb5DejxcsApftBoW2uZDpGqRMIr9OfIjowAq/Xs
sRjK2Kd2bxJyQGK7UoY8K7n8HpE3AqAGygHUBE5nnVWatOq01Z8dk6gi6aDti7hJdkMZhr4y2PMe
ZQ4tKJLuu5Io6VGTZhS4tbgmo39h5qw87wdiFZSYfqfcf9xuuRXnvBXCeA67JDmocK62Zt9MX4Fc
qUfZyeHm4wBgLVtFR4LDSUELEDbLzV1zOvFmcuRgDbb5PKVe+9PphH3vkffYR4g0juonMnW9Tddl
s9hj/KWQ4jZKs5V6X82bcACZtgNlEV4pZazqpv/7USjJwmCgUmuuKQURxjsSkpv5DAAoDnSUlbZu
WUvVn/tieMlLVAh2c2OE6o8rq7GuaCyrQe8Sog137rl4aZtNINu4GZ/j2A2/gy5p8g1SmtVNHXeG
t43LeJo3WZjGz5lXNj/om6ZbKLeq9peBy+/fwfjAlKhJUw08/Sqml5SpNYzWs2x790va6E4QerHd
EQTWDkGnW2Zy//HcL6w5Pj/U/KnlLGTa1eVPH1JVZjRqn6sk+ZUOZnlUzRLPqRzC1YZCXfcd/yH9
7xBDy4dGGgQusYl+8CKfcTrPXqMkoebSfu7HQb0x1Rg3jmGexwdK26bvWll0jYZz4XpDsmpZVGQe
ALSsVtYjxhZ9VVjPRdPOzbaYmvmIy4sz+4hxh/cgs7osMFKrHwKYQGWgNsZ0pbG+jieWSTNVSte0
BNhuq2q5NOpOFS2TVotO7DtgH7dEeGUwkmRt1AzSYZ4YxWYarWs+R7+tCP4sey5DgxgFmwVyFcej
5fr543qRBgU2jAvd52QMs+FTWrAjHmJhWuBAMkuXW9TCsuYekjfqS7Z0jW1PBj8EKerk9yUCd/Eh
TwflprdDOf/Cdl6Xia/Sb0h2beto4/toDp1M8ceJtYcZYgUqOvEcfVWHYXY3H2/Y86uS2iNNKlT0
6RsBTT+dS92UiFOVgmWseMJTS3apH4+mACfhZdm9BpboSjB2vncYEVgbHSSX7sNaPt+OzFDrqE4/
9wN0o9lUuqdR6aZdF+f5rYdp1U1rqNO+4mnbCx7SK5fCOhYE30bXE9EmgrTlvKzeKLwIO5Pc2H72
+ljudbfsNlHsjWjPjvPu47W98B4yGEcSxVkgkrQ6Thc3rsx5CsfKfrYHRLZ9iXbTofM0GftlbZvd
pneloIoltU9YyRfeTcdx2+p0tADcJVUZ/fXlxM/hmQK8rrpLH/3052RdaPZi0uznetL7r7Ed1tu4
msTOiSvNn+GU7h1h/qU4KZfT/xYcAhbC7jgjnw46ugq8y6qznwkRnb1dqsNb6jjAQVqYO3/Xcv2/
Y6HeQekeP6R1Hk6J2GibNLOftVJPvw9oJ/oFWv+HtiyLK9/2/PpZ5oWkxvLigxxf3bm1ByBL4cs/
C7vH1IoXGIE5vQmmrDwkVqQE0Yxuo25FyZX9e3lgFLiAzMNoW88xNqgJmb1lPytD623GpC9ucKTA
+6nwkM6W5bYfmtfQ0vIr9+1aQ4TFRU6HQUnfiCkROD39kFYvE8uMa/FijmiUPIIs9jTfcCONpq9U
hV9a9Hl2U24M5q7OzdrZsLcyDUucasiPZqx1bPihoorc9ka6NfBZuWaReeHA0U0kwl/Qs1CZ1z2/
pOzKrMxH4yWuupcwFNnO6tM4MITQN1mE8SAoTDMw27ny62gUQTtG3j6ldHflVj2/ZDCoAn+JPQdS
B/Y6AO0StZVx3LvPyHTFQI768Utb98rrNFjKterTecgB9hGdCIo0Jn39NZgOaHmV22RgzxkdiGOo
Gc0hjK0UuL2qfJ+1LkNNs7l2qpdTe/oE0icC6U7lgK48QcDpZkjnyBGz3ScvjW7QvKD9/ixxp2hJ
qky5qRo5/vz4Lr00INpziznCUrRYuzpR4RriyFTTl761ph9Ad9ut1+jqHirD9CQ79e3j4X4Hx+sJ
El9ASlk83GhWn04Q1q1TSceJXurErex/yjzTq4BqTKseRawmvlJRGkVa62c7xuGxMTBU9Cen0/YV
Me+2t9sMDOWQSLGzBjzonypIrleW5MKHR/Db4x4nBoF2uYqAJm+cjCRs3eewMatNaRF4pWMnqKVk
w7uZS9dv4pQH5uOVubC1kWeFWeaSWyGJsJQ//gh+lFbUM8bajIq6C0ClTL+bvdF6UpW0Ta8klOd3
HXvrt6Qk0SbBySrMVISVihjFtBfVSdKgbst+nzet8AvC96Mdq/Jh0mQVRBl0kr+dJaNBoQByhofi
GeGgwpKgHWQsXhATcwwffFIRDC0+IH6Wm9eEdi9sNkYDRwcoE3Iy6serNcVlS05Dm71glqnqQdHV
I36FJrK7X5QUO8etMHLk3LvRVMNAKXsZ/YKkPX6u6MGGvqWH6i8VEUTnOFV9PW3RoHTTx6xr2ad/
uSzkUqCqHayPKFOelYITzDDxKOnit2Ti0QlKTEY3RMlTuEWG+hpy4uzrL5EKkp6ksGSwwDhOV2XO
8gZzJy9+y/Uwu+vtTOzdPKdDzvL4fakY31B4vDPavrnyxJ7dNUuZiAIC8SnCVHAxTgeOi5FKGYW9
15T34ZUS3Xzs+2r8Wol6fIUUcs3s4/J4wLeIw6lOnRWLCscozTHTX8M2L250gUlXPxZiWyCVV/sR
GsxXqlOXBiSDQSme5gxP5WqCTiiGJAlH8xUIhvs696P9pRB0x1TcDjdGb141cF4uhZPblOsJsybO
8O+szVl/Sk2NG2npyrubN9LelEPdkfHoMS3w0EuKo9HEon8T2uRYyiGG6lw+gIXuun8KY6qjHV6q
JVdrkelpeCV3Jh5f/7aF/QtLgkfU0c7jmlaN0qYb8/4dVECs2Bvda2MiKVC8iRMMY+Fa4Z1L7WYf
Ka6YP5sNvQTagi3JnZJasXdfRXq+QX6mcDajZuXDfVdJRGEKx1Tbm6ZwhuIwKhESQwKKNdKLwKGs
m7lNzOSmwbCz3w1qnytPXSgBPlKoNMTWlV38bhArxD6xM9H50GtJ8ZAJRN/jAO5nMaVbuzKauvYL
Osff6N8q05MXd86zYZEYf9LMxHwmNk/F+2z2kdymXiHiAMCCeIu7zkn8qnAw26vwCd17UY2m/tCP
U/yl1htKFV1l8F8DSyUZQXePLuhwKCPbSh6cNJUPqFSG441ShPk/QEZQNFAWBNNmSh3agEo2VsdJ
7/TH2Ws77WXKZ4y2yizL08893aSjjRpk4s90FMViAGLn31pzVNWDO7ag3Py5BTG9aW0jvfMgu7q3
ZuQa0ncipcEmRTQZvslJ5XUHmm5x/W+bUzkK2lprqOfPevmQwkQ2adInmbjDPchQ+Xxe+M1yJG4u
rVZOtm/ZmYlw0BArm6SEFLBHplm5C/N89IJkcMrm0a6nWB220qyrrNjaIXq8Mc4/UezuRsDsT7OS
quZ7FvfpsEtyqrw7r1aMX2YSzmUOhcn1KJjbA2Co4coDfHYtLuWsBepNfAtjdV3W07xITfJKnd65
Irp9LAa5S8wu2i1Ztd+AvEN4FzVxNRmyKynA2cgO9DDgs/RRKbnwDJzei6WNKEA+9eZPe1DzBmkJ
GEUbsHPaV1qV5bcGdA5mE1Q/S2/fYRZP4+Dj5+esdEDggRwLGlMgBheK3OkPmPIxsfK8iH51qPNF
Xw23c5+UQZsJxPLmM2zzND3Oddhs01jm33idpitx/VnIBcKW2gGNLDIvus2rgITOrVaQuGRvhPfa
PsHBJtpUxVQYPsol9wo2ci7NdK+6BpdcX9hUE1GFIeAm5F6C7lXuJdy6G6tGtd8m9Nt39TzVh0p3
q71AdxRtxBq/i49X2lxdijRB0ZtAoIG+HcjbtYOjFBFKw87ovaHV5sxgiHrhK8sbfUUjfR1NLnh3
MLa8Qih52JQUT7+oqijVzCvrvVEpSnxzbPtHq4zyfwHdWH8piYbwE9IESzxJ9KIvzk+nY+mTGU6J
PoRvKh5QN2k7d7dtUqso4iLMUvdXRZR/B+B/vnq/BwSWBO2Pw0IYczogcthCJF7p0fK04q9O7/Wf
Qxf6ca8O3WHC7i3yw4qaQd5U5sGoq1e9q5Sbjz/kWUr8+0fA5iKOYufSWT79EU2vVbRFhfeW11Jv
NqE9u35ChPct7vrpdphccxvbafY+jFH4rx7Pw2dhFWruW7nq7j7+Lev7438/hVI1/SFqxmt6tCik
Os5d771Vnivtg9f3ReP3EitS3xvQr9kYWj3TfizTr5qcoq8fj36+pfn8KKj8v9FXC4EEl2lJhD7f
6qFINnbrTlFgxNc9es/PKuO4hFWQz6lBrGlWk6GPg9e1LLjQs39MDzaOPXfWnqdxONqJN19p81wa
D+wKzGcMgADjru6ksnftyfMm920cLAMd1xGT82kaAvxwzJeubpIr78+lIwttg8iYQwswflnnPxLA
fsHwjnnkvYmosb7oYxM9F7E7HmYzFddoZJfmRiedUsNCMyJ6PB0ra4gIG/yO37Cnd8Y9xtHiWBqJ
O/uKUDzMeoVlfPvrbQLsRCO7oWyDjNFqOU2tGFwlLcM3JdRkFLR0r6KdmvGUX7liL5yGxbKAj0an
kkbtKumrcgoZuBOEb61alUFZhB4Am0rZ2tj03ujNJIK6DJvHNG3a/cdTvPAFlywD4j4kA+rSqy+o
d0hvmnXjvWmYt3v7WZ1TPKpMc96qI/C7K1HD+s3k1CNESQKPfCJaX2s+u53onSK0SHkTpmK2S0F2
En6r2/F7WCmCKKLL/cjwwqePJ3lh63DJI/1AZYxdelZ3xkaFCrPF8oZNhMRE2d+QKo4HBRODrZXJ
a8Y9l8aDpQIlhhSOMZfY5Y9jQTOwEZo6KW8LPuJWgY+z6Uv4U1vFTdI7k1W41m6/9BkXBSzioIUc
o68+I22n1AsRL3mLUNuMNvBpKQ7odloERZxes425cHsyFpkSR/93/+t0esIa4raK+/CtMCup00g2
ASdp46xeuV0u7RbiDvJ9uvdsl9WJ9/qmNrLZCd+cPJKHWR+mbSay5Ja+dXjn1LM4NNMcXnkkLw26
2I5T1IaBB2bjdHJjGZZe1sroXSFTCEzRDFvcozHziLX6RlbS/FTpSXrlFJ4PilIaxUydBio6Gmum
wRD2ahKqdvQukxhibI6cOx0i6Gg7d4zqu0JvvMqH/21uPj4Y51+ScZcIiLoWBKC1Kw8V62aMYocz
kXVG49d8CEISSka/Ph7nfHtygaLOxHKCt6FPe7qoeKDZeVvK+H0cHO/OmPLJTwfHfjB1xdv+/VAL
fwK8B7kBP/h0qDxKshSbwYShhvxuUvT0ESdJsM2IWPz1tfLbbhHeC2/uAqs5HSqq27iF0MGsPKP4
lCutchgnjaPQx3du3Ja7j2d2YZOgysHjwB26yNisbhUzrJxcJjB3WrW1Nokzdk+eYohD7qUJ8EtD
R3u2vCbJvk6zWEQ6KCiE07qgzLeeI/iWpjCLMnlX6TjvDYouGwNPVD+ZMuOeCnMHw3DUvwPyGLde
ptpXHsZLG4fQYimFLbyttQp/mNSTUxtK8k51rj/wTKaB6RTiwZn75PDx8p5f2mQFVLIRRecssFtP
v6ZVur0123X+3o7CqLdqnpTZFxexfP0bFarua1RBt74mOXVpUGphHDSSSUKb1TfNqywDwl6W79oA
vVfFtfgrdSHjbhqL+AZ5jfHK7XZhPOoEJM7YdZLKrQONwrPnBvhT+W40juUDhE1QFR3abjNMg/kr
pUx85cU//4DLK0hDCnU9iprreibAoLSI5Cje1Umfd24ZOd/6xMAUSOtn/a83C/Q6xIrpRoDxpFp8
+gUJI8p4GKrsXQnpFDxOWUP6H3phrhxK6AKPH++Xs5kteZy2wKCX4vfZUqIvGVWDkXTvi8DTS4fq
ka8RoPL4Kkb/H8YiMwMhsZQ6KIadzgz0WGWrcyLfDbW0QAkgaLXlTYTg0SrJtRbE2T1DEk5tdsmN
mBl54ulgvQlbuQ718d0b2/bOCBM7QHrS+jz26aH30m2iF9mVs3f2DoGWA1cOPk3nGHhrRGZZuWEh
olR/VzOV8KVzilrd6tQKr+R9599sofNhLU6nniqdsRyPPwIzL+vbnjxNf+/oUcCrxV3kNh7DvguE
6l2LApd1Okn5+V4L1g7mKcrL9IBPB9NaC86L9MRPYUkD8GNhfYMRmgbzKBwAoEkRQGTztlGmFz8/
3ppn1QYEQhFXWPStUZ5VQSidDm2MtpHLpm9+UTK1XxMkzo5kVtNDncI2Ek00/KyQDXxMTW28xVvS
/a7n03Blrdc2YQve2TFQKaWQTlzD39MfkRTKGJaz1f1rGNAEtrOdho1vJTKqqYtNEmGTREX1CJl/
85ti5jGguMnQbvLBajJqxrn+2mUQKQ5C1Up1d2WF1jtuAfjznCFRS5aMdMXqxxkJ0iGdsPR/kSky
HnozNF4VkFZPVLwb3Ms06Gwj1aNtTSZ6rNOidwLPUrSF01guwYT5f0g7j+W6sTTPv0pH7tENbzq6
egHgWnpKIiltEBJ1Be89nm1282LzA7NmRheXQYymoqIqK0MiD3BwzGf+pnuqpnh4BsPfrmkxXEBI
54cDQDq7q7FSgQ+fz5xUmUnTSZN8EqvGugnpPL1ImpCUtlybyl0PR7C3rQZBJbunXJ/adCeCwO2q
ot83agB5NlDLQFv5nsurY34oEmEiAbKamad9/lBGR5zYxbp0msZkOGmllP/SEqqqKl/tEZmyNbez
d9YPG5QaNSLNiFOgnHA+4ACxKA2kwThFeSXiQ9FnDXqIRtrYZVD7d3ldZOK1EYyirSZRa7o5V/Wj
l6mdDT8w/ZmNxDPbQG7SyP148VzOBKXfOVknAQLTvcxLzCRHUaKVvJ9xq30XYt2j3Z91/bVnoNqY
RtXp4+GW5zGVXnrrsPJZaiQky1qlZ7U1rBrZP/lcAvYk4g5TC6VwVRV1c+iVrDuqvRlsPh50eXi9
DYprFxV+cLtUfs8nH7pcAMeMQfMJyGqjBOqOlpcFITCX7lsUT3cD6jKH2ofR+/HI78wuZzR1bQrd
M1h58dn7KSg1rRX8EwpF/deiMXM3iELlSm2H2B3MYP/xcBezC/8EtVFOaW471EcWL0qkJIZhFEUn
Nk6d2gqSWq+D0o414hxpb1PXQptXU7u1PHN5FSECwqzOBRFABZcFYQm/mha/iPhUJWwd2Fu561uV
p+Hsy733pyuWwWhtwiknFJtVq8+/ZlEZcmdmbXwCWhGOdgmnVQBIQPUD/L2wQbKjKv4wGOP9qOND
XFLABRFLLM4wSJIRjfIuPWm+n+0rzzSvYAN7hykEwvrxJ3xnKhkKAC4XDfI1S8bWBKm7iMUiPQWJ
HG5SSxK2QyDLGbRECgQr73WxPOf3wmtkzjCxxVgqkFCFjCRBqLIT6MXACeNB2bc0o3bj2An3KW5z
/z/jIVFjEmQCzF165YgNqKZICvNTGGk+WhBFXjYHUR60K7/KcsEuClVZgU5e7P35FdkN83EDPnT5
6eKAnrwQG+lJj6LhwYvKYlPlkW5XbQzgRqzl5rpUtdkUuejXgqZ3viXXCwpIrJ058Zv//LcIbdRI
GHyonqegHXLoTLT793XZRyGd7lS//3jhvPMtGYy0hHOcWH5J1cgyJUwTpc5PUxYrmxyv+g2QwmHX
ocfo9LA4V86ad8fj5qR1OmPJlhObynIbFOmQn9oq0vcUJGJ8Aqv0nosr29dc8yvtgMvJRFdJoq4L
Pnq2HVpMZjmkht+nUnyajF58LP22dCkwj/cU8ovNx1N5GXISRMFtInF+UzwTF+eoVIDvJFhKTr5Z
FtjvTHKC5oKpP1u1HD3gDw9nLBJLkFOdcqdDX93W3VSutBAvJ5iHoEHA7YECCZWt89VDVXIUozFn
cxpTtNPiPEJuIlN+GkMR72sr/1O0DiPhzgUclqIBpaZlPRtF465ohCk71aP6vW7LZu8rXFzFZLgh
qdL24zm+/JxAw+jEUpacjcqXglVQhNpY8YT2pMSqdxuKE5I1kRUeVKU7/flIIAkJO2ju095exHqh
hUFmI1Tdyevl4nqSrWDTd364xVq+2n081LwufsuSgHUhZgk6FgiDhADY0ohnnGqkOoRU/uVnuQrb
tJY3tWT2eJALCLz4tX5ITc13gz6MvogmqL+Ph1/G2n+PP4PLOPEUQu15Sf124PRANvsmaKRfUB9U
ddOYpfzUqE27y/xec+uxEK9F3/sqerK5B8ENCEefpq1q1NOd2KRrx9/i6J2fhmoJPSCyfeKDZYJK
6xbItNTIv2ShM1xkDaBg6JmnPMbogu9qT0X4IK09yY7iqlsJEuYbefElUA1jC9MZ57hYVk71AZMZ
2c+UX8FAw8lv8+lJjgxhpSC0DOv/fsX5BYlHYJIvoXxpQxEzyyTlVwPm54A4i2JntYVojFxVwVYc
NZzaIxT9EISZbqJauFWQHj2ERnNI8r74BH66WrNqWTbGeaa3Uj/3HfkqwfvioDSHdrCEVFV+6XL+
vc5Tbx+AcN9yR35tjcisbAm5/8m1vC58LMcQmkjYAsSaCGo+Xo6LLf73g3BDwI+gEkn+fL4aizJD
g1BO1F/AHMNNbUX6IQzQQhU6Vdh8PNTyxJ7HAvTF21KggCWxLO22vRXOxl+BbwuKiYoGEd1V1zf+
N5R36sNUT6Gr1bnnpojgu4PgUdAG9fPj46dYhN/zQ6DlRiKuqEBG+O/5C0u+mfcaiB3fVqPaOram
9VBUPaI+pdSWn6JKhWVc4xu3stbfWYVInTHDBBmEGzAozscdPYxPYxXhEHtQwltEJbzkpoUKgxSJ
MP6qk8Hc4LXmfx8wJ4LPgAzRQRuE3mlRZC2dsBOLY1/TbFuJ9t45jnieWQ2RDBvi+BLmbMVaoFtJ
heArmFTxxh/a4IB6mWm3sTE4QeYNxwGBE+RDEn2LJg+eLEatXo1TJm8U2tVPH3+ey/WIuia8LG51
RDGYsPNpamSr0xsxj3w71lSAMhhP3vFRoJur+Rqb5eL8mdVageTMY1GiW1qSFlneC0JtdD69IbRe
QJejONQVqV+sfPyLNcdAEIJYc1C+2O7zn/925Bt9OYxVJw4+ervpFG8s3AFkN2mQGnvIOJ11G/Rf
4x9bGbWQlePvDTB8dsoyODHnXOWkp8JBez64V+pBX0wKC8+DajVuJyqe8lWQFP59mCrIpSWm0Yjg
2AFGuqNQitZR8hBQgzE15U4Z+Xpml1k+NrYc9ykZ6yARV0U2eiChep+nqL85KIw0qg2qV8fCFz2L
8LsWtbnwoFdFkB21SOhERAGw9LMVXRyJ4aUBYafC9uCxhoOjKr75A1Wl7CVIAzQj9cmolHbjTZWp
5C4FqwluU4UuxcvHi+2d74JKME07WDsIoy8PP6rfpZIMiuTbOvfBIau99EZRy9QJgiL7RtI6vNSm
Wa2xGC7uXCIdmCQzCIJSACnP+RfpNERx1DqVfTuA7lQf+jIfKwdovmJda2Vlhgd4Xf0VunNFuilp
2Kxd+ouodRYJftNFnruI8GiXKCEdShpUpF4J7AZ03GgD0m2oucM7EJ3cytofuuprK6f/xUszJgKc
KH4Q5c0l6vOXBtWO6E+H9pOtavnPHMO5uwwVdZrMvXWUh0HdaTARtvow6Ss74J23JUPAUpurf6aO
LE5eUrlYs2IUH+2xCvdG45fx3pflyX9sQqVWr3Mi9nQlL7hYWfTzKZzNMqWQwiDInL+t5Ktt1FLU
jEALq6rdoJfYOFKlSamd9n7hCIVg3VSAbbyVo+atFni23cm+wGvOLERQL9CTz0dG2Cm3UkWBDtOI
XZMdB1LfunKKVpGS5wZdAtDQais1exPfwrBxDBOo0fWgh1l7Y2Q9ocCW7B89jgp1yru2nYTAlioZ
yHwqpG3hmlaj7gICaziHRY3KNQkB4nQ2tGPf+BnEid66KqG8eDAUEmuEoegveldWw26WbSEzpBBX
L6GeNmqaiuGtHlMQclHRrgo3AZD5h8LjhJeceXjVk6GhxknT4Xw+YmJ9kRxNfu6t1tXkL1YS2On4
6c8OkuUgi0mP275RJimQn5VPSHsI9jDa4Z21sqaW63g5yCLhbQI8yjXBl59JM21FcnzhWIUHc02l
eLl0F8Moi9NJN6CPF8Lbu/h741H8NB7W3mSZgi2HWGR7ua9phZzwTRBFCK6lxhZGV3/1Pzdf5MeP
P8zy1FmOtDh1SujuhlgxknQXH1EM0zbaTXDENObjYdbmbBFFy/AScjiC8rN3k7mRK37qD9L9vzbE
4hQLe7XxBC+UnzmoHdX17GAjbD8e4s1r5fezYzlbi+ArxChJKUpeo/xe3pa7bQhDwm6/dHAKfoaC
Hb5YB98VDsjaaWvV26WuwXKfLhPRNBTKuOl5v8jfVeq+9pwxvRfrxq4E7SjJNto1t5q58ZWDpAi2
oJWAhw6CeDXVW57Z7dEX0T8jJFdDhv54WpYh6XJWFieICNEgSgbWUGD8SPuHOvvaVivnx7sbguti
rpXT51kSTOWAyA+9ENZPbH9Oj9I365vv+tt8//GbvLtMfxtmsRvyMQqtIGaY/Fe8z1/HF+Ew7v61
IRY7QdCLRklprT63G38zL9PR/tNo+u17/PYWi53QKFDfp2Qe4lhc+0f5UB7itZ0wn0AXO+G3MRY7
oQrUwqhUxpDuMsvursGP4Q1X/Sgqu1Wc+Kf441+btkW8UPuWKDQpqz//NV0JT8ox2619/CWH/u8d
9ts7LdaxEUtBISB9/ex9K67lXf5Nv++5t49dtW2egi/qZDcvwYqFzNqKW1yMTZwPVRAy5jg6wrNe
ukLhWJ/1L//a7C1uxqzwE9Qomb1+M+z/XnTK4eMh3r18KfASLyM0xjY9DyPwAZoAFMbys1Edc+GT
qX7S+slW+q//2jCLtS3mvpdEE8MUwcbSdlF8LAonVFc26UX5iYQfahSpj44DArilxQXcGHDkq0Sc
vlq1GWS2FA7tgwcUs4PSDol+m2c5GnyodoV7AUuRzI1RJfwVxpVK2IFhw/c/e2vAI2DEZsAtsBza
3ItzaeyHSokaT/pqxgkmdeKQ3VVEyIRrpWKThg4rkdQ8i7/v7hmsgs0QWBHwTaD7F7sbVTgeJ7aC
b76WWqrtRWGC97RnrIWFy5uD6H/mRjDNYPnp9C5CqXbwEA9XZe9rV8tmGTjg8lrxSGI8mZJDY63+
Q18xwD9A+ohxQfXPvPy3S/a3QkMCtDb0q6T4ppSp5rDvMtExBTy3DG3CqDhqijWtzOUGJ2/mypor
2Qh0KHjgnO+LhqoWODEl/F7LQng1BXF4p+O8eIP4snk35VN+nUAuWClaXny/2cVMMplURHRoAy02
Y6ok4iAgEo1WpQxihqrDDvsC2fl4VV58PbT7Z1QAoHMqdiDTzl9NKExk4VMp+14JpVU4yIXnn6zZ
+HkHHCZduXEuXwnWzuwEClaSNHUpv2kWVA+x50m/F3rWXleYSz5kpbY2cctwmMmi1Du3zZDtIB1a
TJzoTeD36I58AQ2AzK2gazedEUp7Y5wFgUJ9BO3qozaQUHr4/PFsXlR/57FpXyEyQE0BZbzFStHE
JC6FwDe/lAFXApTcway+G4MIwD3LgxYFXrMKQzDhE2zjz4iwZrJl674fC6c44a+tTPgbEPTsEKBp
h+gU1U/6QWBdFs/DVeghIK/6T42ARjOSJXFtZDutbTr/IUVixLiqmkyVXDrlVe34CDZbtqiy8j5V
qEIUJ1yG29FzalT+4sbWIY7rpW0ltV4fU7nWCpdUt+lSZ/QpbO1HtY7UPzRfAhNEewZOJsgt1g5z
er5Cy8TCeKGP1S9jpwu3oJkRP+7oIj9XZip1W8R6csBaH3/Hiw1v0nykLMX2o4UFQOt8zIrFG5h6
an4pJCaNgqdnI9lhHNHCVw4eeOYbNTfKw8eDzt/i/Fux34E/8bZk8fAGzgeVByTPYnhRXwq5m/RN
Fal1gtdnrWj7zPIVc6ukqpTswrQTs62OCJ6/Q/XcXAOHX24f2oZwkAGtsBvBc54/RjenYCpU8C8I
DGXTYy80lmLjka4rhwB0XOlOFbW8TS6ir73Jy0LzHj6eh4sjaVY/mbs0VNIgiyzLSmJUqFooyvnT
FI9hT+sgGoatVnpjYGet7q8dShfDMdfgAllcIJUA5i62iOlXBn4gRvyUTElCvafOYOoLEfR3O8ab
YOWEuJjdmXjDbYm0FPcyMNbz2e1j+mxa0ApfMMQaH5JWaZ0iUbJdEfu9bU7UlcYkGlyKdebKmr48
m96Kg7j7zP8BcrhY1FSoNHRskupJCSrhtkot61rtIus2H1vN4aXVKyVO5QfJU4NbVQp+yVKTrsRk
F/uK22zmNc7ERv7PktloaWmsCn5JJM5FQ3W9SLqN184irX2vZUe19L+GCKxtPl5QyzlHhBw8AWAt
giD8xZfgotD0tLKZOu1J1ibruqYH+9Cnvdo9oHE+/eplo9FdEL91czvWnrVmrnQxOvg3YGLz+Mw7
BfjzL46Eexl3Zj886blhXnsJNcgfdSFbiRMqUUXLANhRuuNu6nf5iHrvn372t9o3dyEdAP73Ao7j
dT51Tz0cn3oyI8kJItk8ZrHZxkelwyfHzgHZ32a1XHyKylo/Zt0Y/lByb9BWjrdlcjE/BxwCWCAz
5JI69fk8CJrUW2Nbik9l3XijTYRQVLtebpIKxT7fBwLVpsUKVOdyTBDS6Bkw7N/dtvMx2yHFjgJP
gScLDxe3UTvrbiotNFJiwQWOtCZyvlzeANgwI0KAhYxDRB1vcZTEWjPJdV1UT9GEsknQNf0NKiTT
VrAsX7bLQibuB2jw8+PlvYyqFOgSXFHowLK6uOwX+9qPNaUA2q89KS3O17MeZ/SsqaOydim+Nw6b
B3lDBqOZtFjIadubYYVAEQdlJ4THyRMSw0nBF6grS3Z5IvNCQEc5jAnSOCiXAKu6GS305FrpyY+H
2o4lL9/0iNXbgeituSxebk6GIqSHuQAmF1zs+QKxWjie+EBJT4j659fKVBlXba969GVZotAmIrcJ
8ulH0qHF9PFXu1yaUANnqzyQOnyzJdxZqi0DcVVZfMLfzdhmSWWIx5KQw7TLWNc/Ky1OT388IhoF
9IFZokSESzhGH2diXHei/2QEcb31dKPZWlJmbUx0WGwD5uefaSBBzQDuMvdIZjYATmSLufUzRHfG
rJ2eolxOdlZd11CDu3Lvp6K+KfL25ePXu1ie4JpnrIM6X+WzHuj5pxStbgITkU1PWRyEt0OnKBuq
W2tCS++OYoIYgywPiW9JevZ8dPtbDA2fLGlo3LFMVGyRgmHlrOTRedrfg0FEsWbcH17BODjCrFkk
MVqXTS1yHuEXT6gERAerETtVHe+o+Megl2Et2kEMg0OzAcuVVmQrURhkL1PVaemsWg/K+ydojHrc
631iYgXTJAEevFGGI46TAAyzcDcrDGywFFx4kq+KFXld6QiB3leWDSi8FbBFGc0BERrdU2p+UhOy
61rJW4jP2VA3+o62d0uZK4IrIzn9WAVa7HqYz44DEsFGkV75hYdZhk1fnrrvrq5ZJYETNZOiU2s3
MTc64EED68CGRZ6YgESqtKMbryRq0Wn7FqNi7ETGXC4l3Q7AcscGdUkQRHbXQye5tiK8dG5hmyhV
7yJ9NJTxRitrM75CQS3IX8JIzvNPKNkFYXTAhE6Ft93roof/05gNox/YhSRjOGQHiO6Ugi3LRYKN
jqTkHZmO0Oh0A3utLA/UNaToeYrkCuxs4KGtIdtTXwR6S65EtWKfito43TU1ok078joz/gXgzMJk
QfXRpLzztLGl6ImtYrStsPAKX2F/ZdkmxNdGAv0BsJHfBDy+O/ZcId6W1FuPfuVDE4vbEv2h3tHK
qdOfFGSeSlvRYjndDmE+ifemrwbNtewnWojfjlK0sW8nSoCgHQ4pWJ7ahhq3yW0jeQngl6HFf3oP
2dsQ9r6vNN2jCiYmRWWZA39jDVai3ccVbjJfRZEyy+BIUYpgiAO/SlUq2xqy3D9IspCf0PcuZo1d
eQg3XqL0oLp8vGh2lpUJojvK9VB/KnqhznYjwW6wK6jKj4dAJ+Bzi0HxIrfLAr92DVPwVaf3+qS/
an2lUncYyli9U5UKBlGq1xXVETtM3fwUm0JrvozeaFWTE3WAXTaDkOS+E1ZtoO2QmUkDeBS62W0J
yGBXaGaNEXAymVVnj/zu0O0k0CmxY4U4cyCFAyDbGG1Z7824Yslj9rVBeqPEQBA3xma8FwJBmI70
o/zmru9aOfzaybWq7XoPLMmXqUMy8Kr0k6G30wRBrO9+hA/gBs+PNs2I6urZZI7SWy1+hjgE0NvQ
lUA3N6pRoBiKjqqqbHV9MNIbIKHqTMHVOyRmbL/WajGDfTNCbLfNFsErW0m8uvrMI5j9YSBvTfZR
2VniplWVIX3MAcsWp5JEP8YKCBGW+9GUSk10QvS7ANTJPWJkMssPe6ByUsfcKWJDGzNHTKSqRlG/
yLPU5dMpIZ51EyYht4UaGPg8J6HXed9KHgkLIQETOE9zk1pFLqQvAU19V7th8CARKT7y0mnGQXAT
xV7qHyCihqbu5EUTNYPTjZk1nUTBkHLJDjM/mjQbpmzLpSplviDtuw7Y/c8M0ETY7NGgYyZcuSQb
+gmfwww3GSwp68fH98VbAfT3IxY1OqIYlbIeNYaZKHx+YdRpCOvMr8QndLw6JdwFqPKgxZ2ZnKT3
zO4wJNtmJB3aKqpnMYWo/afjyc+MFMhQ3SV1jsSyiJuIY5WZ6e8pXmS672JrxWwoRb+qKrgMjGbW
H9VH5I5mxUxANedPbOEg7yteJr8MiKzpu9QoY3nfFxYnNyd6sBYcXWSMs3o3Nx0XOPDomTdwPl5Y
BmkZjpr4kkaTqtxSJpQH1zOVutiGQ5mC8+j9Skh3siw0kWQbIk2Ke7/QemVbaQaOfh9/sYuQidf+
2zCW3Jm69uKDsfAijAMT4bOU1JlpKyLYUiepquFGT0IuB4YP/zCGgQAvk7UArAA8yDGzmHHBCOo+
7OT0q+qPTX4w5aZst4roG9NLglZhs9ELjdvl4/dcBqXqHMoDoSNPAlcDhvR82rMI0w2riquvUdBb
ltN6RRWcoMRk5lVcddwSchwZXcZWnZp6F8jaIH39+AkuFhoINQNZIAvoNqoISzQRdJGi4KpIngss
AZ+tQAl+DqJZP8hqiVXkH4/1pho1a4ECGF9GVMQfVj82RvTcogi8zwttkF36CE0HJrs0y5Ww+2Ju
cYyh/kGbgo1PbXSxhmR1FHAFbONnqc9x4gOkaD3ietzc92Ga7jC7lL+SmcSyWxhJ/vzxm150pGAZ
UPxBFwTaCGoTyxQ4VDWKaQT2z3gVeJ8LPaLktIVyGqigtQXE1beJn8SWgzOr/JpXoz9AnYPb0hqO
PKmD9NAZnjCs9BkuZgSQMCEz0EkkrueNfr7ahlKU/UY1wpe69oyNlMQDgDkYAVok1a48Bd3Wm7TS
GYQ4W+lQLfcz0s9vtsHwhAiAOdLOR56MUggLMw1eyMuIOpsIHZ7dXBzz8CgUlK8ddPP0DysCjElE
PdM99JkOtUzR06avp5Qo+MWYjPgA/S086LUlPIZBEx30Vk7+ENHCeOiUSZwjrGyKH4vZzQSparxk
qF+kJvdwZtK79KkJU69ymzKXK7ueNEiCSuqpK4DAiy08I79na4D5agN+v6hF9HRy59NjeNGAVUfH
MrKE7CYIsylyjQx18ZV5feeumM9K9Poh5SOSvtTcyOiRpX3XVy99FIXpFzQGe6xoSzPDoGX01ehI
nQAVwBy3kNQFCNwMboCoZeiYeRivlSouVxZbey4iUIahmLzku6VxagZx1wcvM0LVHTXdO9TKbWUo
jk9la//xtr6caVIMWIsUkFVE8Ze88sGTESSvR+vFROHhS1700n1U6MiCi4h1Pn481lsD6SxomfXg
CWAhMiDYCKXlfM94etZYelsJL2mT+SRXyPkadeiglmvRDM2LJB0fcgL89BoFLlHArBathKeipKN3
XSiC7zf0gGZPDlxrqt77IkblMPtj429r7qumq6WbeCyC5JiCXkP3HU8z7UswmP2nj1/kYtLgCHDH
UBNFyYRG9fwFf2viNj4GuEYmSs/0c4zgyNoov5pkhgGSCrEuuH86GsobyKSirP3W0ljMmpJWIrK+
qf6sCrH2jP8uyDJd0DZlUZgrG2HeV2cfaBb5QIYNps8s8Llsh49IzuGgq2szDFWaUzLfDcup3qeo
uruTX6t2xGc9cJJHG39S85WA5XJeKc3NuvFYVwAFXjY/Ww3gUByW5rNHUhLup9bKYm4VrF+ufF+0
hJXr9GKjwQacVZ3hVM3jLtkFLVKtFH5EZKe1tnHUblKcqPX9I1NQg+rOohWozXI8Vg0YZ9rV9OEp
6S4xZHGIA7fVi/KPTtbvTbPzj1Wst5/7PH0mLVqzDr8YjQ7FXLeH2o2yD3Dj80Va1H0T01kYXuEO
0H6fKhHbXiO3wp1sFGGxGRFTXqsLLgs/IFb0OfCbGTScqEs6YtI1Vd/Gk/hqWV52D9Miu2ojo1zZ
EO+8GTXqWa1lvvaJpc/fDHfYMFPNXHwVWq970jpt2OC8kLj5iMakLQvl6c82IDZSIlhtyvBU/kFw
LMZrsTcfisKLX/FcF+3SCpJN142p3UXl9IdRBUPhGQPNb76KCGiWex3WvEUq3Lxmg17txGLqd8S5
NwW52Q0CUN0fhq9vAHggPTPVYSbeLYYjP4zKUZ9GxEH72QjEbLa+6ieOnutrtljLva0RN1KlnvcA
Ryfqp+cfbYhiNWZyh9faaHNs5dPpECImcR3g6vz08fe6WB98KNwSUGLjEiVqmYPG345nRHP1UZm0
9nVsrOTFRFbG9I2wwKayCfaVr69ca3MU9PuhCXWB7UWhk6o0F+ly0WviBEwBksyrbxTGixaJGoW0
Qezx4W6NIdsgCwLqdUYf+X94XtKLREWB5hhbbrb7WSR4al+I42Rm6auVc8vZRHGePZFYOUOHifXK
WrmcVc4TWto0nDm9WJzns9q2aCwmrTa+olss741wDAo7Q2Dlp5V15WMyGunK210AjqHA0G+d1TBA
poBfWrweha4ggegk/ECQxxx+6MDcpoNgRKEnOWZSeRmct2mMC3kzYfvRH4ohxBgjK8M8OIyehoKi
3YWsRrtozSZ1my6MsgYTsz6LmividUm2JTEUhRZ3JMVLJbtF+MgAWoMss4BTatXSR0E2p1jT7lpO
5YwJQYuJK4BWNmy6Re4g1lKajjpC5aMnjY85dcx9Yo3lBvGp+Ksmjf3Kp1vuPVhEpMFvTkMcZNRE
zj+d2BaCJ5eV8g3xpcgBHzLYAlJFu5gm2EpC9rYMft8Ns8AUd/eMNeNIgdB2PlYesglUykw/kKbs
9FMhWhEyaP7ot0LitvgC5Vt/Kikmy5HGdeh0IUDIwfaRDS4QnkuwNP9udQMIcj0wowoNxTBSIrcG
4qViJaNWrc1RTPliZY4u8lsdxRXQMtTTZuov6KvzB+cWDbrEK5LXVrWa/iSXeOS62djFPRbjFHeF
jRLUYnzqfEFpsCFGVP/Bx6ebSmRMOOvvMq7+dC1GWRwu5PqzsBAUJTY67kbLmEHzVMHzCql5zAVh
cGWls7Zj0iQHlDBaJ0bliRJKsCaYucyH3kaFAQv1m5QA8t1i56V+FXl6ojWP6JllWzPqg32SWeUx
l6kxVlrfXRFMdFuVE9zRYe3d4eC6hlNfbJL5GcAvEYSCJGSzLHUJW3Oqck+1yseij4vIQZ5NMp20
Hc2dUdXmbQPxfo32985kUzSaBRxAapGBLdYusN6+GHKpfIzbUbnP+qHYCRjpvAS+1bimyekzeaq8
+/i2endQQJI05IA4XAih4oqFKX3UV4960omHgObFTpTK8AY1OM+B29jZCIytKWktToS3yUXtTGNR
UUgGLXW+2EvNLChyNvVjHmdQz6KK804B0Qy1ck1iflGi+XsonWIV3SS8jpchTRIJFV0PuXoMckHP
DhDbchFXklz1rmj0Tdo+8OQqslVTkBt4bJJfrtwjy3cFiTWjlmcIIUcf1/T5u06Q3AZ6Ivlj30YK
nDcz2TeWSCvFG+KVjGI+I347/JA6mc9XogD+Qc15KTaC/E8j92KGPU0S+jeCJXWbNg/WouxFlvY2
CkRwDlkufm7+xfXRSCEnTVlkj0M+BjdtXr9OqTB8akQ/QDBKqzYKsiM4jUXlHgjlt4+X63uzSQ1S
ndUoIKcuYbCR4BtR56vhozBZ0QO3s+BY+dQdUfHLV3bGO7M5ownnAICUCRDQ+Yej/TQkgpbmj0KH
WqJfD80dTgXx949f6J3ZnEEhFCVAvOLotogWkzT2MDYSisdYgqmHe1vlRJ6nu4oVGJuuVct9N6oa
Dda6TpzA6NZot8tzblZtgXnO7QPqd85nzt8SUFma4PfaPKbS5N2LXkGPWlRCMXHxCii+eUohruSh
S0UBFtAMDyXXR65uVgCbj6TfAmRAHUUclHL7iMcqonE1rkiunE3YCQH7yXwXcLF0m3lN+2qVTXoE
xNK8tlaQvkoID/5IeI9/Oof9x+vwn+jB3f+9R+r//i/+/TUvYPH6QbP41/++K07Zp6Y6nZqb78V/
zT/6f/7q+Q/+9034WuV1/qtZ/q2zH+L3/3N893vz/exfNhnyvONDe6rGx1PdJs3bADzp/Df/X//w
305vv+XzWJz+8dcrPvfN/Nv8MM/++ucfHX7+46+3A+8/fv/9//zD2+8pP/f5f/6PKg7H08WPnL7X
zT/+UtV/NykYIEVFjZvIezap7k/zn8jav3OxcjsDscBvDw2Qv/4ty6sm4Ifkf6f1Mcdhs84oQTvX
N1La8x8pGr8PzQZwLaTqqKCpf/3vRzv7SP/3o/1b1qb3eZg19T/+Wizd2QKGu3keffbcodtyvo4M
ZAj1ggq9wwX9tQ36a3TCr1JUA9KhX9mlSEvzy347W98GIxx4S0KYiCVtOm5ruQEo1jkI1aXTpzQq
pOJYZ1IY2PSNy8yWi0GWbgLNin5VU5WZuzRQ+m4j1a25x+RdSOnJECnbJq7FxYNglq12iH0/qu9l
7sNsn+EPGmy1Kc6EQ1mn+nAll15T7nWjN26UMCnzu5jz/Vqrw8a/RUQ/HN3eqobyKtBGv9xOqpwg
uZmaqDTIzaTVW0nACAl3wGraxKU8ZS6UnvmHNJAHtuppSrxr2qa5B01iSNtOiTPl2BZpGTtJVqbp
XgXNlTggqu8In/lNDRUA4vciLb5asQmYPY8nhTJpbZSqXXXQuOyorZX7KPfNiD55rwW2Xk0IxZf8
AgfqeOdvOa1FzAfESOzolYiBcNMPg3ggy8xbt2p6eknOJKpxuUOAUEqvuyLUMtVNWrJ6O5qQtjzI
VhZ5Tgr01rL7Imxjx6wlq9oFEy1wW+oFcXBqn48IUDJCklRDPP+pH9spO0x5pz5HQqTa2I7hTRCl
G0kSHsDM6C7dzALB8mYksMXpoifPs+V6Km2sIWqYXPNvir3MLQRG7ExjF/btBrMzCXFW9KrbAPkO
vdFurcJ49PWgcDm3ntBDj5k4HTJuIL8ErfEZDsUjgv036jjTjeX4pyZYEyiLuMNQIHLDeIoQcxIP
5WhqBwrTnh36qUazw/KdmKHtKCyPod4eLUx6nG6Qt0TvsS0pzS5PkaYQtNBBJOkOu3WwAVPvwgze
0/St3DjuH4YSEyqUxFGwFLaos4N8GTK3xSvcBY5muiXfGREPhEjqk9T/L8Kua0l2FNt+ERHy5lUm
baUpX3VeiDpODiFAAiS+/q6at9sT0fPWc3r6ZCZCsPfaywR9jfi3rVgpQFg3BpdgjZ8ijgT3LWi+
2jk4bWkDeIiJapgTU0lHx73P510k43tmWNWvcASAPeHV+HoHOgkiMZvr4BQ5MD84uQ2eI5nGh6Wz
Lga0W0nUH0Kv7auVb/vUbge38Zv/DQGLKXmYEnOPg/YPsOoSkXUKIhDzHGqvjvl2RdQshPuavoKb
g1x7eiBR72qNZgprB5fHsAeTicG2NUi7ygXbUHiJ+/5OXTlBV1wG4Gyoxr1C8HVjg5cXTQpQgy+w
FvEzkhTRMKL5wOtRMd6+R6qByDjXN5OBE5LCz6BAI1PlLYj2JP/tk3wqGlCs0k72YEfMf+Y1AE2X
Gjjkbu0zZBGVYg7jQR9pfsN8QfLwSzJMbRHL/GwD98Bdd4fF6gYhf1oa511XyhsYE8Qw2vWGCIwR
ULKoQLQbDZHphryKt0DkrOqyZS1yN+8zppEkt3zgiz4EGX5KvgAYJUMtvXa6u6796xr9rC3ZCj83
eyWTM2f6IwnXwxKCERVx0Lu6eP7ZqtyU7UYxvNc8KreJkgpmK6gvA0Rv4Uc74dYSlhLIahr6/rII
oPVb0t9DAf+0XIi7I3NQwKntt7YDUuB60NeNdAdNJjAR2vSPHya7ccqm8zY0T+g2YSu0JrZGqesA
gEyQ1CqVIYTGPSDPD4lUweTKMBz+mi3k+Jvyn1A7lGYh+K30MqxbfKS5oTXlcQmt25+pQxZ0E5C0
yAnIVpGu47UnmJN2a6GyvGId5EZzGtwAweNPlu48t57YdwgzC8euLbcU1iB2NDvXuzJrx1O7hceG
DmevB1tpyJfaM/RxHnRUOMjqsMHGx572qlAd8vVMzJZyCOO3JvMRZAPX4nKxUVZ6YBNV45o80ym9
B/GQ3SmUFvUi4JvUT+lL5Kv80GbhLiXrGwwn1xLGJIe+VXVm5Tf7D145KtnKAC4dIB/67mnANV1g
THJB85rvu0E0BabgbG8X/ndj/G1K0t/cbkAKvLZyXhuWaQuxckgRNIhT45djPvLiQNCLADiXfNBL
3chgB672+uDNMi4jaB6O3JDTmkG/Ao+6GbonOXhv4Ee2B53qHW1EHYUYqkU9fWRpc01G9UvG2OgT
Mtqmro3rPJM1YhNAr8vgJuNt3cvo5VUw27RI4HuH/l7BeW1urhiA1tum0joZ27XGJcGv2PRT7XtW
+ZeVubz0oVa7eeE4V7mGa1jIelD8BPiIxmByA6FVmpO1VpTGRZ+b8yTZSYpwLlWe/g0t7ARgozbg
XmwCqIVgv51hWeQx4wQzX+6d4wzKyC6iw0FPa3sIePfYMPUJveFlGv0XCNmxrad0r0IvsaVz6TtQ
ivDP3I/kylFtg+nILoCcLrzVAh7QLi5ZvO2yWf7MRfsS2Cn6s43Mq+JE3tJEb4+D3Nge/l87XH4/
wSb7XOCuWuSj3I498Q40YGsVUwEzOB6AVyqyWtnpyKGoLChiaba1OVgZ/zUTHm5gRHboo1bcDQr8
s49EzhpNBtAjn48vDcWNqdEWlJqxEAuFh8S99ZWnYCNpA3XxbGH9lIinIN7CKur8i5vY35HDTyHX
QsDCJLx2A16qMZp1GXccFFgHK+yOx7hmlb7pfAZzv9kUr5qRv0PMEZVCADtRAOMLles3JCHwEtRU
ZCa3MSn4SLdTqgTYjLk6eihcy3zszj32RsEbD7TdtP/kC9dH4cWYGIu89ib3oxHjI8E5RSFEhdgq
V5dgjIMq7IbowUNcTxmsuisM6DfViOsFEtQT5uaP8aQuWcqfMUQNa39roGMJUlvHbRA9uXwDcXD0
YDroPPacJe4zXnVQIF5yTyc24ll6UD43RFa+GfWjnEV/RnTMRcwiR9aR99ngjSg639MPCRBIHOtJ
Wud2JL9tCIhvXaerv3ZPcQc6I01R8uQZ8d+AH+y4jbt9JCZSTi75dHwUO9Bx0t3SBlPhj3jssIML
b6Fa9rNbF9iaDrY2Hj0iL6cGIeQYBfoGKtyXjdYLdnj0ANqEqRLKdshNHGGMkV9BxcN7smVTOSy4
JcbBR8mcgr84wFQicmd/yMHC5Ob35LEayPiZdbEqQvS+yRDenMpv/dK9CBNVSP+9qBZmXw2QyyGX
BRifrGimxKs65x1cF98xPHhcHFQ6QfSxOoafixIDhRyOwUxmxcq8ryXrJth/xW/4tVORyfWnscGr
ly6q6FJ7HpX/kmMjjoGnTpFODOB3Syqtmu42jiO2Yq5MCbH0p+hBsdKOBtcJX2Y99qpBURaJjel9
plbRPnZZP+J6yQi860xi+Z8OGqbh2LbSBOWwsfGp8YJhveBgtj7MlOOxrZSL47PoQL3fE59yUkxA
79MD5Eoe/xqAZL9bmJkZWWxQKBoQl/PwMuvIQ0kIpKbs1Yy/JEo5n2+eCmn+P6DjfyB434NyWMui
awYNCXy7fxoHNjzA8gE4KKfxe6bQQ9RZTdh0D9y0tCm3bluBKcR0/h/T+u/m7x8tEfTo4G1AaogR
L8Yy/7//EqA8aLAUdBn5E3gQgSCw4bP9IkXJMoQYFJBFI12i3+C6VCJvCc8dyT2Bh3XO5wojpeEZ
CCEsBWA69TGACrKD0yiHngJWd5UbloxV2UYA1w3A6c5wk1uLMYRfE9yAeAjDFxV7L1pNcMtqiFnv
/47L/PeqorOF4QBEHyAi/Nf8GraXbcpMqstlVOxtjsEEMR47gP6PW5hsJP1I5JB59b9/6j/HAN8P
E6gIxnnw5wLn9Z9C1oG4JWw865VJb1gHLaMIX0PpRzPY7ytUCCowW19McYc3aRxXdBnrlhEE5yQp
K7HnMTn692/0D/z0P7sLImgM8b9dqf9r7maA6MF1X3mlxm4+jymIlOswk0uPBvROhCAXOaXUlMRC
9fDvH/1f/f1/QIfvsUgI5glwg/+/v/yWZDoPBaJQUtv8NE0GF+eVQ9ZfIvUJT12lLsmqf//Mf+5p
iM+BnwYIUQBbGKyMf3ymRWJkmlIE52rmTmN64FQDQ/34Hx/yz80FmP17rJLBcRFUl+yf7D2QfN08
psg095/zHavc8TYm1X4ufv4wJ76bPqLCf8Sl4SMoOSjL7IBDf/fvXwFqm38gjwGkld9OAhBWYlYN
NuE/Xt+hHzuagtNVLq0858P00lKUX2LQpgrTiT4jEVTBcS0+re1wE2N8FAuO3jHr5sPGBLxNZkQ1
8Qb2IHLBMTel+Xxa0/ZvQvSRNpoN5QgGOw72cHgMlGsrf8YgGmHq74tIBxzzkdhHCavSvC3dnOxm
gAbxNj1PLD6lXXIXva0SX1UJma6LCg4LE3OREHWcZDh9e1WUlMN2ZzEZ7uswhHQHJeIDggYxkCXr
d8Vu7zqkH8qjsEoZnwHp/XLQHWQmayGNoVeW2HcVr6eYYZXjzbxTbT8hv/j0jHiHcwTUE/xMcLpW
/dLXqUB/CWvLI/iVslhJ/tLYoBobPCPq7YYu2U/ResTs5JabKD3DF/JXH5CdW2APaRugUg5OAIVh
/bPfjhAJJDsotPdzmp3GMKuS1UJF4P2wVD63CxJyJH2wQ3PYbPjUTSAyGzgfxMn8OfooDkP1jlV5
mYzWBcjX37bA+37rTiOJP1ChXeBIdW1HuHUG+D+TBh5ZQr+bFM1K74P7LCR4FmQft+TXgPsVeOqI
S9L8AZPtBed0Dv89t7edPVHYuJd4OysCaT1o+tBUiKV27VyCJvfUhsFHPLSl1eOby6eTHiNWJFD+
FWKddyn4x61Iip4Ox0kF8E3NPzmUsY3DMdLLa7D177bpvmvjA/iGO8glvkabI2YwnJ7Czj4zINFy
DGvMq3+QJD1kc476FQ/WIOgeaPhL2/inMZIMo/W5hEUlxCRhNn0PeDl6mZ5/Jh1Zy6YHBJGgTCtT
r31GQflqlxm283iKyFjCLsLwyH/UBPCCXW5LyF8avdmdlNBPdlSxX3wK053y/Ac49O5dwM/JqCHh
txwf540VJd1D5NLTmjsDm1Y8YwgmXf3NW3Nttidqmwo+YCDC3MMWd2Gpw/mR6HC5cohwADD0V+in
z2iIb0TO2PLbmO1IG50QsXVGe3rKHd4zvaX9TuRTXyCmLN1rxcIaVn/doR2H7TZM4sH0w55S7YBU
9GYpPAu1koFHj4YjKwnddowUfAmAjh0jqckjUJq/PTPuu29+R2rejyla0tKRDZIlUEyPGm9b3U3d
55IvL8lIx3LdkrWasRZe6vY4D5Zy2yCia3Fo8HF6IDwpFzrcsK4Vn6YZLEE/LxMHmXSwQRYmpzWB
4Ah1nxcgIUduqo5Yd0lnemCTC95grt3jb9QvOQRP+NeweY7N9J4JXIYSMNuDgm9sOaFMLGKxMLjj
2iws/EWf51X+pUF84ghyAvoytbX03VBAwXjJW1DUZ/1OZguquiqbuXUw8gn7MoUDDrDNeS0w5v2I
lCdPRLYH8FksMIm4DMb8IvqtBsPnBaSUmoEwC/6aIyXFt09MfPMSc43X5nMegkL7cq+C9eCP8V5Q
VNIzDPAosEY3bVc4c99oHu9ggPOgpu4Lyh5EXpE6IBpSrrgkct0JGP7wDX6aW/dz5H7dTt6hY9F9
TbxSZe48b01c+IztvHzaywwu4O7Lb/137UR/ymGuq/YY5JD2fVae2S82RTBHiPbAqqmauSb1ZBWc
okTQ4Mt1stZpvvfH5E9CLFT7US68HfO3tOj6zh0pFL1znYC38QUD9r6gyOcqE9XzZ5Z28ZO2vQIk
jEXPcTY2AaK8iOGPyCQUV490SB7JoSGT8/AWoTfE5t+GtzxtQa+Y17XkQdC/+Pkg7wCRfy/EP0IS
DdVwDicVS/4SncQABc0aQ7LZLfboBkprq5Y7/JCy0l9D7+/qAJKc2kUD6aQMQNyaeZdpQKcA0yag
DHFTxI0BI6l17iI67zUOjP/kef1Mi7FLX3VHYEs6R5i3MRvcIRpBjlCAH3lG4DbK2TBdfsLTQZ76
XmwXQj0ImFiDAFuebkHVZNC0AU/ZSzYfk7w7Iy8xKsmC0KUpA/vJUXRXm00unTGytow8ZDa7LzaI
ym9BXAV2/Vy235Ycje5PvPGjArWAD/QDpW07qLdlDj8kFFTFogbI4NI5KBW0dSd4ol/n1T5uZnmI
Ng7iUJou069gW36HIOfvfZr4pZEEaPAoKRAuv6PLZ+6ZCaJSzpBx3EYZBJwLQFADolaxTfLTs0Kc
wFNyftFmaM+/54AdoI6RdTdgVdEfH1OH3ezPsq17GfmmmBMeA1rECM+dYb3Qh9XsNg0b5ixkb0FH
bwpNAzniaG0N0JjcH6uZZTErDGRvXdnQaP3RtdEv3XjxeMhT61+XfNQ7JCnxKiUj3TUEgEXVG6SZ
7joPmX/FMIj2AvwkgUITAjgYSj1uwqodiB/ou5SFVVaNd7mrJ6hgWzhWB9MNQQ76o5FMXkftN7SS
GZkrODh4AM2n7Oesx7QeDBNPqxjpsUEOckxRzITees1a05GjiUOow1B3508G9cXLQhp1UgFzusyh
Q3gETQMbuferFbhVlYEX9IDNCBstte6iub1vZk33GZneDJDtNQOnKHMBrQKPd3UPlBLaPrHPWjKU
U0fsexurJz/XU9laHICdscmjlCMrZwQEfpClDQFwdTT6y4G0vrhRRVsNnmEZrf1tDGiZ92kdCaQU
IskFf6PM3uQk/IJgO5ap4qKUau0PecBTQLDLxJ5RirAC0vXs2MLw/ikfefvqbXrbXvIpakwBhvAR
aqb1YjsZvXPdyhKNKN0FY9TUOZCuPe/zAfZHypZZQNd779t4P7jcHqJcD8shhpHCHu2DhD6zNzjQ
/ajrihDv88HkQtZ0AUa6NuaBZ6v9wFwsqVannzFLdLBWIt9CUAq/Szrk2QvO/ZuCT/oJ+vJv9SwK
vFIN0kY7lNj9PpuA94XeeYjFF5bmc23za6+DHWZfRwUnq96te7+Z00qmtt9JSH09AOsqPcCTIftj
4pY/0MbteuSlAV6PvfWotKL7Bvvy+/Y0DkLGwLDzGuAQ5QRKYYeJ2BkzIlm0M8Xj6g00t9a4I8ia
j3RIZqw8gxVrGov7lG77jHbzIwc7AuoS+GmZvJ46Jo6YjXiFjdgE7wR3wRuylbmvVU2kXYpZDV+4
/ceD9my9tTLbIQH2a2nwcEAtjSsZ2Ps8iqrN4FA+4vRurP7TJPFTEpAZrYs6Bbx/sMG3CDrS9yHL
f0HL4irYWRUbsJnKxAt89J2CG3HjQxfbVyoE9EugX4Ni0148rhi87/NTTwAmk3a5yCy7NwMpOzcP
B3iCQNxk1v0adaZeG4z0MNTAbdipQ8NBeSXaudfMp69RkwQlxna6UNy+IL5a1mE84d7ljPuYP6CG
gPtKVsywdfhhUYQNxXdFGSJZ8DAlDQaEfefbWsjIYa3zuLtrqGgx2AkZqgHLYDqR3RWj4SXVBMFw
BsJLwJXLiYI1AUOgtPh2jakXifq1wHwSLbRkXGMgsEqwOFWcHrEKvMgjuZUzTw92zVzJNLjkyABp
kQCAQdLvrp/ZngCuuC08fGQsWq8Dz8Jnz5KhkGt2FzMbd/EY8R+JnS9mHSGfztu9DYl7lByVahMP
r7AceFtihJ7FtNfATKNbSsH64L6ExUm4nRoF/Lex6keWLHM9ekve4YJL59ukN/OXD1JUOFk++96k
pz4DKXv2zAcfKJoFN3QPSGFNKurJ7RADD9hJtYmSIrCitmAhVzOiwqENn7LdGGpXjKa5I/ITYw2S
XidvYr9nxEE9BsGQVn4q6vA/aAOdjpCx7QeceaiyMYYelx0SUd4cTx9h1I7lFrsm12XSQDLd8Tkr
e+uLp252JV9YPXvrMhaUtst+hRD95wIOA1BMmqOa+y5Kmi05tsz0SPfArdeVDO7yzyEcdp7BfLFv
CUghYt8Ah9d3k8CZvhDIQK4Q9Uxrx1HO6w1YYRLhMvcqHPQYmOKyDCy9+ravtcn3qK/FwYXdI+aY
RTvNt8TJ26r6egDvRkeYVQPW2XtTqHcqxUhFzflfuJsLXSx8eY8sMaVdU6R+tN5ZrZTsNr8TZT8J
UuqtYbu5B1cumAQcDlxQi8aO+2Yh3SHBvAhHy5fxYU00eMFlCqKzr6cTkKVfGGVENQ7EumvSCN7E
uK8twMkC7BhTEIjNi3ZVdwg5znrGDphM/8w4fFYw9hyzwBX5BM68inkZCMzT0kZd5RKo+xrlZ3D4
h6eIIRot4KgdaMqORto7S5q5+G69JEYREvkdqy5H4b1324JTEsbJq/GCtqDcr1QQfEkWvMaExk+Y
vKOggsnSZ+rDSibtFGSOfGjwlEdoZYIYI83lcyJthrwGFh27zr2QLZ8e8wbuKBLKvtrG2VQsG6c7
vD7HGMFXZYe04l3YAxJIaCsxjF29Cjijf4V1xVr2bfvhTSgXc8MxKop7ZLTTsdYxamyrL7j44CMR
SxAMOE3OQWLCXYCheIEEmccGulRKsOwy/asCHzTtPn9M16SpOxmjFpp0U0YELXrMrznfgj3LlqFm
ni03vtxbl5/jZBqPHWqbos3REPVh405MdFsN7lkPrhlOigRBqH+QV3iHD9aXhhKxjOEEGc7JWSJw
8z5MwAZM+rbgCkZLER4VRtJHNocnn2O85CPQAi+vepNbIIoFs5unKOvvA+ZMF9OMGUBkCzcPqx8M
0fG+GRTG8oBRg1LnLj1Lq4B3t+K0JbggI8R74VZGQOSsODs0OtgOsK56xnSDFNECHB5FyI6KZGl2
Xk8eOxUfNTHjBxQFDWQkiGjfSIjfy2mlWkwyhe0KhAM8L1KBW9HMV8bm7MXEyLwLBtdU4GV0tUAK
Lu4GN+EJz2/rrNeDznRyymHpUkzzhohFaGO+A2IOwdT9jBxff082go8Cj/PTOrifnoKdFhwKwXrr
P6WMAAOl4nMM1d15gtdLk5BjOlpWgwM9V+MgXsC6+UO7oS0cztiaj+FX3MGNUmSLX66YkUO2mdZZ
D0bDikwcJ7pTO8ugCNbmDu+wvoRbRRkvhOzgH3pN4aNWfiMPQWSeEbh0wwrB6CIZD6vRh1lj3tPG
yTkM2q2MqRz2EscxgOdbb+iEClvkNwC1P6CBUAjIyF437f/FvFEXZJqOXhDdW99EByjKPmDLn+zR
/5K600piGpbwcoU4Zm8tu29Nj6kLvDYO+djinuowCA09+VPMQM2XBQNzlPrXOYruQKplycVwm6UY
kXeD9Y9J/BNuAfiINGqPLnENkrHBJTRhVoIyxCpfe2c+mv3AWl20qABPrfX5b8Z4sEcy79Ek/YeG
phGlQ/oAW43swsT6DBegtZBQMhd6FtcAthnl4jqoTgPxKqX3uuXpvRnXAkYqIb7It7NBTFQJsfSL
H3c3LfBCE489Yuz9I15QC+VxfxbhupU2RK6T0t0ZFkBrWCQDU3hh4G0DIf4tFsPvJsKb08WkaodQ
YPegRBylB/JRFwJkNvmKkI7vNieLSblZE6E+pzWy/Dj+HDTpCH9WMLo9ICfttZXs2aXgScievMB0
4n2K2gNWMS68GP+wsfsq+AeK32Mu0eGi9wCcqBDquoHPgT2Sr5WEmVQJGA0zDsSSxlI8G6te2QaY
h8zyEcbAKFOFOveyuYSePejeqAMENxMct/SdUv8Mq8hLls9PvGeiUHP8FoFjVCoCXm7vje9wFgTS
ym69a1/TCOMr0YHZPm3HlbKvKFtf+97bJzlIWV04fiSK9W+IjEsKa7xdi4V5wLRgBqQ3TkWCW7to
lv5h1RykDsCMeOJRf0SE3y+5gsQOnfYuXPi90yk+13zEKFDnfkCLMfZe0QwTDCOTqSRBBAwNiNIK
g+nc3JIGHAg9g0vTwCEnWr+Mmg4bMag8YH+ysyw3+J8AZyfhPRvRvskWjiUKd100MbjVtJTVDZX1
gOwuIGTZ48DMc4qdmyNHtLApnEgzsxxgF3pLVlSUJFa0QLYV+kDMFFB/YZ6Pxn7Xqu6OxhCK3W+t
ZEay+xaNEhATRB2YmNbjkgwfeQ+nOKT2TJXFEdSumMJnioR1mIyyRmwVthPvv5An9gDyntmjzd2J
AHyIkSOlmq/mLhNYorIZYQKNebJZ/CFzcPlYNBR4u6qF55VLxh1bge9NHf7DPgdEB7MylM5JfkCC
JorHSKkf8ap+sRYe3eiwHE7FlZSRawDJsDCgQYXw9eVkcRRDVbFC/Ka8OzxZgarTGE0bpbctZg+b
B2f5cLg0EvBUqDScZLw1e4IBzatdLZjWTH+OgzdgThbuvYSewOnrCw/mL8Xko6CnGs4e0HNfW2dy
kPOSr0z7EJLP+NiRClpn2j5+a6CKJQUNK2YSeS9sOg25fYPV+Ms0o2nN5fgASVFXdd7wEm3I20qQ
n8vGRFUwtIpLTF8Bi9pL48mrsNlV0PDsTSSsWtYxkPLMrwWet3CKYs8t9/YswhzQmQwFkzRHG7mT
HGbUUC1mwAa5VwWbZl65yXtbItzqLXxDij5AEI3dJKDygFXGdmlBMvgQNgIdBWiGIbpgWDQBofHy
+bAScE3AAnkM3LQiVFgsFy/kz5u0cBWKmuzQ+GgIQuj5sVRBXNNsfSOEl/2wfuWdA0NspuvNk0DP
omnEqRbem7yNim3m3tMc4borhqAjp22lv40CAwJ2O+PPdfTJJV0EK7WX176l529VDVBQvj35FCm8
MtfnSeUJGEuTKNfZy8/txMI9F/C8t6q7zb0HjIzGAB87HDZbql9mCjwBfn4EZELh7+BnVmLIK24U
W7aIuiSpNuSToe7MwO+bWyLeQJedXxI6zfeNefRuiT/VQnG9PtAEPArfH3SIYktbaIjgx3ZuYBma
4fjcL0BF0ZybXZd3OIBQy03yZ5zoqEQKY/YQtnm+U1MYFZi7urFKjVIPMC576lbPlXKMvlifbQfj
MnpA3Yde3/vgK/01kyk5yjh+dRKsU9CykO2Vsd/D2HRlq4A6DYn9dAPoH65N7sPqbZUf6DdwG967
PDFFjyoCpKbv90aIrsbc7Dfy1/za1/IGF5CuhPFgcAhF1Ox9sqbVMq/f8TrBD9b4EHE5/PxkWQ62
XZ8UgQMxjC2COgmDPzlSjEsT+GizW3YmxuEQz8C9gqUogDVfvst2QOWXTrXXZGeQ4d1JkOY1QiO/
AwkRCm3Ha4wLlyKC1Vehg7Xfy//wXACOzRQsZArPBIVRKXfM7lxi0IkaEGRY7h/HFk9qSHFCwnyu
1oB1wNlDUafgQlhpLwKLMI1/6pZeo8jCp6vv0grEqRhuZIu4eHFusTAbLDDiFmvmnwRcX64EWFgV
NgowdwjhWLENfAjKNFa4IEKSlpw3MygbQt6k5a/JFFucvoyRvsJ3Y8NOOTkDdG3kVCZJhyGPv/jB
uI9NN/JazSArQyDzPU1K0JuPqHni5DRDolE2Ppx96DeM3foz2tZBHGQgrqD092hyEfkGxR2YfAzD
jyUJ71JgbIVT52h4uhOwjrqGhrpdzjOJKI0uHmEAhUII6uDC+OhvU3SFlSZbHYz2hBnkuyHJz1Fo
bNd0kqWY8tdAzthW+TMBhM6aV4AQN5jFsOsGtm2lt1zCQ6CDNXEeHVbQ30DMIqhl2wheDvA7a1UR
ONSCvU+BQJGgYE7CWFUA0hg/Y5ojeQyxZDDau/A4SuHslcZFSpbj6EBVg44HrG+7V1P+okI0K4ML
Pok1b7nlF5Ogs0jQKwG12DQia7Bey7cc8Z225sNYh14O+Ps6Zt7Od/lrGs7PFvs2FXqrgL8Dws3r
lePtbFFTNvOPsTUeZl08qqlNOWxZ0WtH2VZKOr2BsVIvhh+3nl608X6tYfCkVh/eFTQAzjCD4rst
TclCc+UgGeWpq2wU1lrA3Cyehic2zqoeFlAt8Y3/gj579fp23jNqHgdrgxIugiB7jivDR7Ja5uGh
cRnsFcFQg+xYAaQ1XyEi1SHj8Ktw5UcqQ0zdVqBPwtzD9scYfmccaAIvcFhnQpCJb/aOofMLnf/Y
DV0vGqeWjGWkfjX9gqsrD5AK0rWHKY0+7NQ+wTgck7cmrHBHnxsgqHMwn9BVHpBW8cN3rp4QGyac
Bo60YPKaPWnZt0W6LJcBOtw5bW8r4AHsmiP6ln0suh+pmwU0+xs/sjU9LLEPquZ6bP3oOKZtu4cI
59mtID/NwXSG9S7fSXCw0EIiijTq+j+MNn9FPP4l0t1pHN1QlL8PHTv7ovnGssO3xmMgmKYwaoZD
PEp3R8BcSQffPsA5C1TeGBVfFNjXHt4jKMKQodj6O3Qc53xk1f9xdy7LjSPtmb4VxWxsRwzbOAPc
OKJ40lmlEiV1dW8YEMUCQByJEwE4HOHNXMSsZ/UvZjfL2fWd+Er8gBK7BUq/pBJzXD3dYf/RqlIn
EonML7/D+76f1goFSmYcG5Pl2rBYGFK/Q19qPiuaV5zLeU2OLSzLX1Ywdz8TsayudIQjp9goStT+
2vOHtSaf+ElKeT6X2YNqEo60ZY9cP+L6o6hnFsE46OUG/UUV56bvpM7Eb1Zk6ZQ8H0aFFK6PaX0+
bPRYHSt1dKN4TQNwVgYrR803LQBHrCUzGanhshxFMJxGiu9Gh6WRSKM2hPcsdzaczcz5zFmvpnFE
lnRQuMYMoUp9TdZJNotx2ehjyAO87jJRh3S1Pc7Tcs2W1E0vGgKRqYamQ1YmWCfloapJv5ItpUcd
HrzF3fq5MVVMRCLJhzh2c3o39z9bavK10SjpIFh5kbtZRMu1PAOfZi0nUk7jIVeTrjxH0UdqbZw1
YA2AQqBIAdhHQ9ZQTdJk6q2MJSDzkJOnrZGzBQytJr17JfGsUWTMqNZnYNUqnX6cdM008Ef6hwCl
D6WqKccm2k/gavV5SsR0AV/t2py5X2YmnlzazMlk6mM5XvXGDVKBvLFD9q+NgVTTuS8Ato9oOuoc
167y2Vg6t/ReOA76yTRL9JN1Au1Wj1szKYV2hGxjgZ1uIDFTRKXEkjpoU4dp8pVQvJ5UFSKmM/Ky
h+qy6N0tUW8ica+sJslKtchYoiEFls6g0zFAapJ9qJQhncjjnTw6XfuwbqUeuqS1ewb7YTVwAEX3
YiC2sHP9IzeHYhITDQ6LpfW11+vdNEbyWarN9bBCPDIKi4rqo6EP9biSWShzbDZUYLVlPxvAqU1H
Oo28y6b/BQ9hRGmlGHiuOg0DFCzLqhw5vehnJ8rmKz/EX4upDZpnYUMvFge5R9nnvGr5ZREXytgM
TKgMQTEOGm50Mu/wvZdGikgPtU4c0dNlAs1DdWqUwKyQ61xLT1AJHbtNNJHzGeodCjXfpOk3k2xV
HNeWGo755ifLGv3SNCZDvpyh+V4uT3qa+nMYgRTNen1p4mXOZaMW5XmvXv6SevlNq4l5nGfWjITE
0hm6qBUMEljMph9N6CoYD4MMXdAi8jklkjZJUZIc03gS2hskvEEzA3BQlKtTSS6+gjRnmzFMPJjx
eiNLDtLhWgubQTRbmqfLvDdJioiWGLUzmyJjVbREm6+gaYohTvflMpAna9+gq6KvVfdS0fu5zgpm
XOhgSKmzDOqZahIceu4hqwH91bKWXytNWripmk+1MoLSEGUYZF9pqMkDD6krnPuI9ZUQp0XerA88
ttcf1n5z6bmOeqXABkD0P9O5aahfD1PA+3RJrfutibtZp+6Z3rQeSIbjHVu3WdgS6VPiVb/vU0Zf
cSuuSGFQdKqLEflOWmu7Cmiv1QndGhC79fBSKim8Juz94odGOPL6gXKY1RTsTOR15SHgItpN0BUk
ILrP3FlK5jeRwNH1aHN0CBxTQRSPd3JO+fZNf+Il9DU5nwHfjH6RAyqA6HvKNe0x6N9AYhV5Yf00
cNtEl1T4xUgF7A4xyA9TBRaopPvntRHzkKipYM0gxFoOExQqvOtKITc5rnxYKCcU+vvIwulR3vZn
7qscF5XyuA8Tyh3hBNW2qZh1PM5jOTHGskHANIbdvmQf1EYxbiwn9j+Xfi9clAUeTW+VYLRXOYOe
ebpZZ2NTx6WDbONzFLM+zgUR1HK5MLxqGd1GFecb2gWwohGk3aJYhEGrYwpbWT+qZa1Jf07JtAbU
Am/Ji7LuTpG3/+tsKNJq7deknqFxDqKV3FOPqhARTTouSPdaoSoUcJb443FG5XdWxmF4VrlWmZ5Q
EwJhJDt1/xd0SZlXZZQNgwJzv1vJ+bKer5WytOYVuJNbpPxQjtU4A0wLBYmjxsE1vSrXcqyNlCb0
z1W5NGu0dIP4sIJlUZ9LaHJpIwsnPTo01o66GgMGhgYCEAu0hkWU5A9l1FylqS6X+aEyM4t0UhaI
ORxxZ1aseyOtZxM/NWrzsm1H0z9FMcgqfsHXo1FxBrQzHs6CULIG67617n1dZl4iDSqDsiIHNTck
8gwu+Tc6lMZodTaUg0ce4PqxBmTMB6yRzPDJaAFz6NQBaP5ZtpavNXPW98ZwO+TmsAyiHh0Sy6zw
zhPD7LnH/WKdARuCARjek45xq0OXtAwAo6VR4Ni66yJRScT6UTk7oaruL4dVsF6ln3W4U+E06xkG
LhWl4upLHFKUPsk0APejYAXz98TR6Al5vjahyJEWodYBwxfYtZ+qPQmxRKnSx5W8LucksKI1jpYF
39ctTXx5SfKXpKwlX5GuZKPWv+ZOuq7H6qoArED/2H4L6+sFETi65XpiOUZKLdTNZJAUK1kZFS1s
9EQqMjcFChOgPkwyEunygaWVignFgwhD+SwDZi/RHmgMWjrSCGc2oVLMYSwSKzbPTIK44wYgbjpk
KRWi/iqpy1EP8JtFeQty/2cvwmM/8xXTYKzUrE9jKWqUY71Hy4iLxgi4PjDo4KL7clyuj/wmAzkq
lRl51Z4LEGDgxTMMBwhCd6r5DRkYyTeSmyh1XJ1qWdDE5yspsU6XQHvue3VScGPqTnxETWF9Blj/
fKlQexxw/wE4KXtl/oWmzJmLWF+UUErUa+SOe7GGk+CDZSPL1wPL72QNLAzS1idlEpaQ45BgmIRZ
FFABbSuWVuVxHQYknQcVjWOWI6AREW6Q7iy9kr0oh3eAReQ7b8mVMlDLDRITj6o30tRc124TvZTS
CfFZPzlH8BSVXakugxSUPqtzGWLK2gxk8k2NsiY6jDwg3sO1VIFSW4LlVekZayg/93RIDAOvMaF3
uOsKjI6TWcXyGEApYftSCQNAfcscufEETZ55URi96ko33Gvfq8DlVgrUsvVAma2V5CQywvU3h+f6
FxHJEjJtSHPL41SLyxnBMJUqiJnadUaWYwVIy9fzsZLUvQZehJeSr9A1d25WKxr2RLSoHBSRbNmh
HySXVdnPLnWtR0LHVZYU5EhfkV6qnPrGXFYc5X7m58rnasl0htS4gmN9ubaM0XKp5fNYof/ZIK2K
QDkvQfkdaUEIR6dBUwQSnB7mJzgMPsWYTMJ4tgLYJ4Wb+mscNRXsFi5zLxsCkaf0qnkK6wt2BLi6
DKQKisMG8E7zkLOoDmUgClk0o+yRtnj2elbRrGa1Xl1Aa8ZEUlW5yfMMwouqZMY4Q6p+deTVaL4O
+8gKAbO18t61Dl/IGS1VVT2aqaF7lpPvvYwl2E8o4YfmUAZ/sJrkZihfK3W/KJms5MFQ6QXH2Wxd
Tws3li9JZJArT1YkKoephJ6kFXiJcxwj3V6ArFzRpr1ckWE7NApk9OGDOuVnMFnxV3C2mBDySZlP
rkLDs1Slxs1HDe2qpQHR0ywZoiukLiCeqO5ITT1tmHu+XI6Ws7rXJzEBkhsF+uUZ2Z4onSTIwp2l
XmPlg36/jo9D2Si/GnT8JujVZe6htCKvHMcxF25s8Z2q2Fj/mhrxMhwaWmjFxCC6vh5omZydu7Uh
3QFxwudPejGZC811PgOt4T/TsBIQXSopBofZD/ruYIU007cQyDFy5rDKh7M1Sr0Da+lZKIg3pDPH
mBfU+70I5tighlq5HARFv6TzQoQfciJZYQ/0CKeBliRZzw6aZflLtqxA8Vrr6hKWs2WN8O+DW6qF
QT1eyxlAT6kHUpQSr6Nd+IWBDUdRXZuNkiy2vklZkl+UfdhiuL4JcCh0zCeqXOcRfIrQ+qWMq+Qa
9FNx7tFd6i5dsRGGkBPYS6ESQFz1nMyYZpEB1hPsHww+rbbsWeNpXwHX8buRggdxaRFluSMJw07R
BfX+q36axOAQMjO4nrnZmZYHWT4mAsdPz/LqOspr92s/W5HjksxQA2Tiu0FkZ5ISfal6knSno5N4
FpRFeOcZ8opknQ5ju+fLBFF5k5DzCYrwisIJQDupl6gjQE1SPPATrTzOitT45iGVfF7XEl5JHq6V
Cbm34BZUKkqWvu46fJkGVE4olZI6WsuVPi2CVdY7ond6eUHupRwra9oRjyTVXV8R5V7ndDTAWGlr
MMy5Xi+va2S6FkUZ2AWNRMYG+bdm3JRXOPzOpcJt9MWiZOifLs0UXHjl9WFwu33IuKmRDlcURQGX
oDWpmiv3cuXGxZkax/2RH5hLEwxVL79oaAwJ0tyV3bnn9GdARrQsvkF+hbCyAdYzpMrnQwIuLe4V
uUm/gJCw7nlt54umzsAW5U7cO9OTTLpBrc2bx4BNejDq0A6dlFSEqfCZek7HUk7nsWeRMccb6HkT
1yGjC5JQYmsv6VGXDBX6DtEmPa2NEABLk14sCSjScQMEujoMSGpwoDZ8icYqyuJQVXHNNTmULxWj
YV/i7bHv5aqODLChIY3brIBqQ53Rfeekl0f6N2rzvc+yEyzJ50vQmB/+u9LrU7eFC7IaAaRoTgF2
9X8tvFyeSw1stBFJueTKdYt+CjdeTUmdADc69nsSNsOrQixMQPcY2IsARA/VmQrSJjPB8mfLFZdP
zA0N3Ejn16T2PAVOFAPFVGD4KhKF/XUG+5f2nD0gV4h6DZxZhcPt0qaK0ckQAHiPZR0UynLp36Xg
aUa6vNRPpZWB1S01VM8GLumwk2jVs/BaAWvNq7pUs0le6EE0DKELLAgsZucx5OOR6VX1BP1yf7RE
vWGI20AV0GxINA4qCU2wATI4LGWCz7wiOxotD8O+UmYDOk4b0RhKZnC3jojZUclxoRTVs8ycyHHd
y8d9Ut3fwCgrxkB1ZON2zUHGlMnBag1b19SSIYGCW00zVN2o3qmIJpHhgR6Cnmep3OebxcrzxqVh
TAIKkwOsg0MkFHEGZpBXpFxn8LEiOgJwd+I/G6kVwU8MWJFcJqXFv1qzc2DivZFEq6JhhPrxZSp5
9XI5ABINAYG5ITXghzGUsnDpRP0bw0J1DKa5NlViaqZVUem3rqHiXCKfGkqDJbHcV02uIjiNmgVo
ycjdL25WNReAq5Qv68Zw0pGURy1YHeKo98UAIjsboE680sb9noOLlNau+8Us+rJ6ouZhMylWpDYC
ykW3bt+EUeClN2kMQDm1Vv693KwcbmMA1OR1jXMy/3jsngRcFcJYqvBfG7B0V3Dqg0mErgIZMqlk
u0R1wPlpZsR2gzimGDigK2lxJYd1epKkmndBgXMuI/pRDCWHDpZjp0Rw4zZW/NoYw9fgg6Liwz3i
p7miHUl9t5eOH27/tVcAs4aNydHywLaPEq2uLpvCdZOhNUvZ4SUZlvJUc9il9AihydzY3FDe+u1V
cx5lvUydhOyUdIDqAMnlzQDkvzkRMcRc0AbLOKsujZWDy6UiMwU2vdC5pNZKzJ9oVcXB9/0++xLu
vCwN6YXq9vIhkCzpzm/3CgB72I26JNWT3KBRy7mBVrN/ntPAhm4qsqaf6gW6ybBkShbIn60YBMYn
F9Q6ryv/SE3prTxGPEQHkdEURMZKvi79o8St+P0HK0ApZmacWKgJOARI/gq5gFTzoXpuDBgMA7PW
yUHR92I4y9eA5QpXQ1Bdp2UzDwMdCxYmjnkknTr9Zs2ho3BTDK2oiDXpCPgmUHqgCj1aTgCTcfHT
Gt0nlkApGBcqIMVVa0OIv+T0h9bGIcwwPtJNmDd+ckpyQA0vgab10XkrACMOocYq/sRBF6d/1HeN
tjWN0UIh1xzUw2YWYbzqhnMByDnwb3uht8qGZHwN6rgAe9jVQDQX/ZT7dFAB40AcpMwNc1jkOFL0
CZ810jByiauGNJfjS9ZSEkRnSV3Jy6Mi4NmDFMV4d9TrxenP7CGDdCbi3864CqqCnNQsBYCCgB6w
c0XrO9M8QzUZTHLunCQebTYHspFJUKwRB8+PV4pSBxSKgEQPmoZcyaEre9DQB2AClfxGJwKxxrhF
8AeLlQFICr0Bds7SLIPbh2+Ykn7PJkHm+MVRGfmSPljx2/GQeLU/pzZZqofkgCgHS2qWXSqeHhRY
FStH48CVJPArRQUnKHBnujVZ0iJ4tJagrn8hXpiZh0blSfAS1mE4Vw1Sm9j8ug7R7K9JtOrrXLp2
olRbTSuAObMTInu2n5ZWVF/AQ/m3mdpny3tkXqJRaPqzY+6utfIZiMUsIE50EecgrRhk1AV9KPz9
oor6R1klq7/i5Vtf/dVsvLR6wKc8mDUtkBeZ76tewt5bO9Gt4ykVV0hwUa41OB4qYQ+piEG/Dp0r
hxZJK0hmOUCl/JuS9n+BOYhF1HUu60kuVT9vGHuPGlGX79Kouo5D/m9XdqojVfV3xak6v3W4iFsB
qGx3qHY28ycKWY+za3Wp3lKwevKr4119qwetrUeBq42c03X8sV/aykW1M3o+0Ps0sWQZqmNHE2sz
0kaP67URAhvZruIe2SxF+UnVFR1asIpMZPvPfzsI4sh5/Guz/5PadoOgdTjONP/AbOV5T1bo+dSf
C4F97Hdee4HF5ru0smCtJtteK9BDAMyEKwFFmetr809nCWRV+4kG0rJJRWqzBIiA/dmWYN81UI2f
EOyiUI0M/4tLYP4EtZY+jJCM/2Tv3vLO9/v+0k98d0jDm4+7/cJPzoAsaz9JaMDp6Br+6V5fRetx
r9fn04OFVGBVk4Np/8GiPH15xfwJAVcLbVP49H+ub6/sbfzUn9petDSQedH49aWfoJYrkNuth0Px
HSvwDgv5+1UyJFlxv7lEvEX2REvxzV/YXiHPB3i0na2BJCTjjHR+9RqlxYfBH+xo+/O/zJ8KL24s
/JO/3Fr8zZMe//PHV3z+8M6ztu+1/cMjb5Ha6dytN39RP070QcNxYLup7XVUH2UEB/6YxzN5yN+3
/mvDDuskLbLtOO2atH1w9h310G7sA2Q2vWQ71uY6krDF+w59nNrdRWjFwfceNEvtRbAdZzNXEYvL
XFedQVv1+X3nehKn9ztLoAhYAphntpdvp7dZAlXAsGeLOxuB/u64AnbYZ3APnUENjP2+S/sFdzPd
DrNZgr6AIza1i3vv4FNq33n208FpHLj9sbUaHzu/U2Ruu6MqAg7ZTeTli/vNnA/GoZfa+aJjI5RW
fmjf1f4ZidmDgR3526HaFSeZv/3x44vyyyJcdHaH0kra7zvfi/iATfcP2UFgR/fb4do5o/m9/fHj
cz6MGfZgWtzdexmGc945irRoF2GWr4vo7uA4a+ff+ZyyxDWIPPX+b/Hprjg4L7LOjnwcXcAa/evV
eDq+uh2P/u2g3TyLlAXb3f9k+CWtbbZEeymDyj66hW+91kuX9e9x3PMrvBvDff/fP27EzW5HYnhv
94Ng/o+t3XVVHiL/J3/7X+OrfPrmuHbEPu7aaFzSP6byMXP3qVmkd7a37A4swGR8SjEZXUsqwPRj
3ZzAvl9k7vbVN19dwEKc1+D+upeVImLCbrH70QRYeqheSOw9XQJVwFyHdngX33e/mYag9757bJp6
B2dcSx0jpgkwX5iKqDuogI17RELq4LT9n+mnq+3Lt7sMTMH2x4/fSsfRfRwtsu4i0zJTyMi7owo4
Fid20jUNsgh36LROHXREdk6GrArYbBetmj7fL110dgZJ5v2XeNrK8b80toCNcUqEB+zh2ZIIONdn
dtz1TlRyC/se6nN7bsfPjoguYJXPOXtxsLOXdQFLfG4H917Zdbzltnve/msR2PXumW67Gu878MUi
sbtRdNsWb99RL+3Uni+CFx1XS8j4/jNXRW67ku49cXJXgDw8DOh2sM3133a62nfsqRc5doLZ2A71
4E4K2B3Xru3tRjiKCN/i2l56z1ea7Or2FT5+TV3b3rpr9xURHga6sn7rFu6aOcQ895/zTXO3eGE5
NAHn8NZb5JEdbue42RoiTN1nItO4PDjOi7RIDv75AMg6zIji8WQ+fZxMo2sBL/L4wNMCuJnrpTxy
+6/eSw81NUOADzFNyHcE9Uv2ho7BInyfc+/+PlgcjO0sf7poD9nov28asCLvyuk+rtrU9fyYC5pV
+/1fH4L/pw9FAdc01TdjZIJMCruvZZK5ruza5gOlXvAf//4/M7/96TCt7XubGRzZd3Fob79axx6a
kmXQIm47qT2sgBfGae+szQxsB2u3flu3U9vSzd42d0FQ4G+3e/bPI0Qca+Il7+BLEd3b8fYJ7UP7
JvVCU8BDR7F/H7OA17ZPGOmFHTeRwqOmv50Z+nEJDkS1TeldGQ6K1hEf6FlxpZvdiOcLO3rjdzrF
mh+WASGF1/lUdCbc7o/tDn985Xee6k8Ryel5vjOszPndc9wdT1Bpc1I7Z+X7ZjpGjj3pHEEZ6P4z
p+f7Bn0IlD6Fi92FhcfU1p67h/v7xv5UcLHZOz68gl3acyEeArAX5kx34/4zg/d9c/7cnoRu1GGo
NOClKa6mo10KaMV4Xr34vmdcUg9x4t2ntCaH5if8v2HRu1XSX7vo33tnsWfsnY1oWKhY0OKXJu+K
LHNHvFovee+DBnbAGaI4uVvTaDvfkTAGZcr7AagD9rC7q4o/uu+993HniyxOuIXD7qciS633AePp
BuAZU0W98tkW/sjDbGjDi7vttDeXn6rSwI/tYLIbaLULYHr711sz9IEHDe3Uu7tjAx5cLHJ3kT6r
KFia2gcaQUNtBJMlhZ6Xr12FD4v5426p1jZva/DDFnDQLs13ggC699Sf4g4KHIylvf3c7W4QkJX4
1GY7OoM+M5JPNtQ777ZBnGcEcJ1h2xa6C+xVXr+wUd87LsFbtxAoIHCjDxnunredXbuuIuLBoWvf
Px3z+YX5/et6tUiKuwBzF3874Jwe0D3N6bip2mvH8p2LPFqE8ZyQice8/TwBO5C8/yKFitFZLAGb
hc45hLPYoodd135XXUAWaMhwOBcHn761nkv0+xp1nvPaVfPOzzC0k8XB7SK973her17O7xx5tPTu
SCV3drzxzJv9/t05duqkEwCLyEGOV4VNWsJjxQ8LQoqOTWm7ozx83Y/blDEiDzvZelMWMGyO9FnS
Ndci4sdrjv0hlbLuyNYz7/P7P98hIX3nEFqvOYLv3GuHFI47n+y5D/6BmT7bCOA59/9kw9/+T744
uP+H4zL2uolYyD77D3+6iOrOUrwQmH3/Wpx5d7teAdIY+8+WtAudizuXC82fBYzr3e2sQgu23fcQ
n5OVcuxs3q2gy29jRd6TB6vjvJuBkl/1ft95Mtr82rpjg2VdwPoy7M6gAk7xORfpfN7dDG+nqd6z
tgXW1ys6l7TcdvHef0O0I+9G1LKIa+48blr7uyo6F7NsCNjGFx4u/vblW4cFJsb2x4/fcJtRu/eF
bArwUB7u497AyzK72E5zM+vnyZDvN2xXv/2tgIvWuZHgaW6f8/HluCIyue8YYih3+w87XdRzdxEE
i85mViQBM37MO20czu1E23VWJAHX0nQRLZxumVeRBZzAKeD31D44WwA46Uy65XHte7ynFB9283si
gOPT4n6n7iji5r+Ou1Gaogq4oKe//a/4AF7hb387YD8fXKa//e9o7nXztErb3XPftQZl6u2k8pSW
irP3uHbU7BpoRUTl6sZ5dsBF4MjIE/gAvg4mdta5CRVNgC2FFOLt+PSKCNDJmDwMlZiOS6CIuGB/
fRaDKCKKtb964Z19t+5aDBFcgAcb+vx8mwJ8rgGl7GucuQ5Whnz9/mfk013dBVqa4CsAqtFVx+yD
iZZfqGnsXrU/Lg+7KWb9BROxL1buaD771vf+cV/ipdrLvh/m6du03hgJ9qd/NG5zvVuSX+dZ27/Z
/uFrKAQo7zQE73hrIjBiV0W2e6WJQBRc//Z/uSPqrvVS37weXlq2VxZTIGHhoZC7/RB/pVoJNLXu
tnnzdL4drn4CPY1Puz3mrQsuwLvfVKu7c5UFuFeDReB4RRc0Jm+n/vHoiSZALOzG5TxapM3Cicsd
FHxLnN/XN2Ty9g6P9TmKYfeie/sDDorAodTZ+YJvH8+3xx0tWvJGh/gmgqF2nLIMXW6aiCzDOMt3
QQCAevb+ZsNmMXe7aysiy4Bg3+4itP3d991hEzuNFy9hAl+t3L8ztzdJ7WjeuQUsASf60Luj8LRD
aRUBbD4soN5li3q7qq1h6wsIUQ8XKQzL7rAi1iFdLLqrKyItNExjIqWOacC73i7Jxw3mUQGyO+0s
giwib3MMhn7HOMgi8jbHuR10ZysLWIWTRbqzwRCs3n9xTyjAntt1lx0si7iBzuy83NkNIpIIZ17u
FruuiSwCGzAN4tL2d6csYI3PPOx6voiA4XbBF6jI7f8Fz4pqAe+vSJ3tWJsMsgjY/DmNT1mTzri6
ALMGQ8jeLYYIOCJUbvLuZEUkVP4OoEsWkfcAw7m2u7ZCxNWMqtquYRPBZb+EmlfsZLrlvoADckUy
eifYUETUo9sTDeCpsydA827388evpOnGaqZe1M1jiog6psmOqA14QQETLu3gzk7vtyNtih+KAJ91
ul7cdy8PRYSmy3Tt5TDbd7exIuLKu/Fb3aCOcwmidrsyH98UNw8aIacQ0e7jbtgoAk9w2wLK2HdD
AIDbyW4+o5BaehxxQS2ctLuhRUQ1UwQKdo6gCHgQxJ1Fi+I775ab0EgXIf7zAK6HI7uA7t2dvUza
WMBldRpncdlZ7X4ffIgIdM9v/6M9Ny+FZuiXyRbyZWTALURaVO3tx/241NoDj+Gvl1obAujqls9F
1OwOiemexfkiLufzRYUA+1OLIxsCUoFTbHB+cNnWuBebZNh5CwhBTPDpk5S3SwJv55Ye7fJzgoOi
CYilf0ezvkDEgTDzmrORvTMZ8ju54OnSANiDUWC9doU/jP8DD/Dm/fc9wE/n317O/0+qJKRLvWbH
Jdiu9sc9AjoK5/bB1Q5DTUhVOjiY2kFpk07fTrP1BczXtts7d9shcOEF4JCO1/ycU/f9uWOEWe5b
UtPTCSOFtf3x48t8wQKntlN0Ziy/evTeuRaXmOouwVR+O633dMOOH2t4/1XFqEeb8P/FmfuUFnfd
T7b/VoAT6rERNhfKwE7vQCNtB934ytsfPr7ZoPsUXtA9HbKANE47W45z93QI8DNbuDtSqWzjztAi
VICGdk3c/pKfKSL5NNzZHSKwvaM4BMrT5SGLyBFtx32ZzCJCogb3btdrFJHSwdjf43QVXdSbCPTp
EeKp3va4tWdPFoEPOGEf73w/WYT05rmdtiCvXUiyCLoTyc48a5GceWc1XiXTvvd6ouyUx62D0fHP
FRHymw/++alH/7WNNb1YlF7XgojQM3l4ylkx78bYiogI+5r8nHdv32+mfx3fwdx++gUUEUWOVhDn
YX2G7Ms4e8kYKiIK7w8LdetRFSVsasP7lr74YBWe6SmJIITQJiX3Mvfg1gM+9KKRR1d0u54fv05v
pq8+QYA/O6DYsMNGol3U/jMf4ssiobYdaONeiCAbTO2uV6SYAqJU1LHygzGqDiQRu2QRRQTE4GF3
4sLk7m9/CxZhJ0FJq9ztIn18n2xe4NzmCd1sM0hOESTJhxd4uAUO/vEBffBP21m3n1aFtf9mqPLj
PP8HbY593X5yKX+gQv4cwrkvCZGIqOCQ4P1Gr89He/30SxtkkEms9A2DfKxlIabyZv3lx333B92U
v+B3T512J3aZryKUxgYoU+7AEkTUCwapTc/Lp9tIBEOlhZN2klIi+KPDOIh32c8itPDGc2KJbjpK
RJ54QuAzd1vq+g4PWkT9fWIH/t+tlfS3n/Pjt9Yhvex39vCrcjPv9PunUDNJTHW2hiwCdtcqi5I+
6VzfsiUgu3G5SIvtcm6CwbeN6jsS+2mxO1lFxAm5pRLaUIvopo7epkL/uGvgJaGrv+Cl8FBioceB
HcadjyPCwxyAtdxNF4pwXFtzG78YQImQyx7GbdT5j6cLChiR808vxZ8iosFNPbxtL4GL3Bril54j
Ahk2jOOtT9ZJNugCMqETb+k9tUEipJgnoF/aZjD3j/ppG0SCN0+fa8S/Wql7p91/vAvbppnPNOhF
lDsex98w/dqP3aYZfldZbFsA3Hc+ioiLgQRkByrzXKGv+ENj7p3LdLQA6fS4QzfvcD4fkQQItn/W
eQkIPNtN8fF7/tRD/o3QejvS5ooTQR0euiliy+TuXwhUZBHEi4vF+mBoBy/AXERgfy68HY0HEcif
WzuiRNl1J0TkSC5sdMw6X1DEmW0X+NcF5dQuDQUYzvZRH992l14+J7f14uWCPqSAB9gJxbT2FZ5L
R8l9AXmpSxamu+Z9AceRSypz7eBlhXwRpeyHdNHRIqAo898PPmUkZTOUNh4yze2JpSyGyvOwiNyO
n4Js5/4f5Tr28U07q6aIcCWu0cLrzlZEz43rAujpzmQF7Myf+bzeQ+Z9Qv/wbpCFiuj+y/zMyVRE
CPYM2wYIbdVme2i3E22vDJ0kY9s9WdXBAkrIyooAg3fgTwfnYJbTg88Feu74iy+6cWaroS3RM8wi
C4Zy7tsacT8u8KHP8jM1130Dn6dv09rm1wFHT397/JSxLZBkbLygMPzXe8uX9Ib/gm/5gtDxX+8t
X5I7/pO95RsH9/HUzwOCiX/5TwAAAP//</cx:binary>
              </cx:geoCache>
            </cx:geography>
          </cx:layoutPr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49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dk1">
            <a:lumMod val="50000"/>
            <a:lumOff val="50000"/>
          </a:schemeClr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4775" y="1990851"/>
            <a:ext cx="3800856" cy="3795776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3038855"/>
            <a:ext cx="10058400" cy="1697989"/>
          </a:xfrm>
          <a:custGeom>
            <a:avLst/>
            <a:gdLst/>
            <a:ahLst/>
            <a:cxnLst/>
            <a:rect l="l" t="t" r="r" b="b"/>
            <a:pathLst>
              <a:path w="10058400" h="1697989">
                <a:moveTo>
                  <a:pt x="1559039" y="836676"/>
                </a:moveTo>
                <a:lnTo>
                  <a:pt x="1110996" y="0"/>
                </a:lnTo>
                <a:lnTo>
                  <a:pt x="0" y="0"/>
                </a:lnTo>
                <a:lnTo>
                  <a:pt x="0" y="1674876"/>
                </a:lnTo>
                <a:lnTo>
                  <a:pt x="1110996" y="1674876"/>
                </a:lnTo>
                <a:lnTo>
                  <a:pt x="1559039" y="836676"/>
                </a:lnTo>
                <a:close/>
              </a:path>
              <a:path w="10058400" h="1697989">
                <a:moveTo>
                  <a:pt x="10058400" y="12"/>
                </a:moveTo>
                <a:lnTo>
                  <a:pt x="4550664" y="12"/>
                </a:lnTo>
                <a:lnTo>
                  <a:pt x="4393679" y="12"/>
                </a:lnTo>
                <a:lnTo>
                  <a:pt x="4354055" y="12"/>
                </a:lnTo>
                <a:lnTo>
                  <a:pt x="3899916" y="848880"/>
                </a:lnTo>
                <a:lnTo>
                  <a:pt x="4354055" y="1697736"/>
                </a:lnTo>
                <a:lnTo>
                  <a:pt x="4393679" y="1697736"/>
                </a:lnTo>
                <a:lnTo>
                  <a:pt x="4550664" y="1697736"/>
                </a:lnTo>
                <a:lnTo>
                  <a:pt x="10058400" y="1697736"/>
                </a:lnTo>
                <a:lnTo>
                  <a:pt x="10058400" y="12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63589" y="1298838"/>
            <a:ext cx="971550" cy="571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rgbClr val="243F6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rgbClr val="243F6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4775" y="1990851"/>
            <a:ext cx="3800856" cy="3795776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3038855"/>
            <a:ext cx="10058400" cy="1697989"/>
          </a:xfrm>
          <a:custGeom>
            <a:avLst/>
            <a:gdLst/>
            <a:ahLst/>
            <a:cxnLst/>
            <a:rect l="l" t="t" r="r" b="b"/>
            <a:pathLst>
              <a:path w="10058400" h="1697989">
                <a:moveTo>
                  <a:pt x="1559039" y="836676"/>
                </a:moveTo>
                <a:lnTo>
                  <a:pt x="1110996" y="0"/>
                </a:lnTo>
                <a:lnTo>
                  <a:pt x="0" y="0"/>
                </a:lnTo>
                <a:lnTo>
                  <a:pt x="0" y="1674876"/>
                </a:lnTo>
                <a:lnTo>
                  <a:pt x="1110996" y="1674876"/>
                </a:lnTo>
                <a:lnTo>
                  <a:pt x="1559039" y="836676"/>
                </a:lnTo>
                <a:close/>
              </a:path>
              <a:path w="10058400" h="1697989">
                <a:moveTo>
                  <a:pt x="10058400" y="12"/>
                </a:moveTo>
                <a:lnTo>
                  <a:pt x="4550664" y="12"/>
                </a:lnTo>
                <a:lnTo>
                  <a:pt x="4393679" y="12"/>
                </a:lnTo>
                <a:lnTo>
                  <a:pt x="4354055" y="12"/>
                </a:lnTo>
                <a:lnTo>
                  <a:pt x="3899916" y="848880"/>
                </a:lnTo>
                <a:lnTo>
                  <a:pt x="4354055" y="1697736"/>
                </a:lnTo>
                <a:lnTo>
                  <a:pt x="4393679" y="1697736"/>
                </a:lnTo>
                <a:lnTo>
                  <a:pt x="4550664" y="1697736"/>
                </a:lnTo>
                <a:lnTo>
                  <a:pt x="10058400" y="1697736"/>
                </a:lnTo>
                <a:lnTo>
                  <a:pt x="10058400" y="12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6407" y="1283208"/>
            <a:ext cx="661416" cy="6477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30914" y="3364776"/>
            <a:ext cx="3758565" cy="958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391883" y="2229345"/>
            <a:ext cx="4145279" cy="19335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rgbClr val="243F6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run-Tawsalkar/Consumer-Goods-Ad-Hoc-Analysis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linkedin.com/in/varun-tawsalkar-8280a4217/" TargetMode="External"/><Relationship Id="rId4" Type="http://schemas.openxmlformats.org/officeDocument/2006/relationships/hyperlink" Target="https://codebasics.io/portfolio/Varun-Tawsalka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14/relationships/chartEx" Target="../charts/chartEx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3589" y="1298838"/>
            <a:ext cx="971550" cy="5715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9300"/>
              </a:lnSpc>
              <a:spcBef>
                <a:spcPts val="90"/>
              </a:spcBef>
            </a:pPr>
            <a:r>
              <a:rPr sz="1500" b="1" spc="40" dirty="0">
                <a:latin typeface="Trebuchet MS"/>
                <a:cs typeface="Trebuchet MS"/>
              </a:rPr>
              <a:t>AtliQ </a:t>
            </a:r>
            <a:r>
              <a:rPr sz="1500" b="1" spc="60" dirty="0">
                <a:latin typeface="Trebuchet MS"/>
                <a:cs typeface="Trebuchet MS"/>
              </a:rPr>
              <a:t>Hardware</a:t>
            </a:r>
            <a:endParaRPr sz="15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pc="90" dirty="0"/>
              <a:t>Consumer</a:t>
            </a:r>
            <a:r>
              <a:rPr spc="-50" dirty="0"/>
              <a:t> </a:t>
            </a:r>
            <a:r>
              <a:rPr spc="100" dirty="0"/>
              <a:t>Goods</a:t>
            </a:r>
          </a:p>
          <a:p>
            <a:pPr marL="1446530">
              <a:lnSpc>
                <a:spcPct val="100000"/>
              </a:lnSpc>
              <a:spcBef>
                <a:spcPts val="300"/>
              </a:spcBef>
            </a:pPr>
            <a:r>
              <a:rPr sz="2200" spc="185" dirty="0">
                <a:latin typeface="Trebuchet MS"/>
                <a:cs typeface="Trebuchet MS"/>
              </a:rPr>
              <a:t>Ad-</a:t>
            </a:r>
            <a:r>
              <a:rPr sz="2200" spc="125" dirty="0">
                <a:latin typeface="Trebuchet MS"/>
                <a:cs typeface="Trebuchet MS"/>
              </a:rPr>
              <a:t>Hoc</a:t>
            </a:r>
            <a:r>
              <a:rPr sz="2200" spc="-150" dirty="0">
                <a:latin typeface="Trebuchet MS"/>
                <a:cs typeface="Trebuchet MS"/>
              </a:rPr>
              <a:t> </a:t>
            </a:r>
            <a:r>
              <a:rPr sz="2200" spc="105" dirty="0">
                <a:latin typeface="Trebuchet MS"/>
                <a:cs typeface="Trebuchet MS"/>
              </a:rPr>
              <a:t>Analysis</a:t>
            </a:r>
            <a:endParaRPr sz="2200" dirty="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385815"/>
            <a:ext cx="569976" cy="2606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0E03DF-8282-7BDD-B956-BF29A0F2F2F2}"/>
              </a:ext>
            </a:extLst>
          </p:cNvPr>
          <p:cNvSpPr txBox="1"/>
          <p:nvPr/>
        </p:nvSpPr>
        <p:spPr>
          <a:xfrm>
            <a:off x="284988" y="6248400"/>
            <a:ext cx="35813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rebuchet MS" panose="020B0603020202020204" pitchFamily="34" charset="0"/>
              </a:rPr>
              <a:t>👤 Presented by: </a:t>
            </a:r>
            <a:r>
              <a:rPr lang="en-IN" sz="1400" i="1" dirty="0">
                <a:latin typeface="Trebuchet MS" panose="020B0603020202020204" pitchFamily="34" charset="0"/>
              </a:rPr>
              <a:t>Varun Tawsalkar</a:t>
            </a:r>
            <a:br>
              <a:rPr lang="en-IN" sz="1400" dirty="0">
                <a:latin typeface="Trebuchet MS" panose="020B0603020202020204" pitchFamily="34" charset="0"/>
              </a:rPr>
            </a:br>
            <a:r>
              <a:rPr lang="en-IN" sz="1400" dirty="0">
                <a:latin typeface="Trebuchet MS" panose="020B0603020202020204" pitchFamily="34" charset="0"/>
              </a:rPr>
              <a:t>🛠️ Tools Used: </a:t>
            </a:r>
            <a:r>
              <a:rPr lang="en-IN" sz="1400" i="1" dirty="0">
                <a:latin typeface="Trebuchet MS" panose="020B0603020202020204" pitchFamily="34" charset="0"/>
              </a:rPr>
              <a:t>SQL</a:t>
            </a:r>
            <a:endParaRPr lang="en-IN" sz="1400" dirty="0">
              <a:latin typeface="Trebuchet MS" panose="020B0603020202020204" pitchFamily="34" charset="0"/>
            </a:endParaRPr>
          </a:p>
          <a:p>
            <a:r>
              <a:rPr lang="en-IN" sz="1400" dirty="0">
                <a:latin typeface="Trebuchet MS" panose="020B0603020202020204" pitchFamily="34" charset="0"/>
              </a:rPr>
              <a:t>🔗 Links:</a:t>
            </a:r>
            <a:br>
              <a:rPr lang="en-IN" sz="1400" dirty="0">
                <a:latin typeface="Trebuchet MS" panose="020B0603020202020204" pitchFamily="34" charset="0"/>
              </a:rPr>
            </a:br>
            <a:r>
              <a:rPr lang="en-IN" sz="1400" dirty="0">
                <a:latin typeface="Trebuchet MS" panose="020B0603020202020204" pitchFamily="34" charset="0"/>
              </a:rPr>
              <a:t>🐙 </a:t>
            </a:r>
            <a:r>
              <a:rPr lang="en-IN" sz="1400" dirty="0">
                <a:latin typeface="Trebuchet MS" panose="020B0603020202020204" pitchFamily="34" charset="0"/>
                <a:hlinkClick r:id="rId3"/>
              </a:rPr>
              <a:t>GitHub</a:t>
            </a:r>
            <a:r>
              <a:rPr lang="en-IN" sz="1400" dirty="0">
                <a:latin typeface="Trebuchet MS" panose="020B0603020202020204" pitchFamily="34" charset="0"/>
              </a:rPr>
              <a:t> 🌐 </a:t>
            </a:r>
            <a:r>
              <a:rPr lang="en-IN" sz="1400" dirty="0">
                <a:latin typeface="Trebuchet MS" panose="020B0603020202020204" pitchFamily="34" charset="0"/>
                <a:hlinkClick r:id="rId4"/>
              </a:rPr>
              <a:t>Portfolio</a:t>
            </a:r>
            <a:r>
              <a:rPr lang="en-IN" sz="1400" dirty="0">
                <a:latin typeface="Trebuchet MS" panose="020B0603020202020204" pitchFamily="34" charset="0"/>
              </a:rPr>
              <a:t>  💼 </a:t>
            </a:r>
            <a:r>
              <a:rPr lang="en-IN" sz="1400" dirty="0">
                <a:latin typeface="Trebuchet MS" panose="020B0603020202020204" pitchFamily="34" charset="0"/>
                <a:hlinkClick r:id="rId5"/>
              </a:rPr>
              <a:t>LinkedIn</a:t>
            </a:r>
            <a:endParaRPr lang="en-IN" sz="1400" dirty="0">
              <a:latin typeface="Trebuchet MS" panose="020B0603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89304"/>
            <a:ext cx="10058400" cy="387350"/>
          </a:xfrm>
          <a:custGeom>
            <a:avLst/>
            <a:gdLst/>
            <a:ahLst/>
            <a:cxnLst/>
            <a:rect l="l" t="t" r="r" b="b"/>
            <a:pathLst>
              <a:path w="10058400" h="387350">
                <a:moveTo>
                  <a:pt x="10058400" y="387095"/>
                </a:moveTo>
                <a:lnTo>
                  <a:pt x="0" y="387095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87095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49046" y="1291838"/>
            <a:ext cx="65627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8.In</a:t>
            </a:r>
            <a:r>
              <a:rPr sz="1600" b="1" spc="-3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which</a:t>
            </a:r>
            <a:r>
              <a:rPr sz="1600" b="1" spc="-2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quarter</a:t>
            </a:r>
            <a:r>
              <a:rPr sz="1600" b="1" spc="-4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55" dirty="0">
                <a:solidFill>
                  <a:srgbClr val="EFF6FD"/>
                </a:solidFill>
                <a:latin typeface="Trebuchet MS"/>
                <a:cs typeface="Trebuchet MS"/>
              </a:rPr>
              <a:t>of</a:t>
            </a:r>
            <a:r>
              <a:rPr sz="1600" b="1" spc="-3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70" dirty="0">
                <a:solidFill>
                  <a:srgbClr val="EFF6FD"/>
                </a:solidFill>
                <a:latin typeface="Trebuchet MS"/>
                <a:cs typeface="Trebuchet MS"/>
              </a:rPr>
              <a:t>2020,</a:t>
            </a:r>
            <a:r>
              <a:rPr sz="1600" b="1" spc="-5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85" dirty="0">
                <a:solidFill>
                  <a:srgbClr val="EFF6FD"/>
                </a:solidFill>
                <a:latin typeface="Trebuchet MS"/>
                <a:cs typeface="Trebuchet MS"/>
              </a:rPr>
              <a:t>got</a:t>
            </a:r>
            <a:r>
              <a:rPr sz="1600" b="1" spc="-2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the</a:t>
            </a:r>
            <a:r>
              <a:rPr sz="1600" b="1" spc="-2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maximum</a:t>
            </a:r>
            <a:r>
              <a:rPr sz="1600" b="1" spc="-2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-10" dirty="0">
                <a:solidFill>
                  <a:srgbClr val="EFF6FD"/>
                </a:solidFill>
                <a:latin typeface="Trebuchet MS"/>
                <a:cs typeface="Trebuchet MS"/>
              </a:rPr>
              <a:t>total_sold_quantity?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01426" y="5220800"/>
            <a:ext cx="5163820" cy="906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48100"/>
              </a:lnSpc>
              <a:spcBef>
                <a:spcPts val="100"/>
              </a:spcBef>
            </a:pPr>
            <a:r>
              <a:rPr sz="1300" b="1" spc="65" dirty="0">
                <a:solidFill>
                  <a:srgbClr val="2A485E"/>
                </a:solidFill>
                <a:latin typeface="Trebuchet MS"/>
                <a:cs typeface="Trebuchet MS"/>
              </a:rPr>
              <a:t>This</a:t>
            </a:r>
            <a:r>
              <a:rPr sz="1300" b="1" spc="-7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120" dirty="0">
                <a:solidFill>
                  <a:srgbClr val="2A485E"/>
                </a:solidFill>
                <a:latin typeface="Trebuchet MS"/>
                <a:cs typeface="Trebuchet MS"/>
              </a:rPr>
              <a:t>suggests</a:t>
            </a:r>
            <a:r>
              <a:rPr sz="1300" b="1" spc="-7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75" dirty="0">
                <a:solidFill>
                  <a:srgbClr val="2A485E"/>
                </a:solidFill>
                <a:latin typeface="Trebuchet MS"/>
                <a:cs typeface="Trebuchet MS"/>
              </a:rPr>
              <a:t>a</a:t>
            </a:r>
            <a:r>
              <a:rPr sz="1300" b="1" spc="-6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80" dirty="0">
                <a:solidFill>
                  <a:srgbClr val="2A485E"/>
                </a:solidFill>
                <a:latin typeface="Trebuchet MS"/>
                <a:cs typeface="Trebuchet MS"/>
              </a:rPr>
              <a:t>strong</a:t>
            </a:r>
            <a:r>
              <a:rPr sz="1300" b="1" spc="-7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50" dirty="0">
                <a:solidFill>
                  <a:srgbClr val="2A485E"/>
                </a:solidFill>
                <a:latin typeface="Trebuchet MS"/>
                <a:cs typeface="Trebuchet MS"/>
              </a:rPr>
              <a:t>start</a:t>
            </a:r>
            <a:r>
              <a:rPr sz="1300" b="1" spc="-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dirty="0">
                <a:solidFill>
                  <a:srgbClr val="2A485E"/>
                </a:solidFill>
                <a:latin typeface="Trebuchet MS"/>
                <a:cs typeface="Trebuchet MS"/>
              </a:rPr>
              <a:t>in</a:t>
            </a:r>
            <a:r>
              <a:rPr sz="1300" b="1" spc="-8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dirty="0">
                <a:solidFill>
                  <a:srgbClr val="2A485E"/>
                </a:solidFill>
                <a:latin typeface="Trebuchet MS"/>
                <a:cs typeface="Trebuchet MS"/>
              </a:rPr>
              <a:t>total</a:t>
            </a:r>
            <a:r>
              <a:rPr sz="1300" b="1" spc="-7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65" dirty="0">
                <a:solidFill>
                  <a:srgbClr val="2A485E"/>
                </a:solidFill>
                <a:latin typeface="Trebuchet MS"/>
                <a:cs typeface="Trebuchet MS"/>
              </a:rPr>
              <a:t>products</a:t>
            </a:r>
            <a:r>
              <a:rPr sz="1300" b="1" spc="-7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70" dirty="0">
                <a:solidFill>
                  <a:srgbClr val="2A485E"/>
                </a:solidFill>
                <a:latin typeface="Trebuchet MS"/>
                <a:cs typeface="Trebuchet MS"/>
              </a:rPr>
              <a:t>sold</a:t>
            </a:r>
            <a:r>
              <a:rPr sz="1300" b="1" spc="26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dirty="0">
                <a:solidFill>
                  <a:srgbClr val="2A485E"/>
                </a:solidFill>
                <a:latin typeface="Trebuchet MS"/>
                <a:cs typeface="Trebuchet MS"/>
              </a:rPr>
              <a:t>in</a:t>
            </a:r>
            <a:r>
              <a:rPr sz="1300" b="1" spc="-6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-10" dirty="0">
                <a:solidFill>
                  <a:srgbClr val="16365D"/>
                </a:solidFill>
                <a:latin typeface="Trebuchet MS"/>
                <a:cs typeface="Trebuchet MS"/>
              </a:rPr>
              <a:t>Quarter1</a:t>
            </a:r>
            <a:r>
              <a:rPr sz="1300" b="1" spc="-10" dirty="0">
                <a:solidFill>
                  <a:srgbClr val="2A485E"/>
                </a:solidFill>
                <a:latin typeface="Trebuchet MS"/>
                <a:cs typeface="Trebuchet MS"/>
              </a:rPr>
              <a:t>, </a:t>
            </a:r>
            <a:r>
              <a:rPr sz="1300" b="1" spc="10" dirty="0">
                <a:solidFill>
                  <a:srgbClr val="2A485E"/>
                </a:solidFill>
                <a:latin typeface="Trebuchet MS"/>
                <a:cs typeface="Trebuchet MS"/>
              </a:rPr>
              <a:t>followed</a:t>
            </a:r>
            <a:r>
              <a:rPr sz="1300" b="1" spc="-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75" dirty="0">
                <a:solidFill>
                  <a:srgbClr val="2A485E"/>
                </a:solidFill>
                <a:latin typeface="Trebuchet MS"/>
                <a:cs typeface="Trebuchet MS"/>
              </a:rPr>
              <a:t>by</a:t>
            </a:r>
            <a:r>
              <a:rPr sz="1300" b="1" spc="3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75" dirty="0">
                <a:solidFill>
                  <a:srgbClr val="2A485E"/>
                </a:solidFill>
                <a:latin typeface="Trebuchet MS"/>
                <a:cs typeface="Trebuchet MS"/>
              </a:rPr>
              <a:t>a</a:t>
            </a:r>
            <a:r>
              <a:rPr sz="1300" b="1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60" dirty="0">
                <a:solidFill>
                  <a:srgbClr val="2A485E"/>
                </a:solidFill>
                <a:latin typeface="Trebuchet MS"/>
                <a:cs typeface="Trebuchet MS"/>
              </a:rPr>
              <a:t>gradual</a:t>
            </a:r>
            <a:r>
              <a:rPr sz="1300" b="1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10" dirty="0">
                <a:solidFill>
                  <a:srgbClr val="2A485E"/>
                </a:solidFill>
                <a:latin typeface="Trebuchet MS"/>
                <a:cs typeface="Trebuchet MS"/>
              </a:rPr>
              <a:t>decline</a:t>
            </a:r>
            <a:r>
              <a:rPr sz="1300" b="1" spc="3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10" dirty="0">
                <a:solidFill>
                  <a:srgbClr val="2A485E"/>
                </a:solidFill>
                <a:latin typeface="Trebuchet MS"/>
                <a:cs typeface="Trebuchet MS"/>
              </a:rPr>
              <a:t>over</a:t>
            </a:r>
            <a:r>
              <a:rPr sz="1300" b="1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70" dirty="0">
                <a:solidFill>
                  <a:srgbClr val="2A485E"/>
                </a:solidFill>
                <a:latin typeface="Trebuchet MS"/>
                <a:cs typeface="Trebuchet MS"/>
              </a:rPr>
              <a:t>subsequent</a:t>
            </a:r>
            <a:r>
              <a:rPr sz="1300" b="1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10" dirty="0">
                <a:solidFill>
                  <a:srgbClr val="2A485E"/>
                </a:solidFill>
                <a:latin typeface="Trebuchet MS"/>
                <a:cs typeface="Trebuchet MS"/>
              </a:rPr>
              <a:t>quarters.</a:t>
            </a:r>
            <a:r>
              <a:rPr sz="1300" b="1" spc="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-10" dirty="0">
                <a:solidFill>
                  <a:srgbClr val="2A485E"/>
                </a:solidFill>
                <a:latin typeface="Trebuchet MS"/>
                <a:cs typeface="Trebuchet MS"/>
              </a:rPr>
              <a:t>While </a:t>
            </a:r>
            <a:r>
              <a:rPr sz="1300" b="1" spc="45" dirty="0">
                <a:solidFill>
                  <a:srgbClr val="16365D"/>
                </a:solidFill>
                <a:latin typeface="Trebuchet MS"/>
                <a:cs typeface="Trebuchet MS"/>
              </a:rPr>
              <a:t>Quarter3</a:t>
            </a:r>
            <a:r>
              <a:rPr sz="1300" b="1" spc="-80" dirty="0">
                <a:solidFill>
                  <a:srgbClr val="16365D"/>
                </a:solidFill>
                <a:latin typeface="Trebuchet MS"/>
                <a:cs typeface="Trebuchet MS"/>
              </a:rPr>
              <a:t> </a:t>
            </a:r>
            <a:r>
              <a:rPr sz="1300" b="1" spc="70" dirty="0">
                <a:solidFill>
                  <a:srgbClr val="2A485E"/>
                </a:solidFill>
                <a:latin typeface="Trebuchet MS"/>
                <a:cs typeface="Trebuchet MS"/>
              </a:rPr>
              <a:t>sold</a:t>
            </a:r>
            <a:r>
              <a:rPr sz="1300" b="1" spc="-7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50" dirty="0">
                <a:solidFill>
                  <a:srgbClr val="2A485E"/>
                </a:solidFill>
                <a:latin typeface="Trebuchet MS"/>
                <a:cs typeface="Trebuchet MS"/>
              </a:rPr>
              <a:t>least</a:t>
            </a:r>
            <a:r>
              <a:rPr sz="1300" b="1" spc="-9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50" dirty="0">
                <a:solidFill>
                  <a:srgbClr val="2A485E"/>
                </a:solidFill>
                <a:latin typeface="Trebuchet MS"/>
                <a:cs typeface="Trebuchet MS"/>
              </a:rPr>
              <a:t>number</a:t>
            </a:r>
            <a:r>
              <a:rPr sz="1300" b="1" spc="-8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50" dirty="0">
                <a:solidFill>
                  <a:srgbClr val="2A485E"/>
                </a:solidFill>
                <a:latin typeface="Trebuchet MS"/>
                <a:cs typeface="Trebuchet MS"/>
              </a:rPr>
              <a:t>of</a:t>
            </a:r>
            <a:r>
              <a:rPr sz="1300" b="1" spc="2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40" dirty="0">
                <a:solidFill>
                  <a:srgbClr val="2A485E"/>
                </a:solidFill>
                <a:latin typeface="Trebuchet MS"/>
                <a:cs typeface="Trebuchet MS"/>
              </a:rPr>
              <a:t>products.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89DCD4-850A-B4A2-2AAC-2E34647BE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35" y="1960294"/>
            <a:ext cx="6516643" cy="2751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207DF1-12F1-734E-17D1-72D28D4FC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86" y="5220800"/>
            <a:ext cx="2644411" cy="1423914"/>
          </a:xfrm>
          <a:prstGeom prst="rect">
            <a:avLst/>
          </a:prstGeom>
        </p:spPr>
      </p:pic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F7EED3F2-DAEB-021C-4CDC-01EE881A49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3150856"/>
              </p:ext>
            </p:extLst>
          </p:nvPr>
        </p:nvGraphicFramePr>
        <p:xfrm>
          <a:off x="6837301" y="1828800"/>
          <a:ext cx="2948940" cy="29813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405985"/>
            <a:ext cx="10058400" cy="670560"/>
          </a:xfrm>
          <a:custGeom>
            <a:avLst/>
            <a:gdLst/>
            <a:ahLst/>
            <a:cxnLst/>
            <a:rect l="l" t="t" r="r" b="b"/>
            <a:pathLst>
              <a:path w="10058400" h="670560">
                <a:moveTo>
                  <a:pt x="10058400" y="670559"/>
                </a:moveTo>
                <a:lnTo>
                  <a:pt x="0" y="670559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70559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94346" y="477740"/>
            <a:ext cx="9069705" cy="598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62070" marR="5080" indent="-3850004">
              <a:lnSpc>
                <a:spcPct val="117500"/>
              </a:lnSpc>
              <a:spcBef>
                <a:spcPts val="100"/>
              </a:spcBef>
            </a:pPr>
            <a:r>
              <a:rPr sz="1600" b="1" spc="50" dirty="0">
                <a:solidFill>
                  <a:srgbClr val="EFF6FD"/>
                </a:solidFill>
                <a:latin typeface="Trebuchet MS"/>
                <a:cs typeface="Trebuchet MS"/>
              </a:rPr>
              <a:t>9.Which</a:t>
            </a:r>
            <a:r>
              <a:rPr sz="1600" b="1" spc="-6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channel</a:t>
            </a:r>
            <a:r>
              <a:rPr sz="1600" b="1" spc="-3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helped</a:t>
            </a:r>
            <a:r>
              <a:rPr sz="1600" b="1" spc="-2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to</a:t>
            </a:r>
            <a:r>
              <a:rPr sz="1600" b="1" spc="-6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50" dirty="0">
                <a:solidFill>
                  <a:srgbClr val="EFF6FD"/>
                </a:solidFill>
                <a:latin typeface="Trebuchet MS"/>
                <a:cs typeface="Trebuchet MS"/>
              </a:rPr>
              <a:t>bring</a:t>
            </a:r>
            <a:r>
              <a:rPr sz="1600" b="1" spc="-5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more</a:t>
            </a:r>
            <a:r>
              <a:rPr sz="1600" b="1" spc="-5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135" dirty="0">
                <a:solidFill>
                  <a:srgbClr val="EFF6FD"/>
                </a:solidFill>
                <a:latin typeface="Trebuchet MS"/>
                <a:cs typeface="Trebuchet MS"/>
              </a:rPr>
              <a:t>gross</a:t>
            </a:r>
            <a:r>
              <a:rPr sz="1600" b="1" spc="-7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90" dirty="0">
                <a:solidFill>
                  <a:srgbClr val="EFF6FD"/>
                </a:solidFill>
                <a:latin typeface="Trebuchet MS"/>
                <a:cs typeface="Trebuchet MS"/>
              </a:rPr>
              <a:t>sales</a:t>
            </a:r>
            <a:r>
              <a:rPr sz="1600" b="1" spc="-5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-10" dirty="0">
                <a:solidFill>
                  <a:srgbClr val="EFF6FD"/>
                </a:solidFill>
                <a:latin typeface="Trebuchet MS"/>
                <a:cs typeface="Trebuchet MS"/>
              </a:rPr>
              <a:t>in</a:t>
            </a:r>
            <a:r>
              <a:rPr sz="1600" b="1" spc="-5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55" dirty="0">
                <a:solidFill>
                  <a:srgbClr val="EFF6FD"/>
                </a:solidFill>
                <a:latin typeface="Trebuchet MS"/>
                <a:cs typeface="Trebuchet MS"/>
              </a:rPr>
              <a:t>fiscal</a:t>
            </a:r>
            <a:r>
              <a:rPr sz="1600" b="1" spc="-5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year</a:t>
            </a:r>
            <a:r>
              <a:rPr sz="1600" b="1" spc="-3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2021</a:t>
            </a:r>
            <a:r>
              <a:rPr sz="1600" b="1" spc="-6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55" dirty="0">
                <a:solidFill>
                  <a:srgbClr val="EFF6FD"/>
                </a:solidFill>
                <a:latin typeface="Trebuchet MS"/>
                <a:cs typeface="Trebuchet MS"/>
              </a:rPr>
              <a:t>and</a:t>
            </a:r>
            <a:r>
              <a:rPr sz="1600" b="1" spc="-4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the</a:t>
            </a:r>
            <a:r>
              <a:rPr sz="1600" b="1" spc="-4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50" dirty="0">
                <a:solidFill>
                  <a:srgbClr val="EFF6FD"/>
                </a:solidFill>
                <a:latin typeface="Trebuchet MS"/>
                <a:cs typeface="Trebuchet MS"/>
              </a:rPr>
              <a:t>percentage</a:t>
            </a:r>
            <a:r>
              <a:rPr sz="1600" b="1" spc="-3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-25" dirty="0">
                <a:solidFill>
                  <a:srgbClr val="EFF6FD"/>
                </a:solidFill>
                <a:latin typeface="Trebuchet MS"/>
                <a:cs typeface="Trebuchet MS"/>
              </a:rPr>
              <a:t>of </a:t>
            </a:r>
            <a:r>
              <a:rPr sz="1600" b="1" spc="-10" dirty="0">
                <a:solidFill>
                  <a:srgbClr val="EFF6FD"/>
                </a:solidFill>
                <a:latin typeface="Trebuchet MS"/>
                <a:cs typeface="Trebuchet MS"/>
              </a:rPr>
              <a:t>contribution?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62292" y="5508834"/>
            <a:ext cx="4554220" cy="61722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1300" b="1" spc="55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300" b="1" spc="-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dirty="0">
                <a:solidFill>
                  <a:srgbClr val="2A485E"/>
                </a:solidFill>
                <a:latin typeface="Trebuchet MS"/>
                <a:cs typeface="Trebuchet MS"/>
              </a:rPr>
              <a:t>Retailer</a:t>
            </a:r>
            <a:r>
              <a:rPr sz="1300" b="1" spc="-6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45" dirty="0">
                <a:solidFill>
                  <a:srgbClr val="2A485E"/>
                </a:solidFill>
                <a:latin typeface="Trebuchet MS"/>
                <a:cs typeface="Trebuchet MS"/>
              </a:rPr>
              <a:t>channel</a:t>
            </a:r>
            <a:r>
              <a:rPr sz="1300" b="1" spc="-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55" dirty="0">
                <a:solidFill>
                  <a:srgbClr val="2A485E"/>
                </a:solidFill>
                <a:latin typeface="Trebuchet MS"/>
                <a:cs typeface="Trebuchet MS"/>
              </a:rPr>
              <a:t>generated</a:t>
            </a:r>
            <a:r>
              <a:rPr sz="1300" b="1" spc="-7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300" b="1" spc="-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65" dirty="0">
                <a:solidFill>
                  <a:srgbClr val="2A485E"/>
                </a:solidFill>
                <a:latin typeface="Trebuchet MS"/>
                <a:cs typeface="Trebuchet MS"/>
              </a:rPr>
              <a:t>highest</a:t>
            </a:r>
            <a:r>
              <a:rPr sz="1300" b="1" spc="-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120" dirty="0">
                <a:solidFill>
                  <a:srgbClr val="2A485E"/>
                </a:solidFill>
                <a:latin typeface="Trebuchet MS"/>
                <a:cs typeface="Trebuchet MS"/>
              </a:rPr>
              <a:t>gross</a:t>
            </a:r>
            <a:r>
              <a:rPr sz="1300" b="1" spc="-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70" dirty="0">
                <a:solidFill>
                  <a:srgbClr val="2A485E"/>
                </a:solidFill>
                <a:latin typeface="Trebuchet MS"/>
                <a:cs typeface="Trebuchet MS"/>
              </a:rPr>
              <a:t>sales</a:t>
            </a:r>
            <a:endParaRPr sz="13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300" dirty="0">
              <a:latin typeface="Trebuchet MS"/>
              <a:cs typeface="Trebuchet MS"/>
            </a:endParaRPr>
          </a:p>
          <a:p>
            <a:pPr marL="2540" algn="ctr">
              <a:lnSpc>
                <a:spcPct val="100000"/>
              </a:lnSpc>
            </a:pPr>
            <a:r>
              <a:rPr sz="1300" b="1" dirty="0">
                <a:solidFill>
                  <a:srgbClr val="2A485E"/>
                </a:solidFill>
                <a:latin typeface="Trebuchet MS"/>
                <a:cs typeface="Trebuchet MS"/>
              </a:rPr>
              <a:t>with</a:t>
            </a:r>
            <a:r>
              <a:rPr sz="1300" b="1" spc="-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70" dirty="0">
                <a:solidFill>
                  <a:srgbClr val="2A485E"/>
                </a:solidFill>
                <a:latin typeface="Trebuchet MS"/>
                <a:cs typeface="Trebuchet MS"/>
              </a:rPr>
              <a:t>73.2</a:t>
            </a:r>
            <a:r>
              <a:rPr lang="en-IN" sz="1300" b="1" spc="70" dirty="0">
                <a:solidFill>
                  <a:srgbClr val="2A485E"/>
                </a:solidFill>
                <a:latin typeface="Trebuchet MS"/>
                <a:cs typeface="Trebuchet MS"/>
              </a:rPr>
              <a:t>1</a:t>
            </a:r>
            <a:r>
              <a:rPr sz="1300" b="1" spc="70" dirty="0">
                <a:solidFill>
                  <a:srgbClr val="2A485E"/>
                </a:solidFill>
                <a:latin typeface="Trebuchet MS"/>
                <a:cs typeface="Trebuchet MS"/>
              </a:rPr>
              <a:t>%</a:t>
            </a:r>
            <a:r>
              <a:rPr sz="1300" b="1" spc="-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50" dirty="0">
                <a:solidFill>
                  <a:srgbClr val="2A485E"/>
                </a:solidFill>
                <a:latin typeface="Trebuchet MS"/>
                <a:cs typeface="Trebuchet MS"/>
              </a:rPr>
              <a:t>of</a:t>
            </a:r>
            <a:r>
              <a:rPr sz="1300" b="1" spc="-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dirty="0">
                <a:solidFill>
                  <a:srgbClr val="2A485E"/>
                </a:solidFill>
                <a:latin typeface="Trebuchet MS"/>
                <a:cs typeface="Trebuchet MS"/>
              </a:rPr>
              <a:t>total</a:t>
            </a:r>
            <a:r>
              <a:rPr sz="1300" b="1" spc="-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85" dirty="0">
                <a:solidFill>
                  <a:srgbClr val="2A485E"/>
                </a:solidFill>
                <a:latin typeface="Trebuchet MS"/>
                <a:cs typeface="Trebuchet MS"/>
              </a:rPr>
              <a:t>sales</a:t>
            </a:r>
            <a:r>
              <a:rPr sz="1300" b="1" spc="-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dirty="0">
                <a:solidFill>
                  <a:srgbClr val="2A485E"/>
                </a:solidFill>
                <a:latin typeface="Trebuchet MS"/>
                <a:cs typeface="Trebuchet MS"/>
              </a:rPr>
              <a:t>in</a:t>
            </a:r>
            <a:r>
              <a:rPr sz="1300" b="1" spc="-6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-10" dirty="0">
                <a:solidFill>
                  <a:srgbClr val="2A485E"/>
                </a:solidFill>
                <a:latin typeface="Trebuchet MS"/>
                <a:cs typeface="Trebuchet MS"/>
              </a:rPr>
              <a:t>FY2021</a:t>
            </a:r>
            <a:endParaRPr sz="1300" dirty="0">
              <a:latin typeface="Trebuchet MS"/>
              <a:cs typeface="Trebuchet M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E24DE48-285B-1250-8783-47FF0F124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21332"/>
            <a:ext cx="6218459" cy="36554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928466-33FF-6918-C697-3651F5D61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28" y="5332295"/>
            <a:ext cx="3928824" cy="1237849"/>
          </a:xfrm>
          <a:prstGeom prst="rect">
            <a:avLst/>
          </a:prstGeom>
        </p:spPr>
      </p:pic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E4280D4C-E918-EC66-22DE-92A44642A2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437472"/>
              </p:ext>
            </p:extLst>
          </p:nvPr>
        </p:nvGraphicFramePr>
        <p:xfrm>
          <a:off x="6644640" y="1322783"/>
          <a:ext cx="3261360" cy="3807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56716"/>
            <a:ext cx="10058400" cy="388620"/>
          </a:xfrm>
          <a:custGeom>
            <a:avLst/>
            <a:gdLst/>
            <a:ahLst/>
            <a:cxnLst/>
            <a:rect l="l" t="t" r="r" b="b"/>
            <a:pathLst>
              <a:path w="10058400" h="388619">
                <a:moveTo>
                  <a:pt x="10058400" y="388620"/>
                </a:moveTo>
                <a:lnTo>
                  <a:pt x="0" y="38862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88620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96109" y="1160765"/>
            <a:ext cx="96666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EFF6FD"/>
                </a:solidFill>
                <a:latin typeface="Trebuchet MS"/>
                <a:cs typeface="Trebuchet MS"/>
              </a:rPr>
              <a:t>10.Get</a:t>
            </a:r>
            <a:r>
              <a:rPr sz="1600" b="1" spc="-5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70" dirty="0">
                <a:solidFill>
                  <a:srgbClr val="EFF6FD"/>
                </a:solidFill>
                <a:latin typeface="Trebuchet MS"/>
                <a:cs typeface="Trebuchet MS"/>
              </a:rPr>
              <a:t>Top</a:t>
            </a:r>
            <a:r>
              <a:rPr sz="1600" b="1" spc="-3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110" dirty="0">
                <a:solidFill>
                  <a:srgbClr val="EFF6FD"/>
                </a:solidFill>
                <a:latin typeface="Trebuchet MS"/>
                <a:cs typeface="Trebuchet MS"/>
              </a:rPr>
              <a:t>3</a:t>
            </a:r>
            <a:r>
              <a:rPr sz="1600" b="1" spc="-6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65" dirty="0">
                <a:solidFill>
                  <a:srgbClr val="EFF6FD"/>
                </a:solidFill>
                <a:latin typeface="Trebuchet MS"/>
                <a:cs typeface="Trebuchet MS"/>
              </a:rPr>
              <a:t>products</a:t>
            </a:r>
            <a:r>
              <a:rPr sz="1600" b="1" spc="-7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-10" dirty="0">
                <a:solidFill>
                  <a:srgbClr val="EFF6FD"/>
                </a:solidFill>
                <a:latin typeface="Trebuchet MS"/>
                <a:cs typeface="Trebuchet MS"/>
              </a:rPr>
              <a:t>in</a:t>
            </a:r>
            <a:r>
              <a:rPr sz="1600" b="1" spc="-5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55" dirty="0">
                <a:solidFill>
                  <a:srgbClr val="EFF6FD"/>
                </a:solidFill>
                <a:latin typeface="Trebuchet MS"/>
                <a:cs typeface="Trebuchet MS"/>
              </a:rPr>
              <a:t>each</a:t>
            </a:r>
            <a:r>
              <a:rPr sz="1600" b="1" spc="-4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division</a:t>
            </a:r>
            <a:r>
              <a:rPr sz="1600" b="1" spc="-7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that</a:t>
            </a:r>
            <a:r>
              <a:rPr sz="1600" b="1" spc="-3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50" dirty="0">
                <a:solidFill>
                  <a:srgbClr val="EFF6FD"/>
                </a:solidFill>
                <a:latin typeface="Trebuchet MS"/>
                <a:cs typeface="Trebuchet MS"/>
              </a:rPr>
              <a:t>have</a:t>
            </a:r>
            <a:r>
              <a:rPr sz="1600" b="1" spc="-4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65" dirty="0">
                <a:solidFill>
                  <a:srgbClr val="EFF6FD"/>
                </a:solidFill>
                <a:latin typeface="Trebuchet MS"/>
                <a:cs typeface="Trebuchet MS"/>
              </a:rPr>
              <a:t>a</a:t>
            </a:r>
            <a:r>
              <a:rPr sz="1600" b="1" spc="-5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55" dirty="0">
                <a:solidFill>
                  <a:srgbClr val="EFF6FD"/>
                </a:solidFill>
                <a:latin typeface="Trebuchet MS"/>
                <a:cs typeface="Trebuchet MS"/>
              </a:rPr>
              <a:t>high</a:t>
            </a:r>
            <a:r>
              <a:rPr sz="1600" b="1" spc="-4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total_sold_quantity</a:t>
            </a:r>
            <a:r>
              <a:rPr sz="1600" b="1" spc="-8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in</a:t>
            </a:r>
            <a:r>
              <a:rPr sz="1600" b="1" spc="-3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the</a:t>
            </a:r>
            <a:r>
              <a:rPr sz="1600" b="1" spc="-4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fiscal_year</a:t>
            </a:r>
            <a:r>
              <a:rPr sz="1600" b="1" spc="-3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-20" dirty="0">
                <a:solidFill>
                  <a:srgbClr val="EFF6FD"/>
                </a:solidFill>
                <a:latin typeface="Trebuchet MS"/>
                <a:cs typeface="Trebuchet MS"/>
              </a:rPr>
              <a:t>2021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5A3197-6770-7107-1E8C-D51B53AAB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807" y="1689301"/>
            <a:ext cx="7315200" cy="2715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6ACB9E-5DAE-3DD7-7067-42DA04CC1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652" y="4680959"/>
            <a:ext cx="6269096" cy="193067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54669" y="3297290"/>
            <a:ext cx="3333750" cy="7391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650" b="1" spc="130" dirty="0">
                <a:solidFill>
                  <a:srgbClr val="FFFFFF"/>
                </a:solidFill>
                <a:latin typeface="Tahoma"/>
                <a:cs typeface="Tahoma"/>
              </a:rPr>
              <a:t>Thank</a:t>
            </a:r>
            <a:r>
              <a:rPr sz="4650" b="1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650" b="1" spc="175" dirty="0">
                <a:solidFill>
                  <a:srgbClr val="FFFFFF"/>
                </a:solidFill>
                <a:latin typeface="Tahoma"/>
                <a:cs typeface="Tahoma"/>
              </a:rPr>
              <a:t>You</a:t>
            </a:r>
            <a:endParaRPr sz="465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385815"/>
            <a:ext cx="569976" cy="26060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6407" y="1283208"/>
            <a:ext cx="661416" cy="6477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9300"/>
              </a:lnSpc>
              <a:spcBef>
                <a:spcPts val="90"/>
              </a:spcBef>
            </a:pPr>
            <a:r>
              <a:rPr sz="1500" spc="40" dirty="0">
                <a:solidFill>
                  <a:srgbClr val="000000"/>
                </a:solidFill>
                <a:latin typeface="Trebuchet MS"/>
                <a:cs typeface="Trebuchet MS"/>
              </a:rPr>
              <a:t>AtliQ </a:t>
            </a:r>
            <a:r>
              <a:rPr sz="1500" spc="60" dirty="0">
                <a:solidFill>
                  <a:srgbClr val="000000"/>
                </a:solidFill>
                <a:latin typeface="Trebuchet MS"/>
                <a:cs typeface="Trebuchet MS"/>
              </a:rPr>
              <a:t>Hardware</a:t>
            </a:r>
            <a:endParaRPr sz="1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5"/>
            <a:ext cx="3404870" cy="5659120"/>
            <a:chOff x="0" y="1057655"/>
            <a:chExt cx="3404870" cy="5659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995168"/>
              <a:ext cx="3297935" cy="123393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229100"/>
              <a:ext cx="3404616" cy="124510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474208"/>
              <a:ext cx="3297859" cy="124205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66572" y="1057655"/>
              <a:ext cx="1892935" cy="2830195"/>
            </a:xfrm>
            <a:custGeom>
              <a:avLst/>
              <a:gdLst/>
              <a:ahLst/>
              <a:cxnLst/>
              <a:rect l="l" t="t" r="r" b="b"/>
              <a:pathLst>
                <a:path w="1892935" h="2830195">
                  <a:moveTo>
                    <a:pt x="946403" y="2830068"/>
                  </a:moveTo>
                  <a:lnTo>
                    <a:pt x="0" y="2212847"/>
                  </a:lnTo>
                  <a:lnTo>
                    <a:pt x="0" y="0"/>
                  </a:lnTo>
                  <a:lnTo>
                    <a:pt x="1892808" y="0"/>
                  </a:lnTo>
                  <a:lnTo>
                    <a:pt x="1892808" y="2212847"/>
                  </a:lnTo>
                  <a:lnTo>
                    <a:pt x="946403" y="2830068"/>
                  </a:lnTo>
                  <a:close/>
                </a:path>
              </a:pathLst>
            </a:custGeom>
            <a:solidFill>
              <a:srgbClr val="2A48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9723120" y="6150864"/>
            <a:ext cx="335280" cy="21590"/>
          </a:xfrm>
          <a:custGeom>
            <a:avLst/>
            <a:gdLst/>
            <a:ahLst/>
            <a:cxnLst/>
            <a:rect l="l" t="t" r="r" b="b"/>
            <a:pathLst>
              <a:path w="335279" h="21589">
                <a:moveTo>
                  <a:pt x="335280" y="21336"/>
                </a:moveTo>
                <a:lnTo>
                  <a:pt x="0" y="21336"/>
                </a:lnTo>
                <a:lnTo>
                  <a:pt x="0" y="0"/>
                </a:lnTo>
                <a:lnTo>
                  <a:pt x="335280" y="0"/>
                </a:lnTo>
                <a:lnTo>
                  <a:pt x="335280" y="21336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81849" y="1512570"/>
            <a:ext cx="171767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399"/>
              </a:lnSpc>
              <a:spcBef>
                <a:spcPts val="100"/>
              </a:spcBef>
            </a:pPr>
            <a:r>
              <a:rPr sz="2750" spc="50" dirty="0">
                <a:solidFill>
                  <a:srgbClr val="EFF6FD"/>
                </a:solidFill>
                <a:latin typeface="Trebuchet MS"/>
                <a:cs typeface="Trebuchet MS"/>
              </a:rPr>
              <a:t>AtliQ </a:t>
            </a:r>
            <a:r>
              <a:rPr sz="2750" spc="85" dirty="0">
                <a:solidFill>
                  <a:srgbClr val="EFF6FD"/>
                </a:solidFill>
                <a:latin typeface="Trebuchet MS"/>
                <a:cs typeface="Trebuchet MS"/>
              </a:rPr>
              <a:t>Hardware</a:t>
            </a:r>
            <a:endParaRPr sz="275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91883" y="1412481"/>
            <a:ext cx="6343650" cy="571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9300"/>
              </a:lnSpc>
              <a:spcBef>
                <a:spcPts val="95"/>
              </a:spcBef>
            </a:pPr>
            <a:r>
              <a:rPr sz="1500" dirty="0">
                <a:solidFill>
                  <a:srgbClr val="243F60"/>
                </a:solidFill>
                <a:latin typeface="Trebuchet MS"/>
                <a:cs typeface="Trebuchet MS"/>
              </a:rPr>
              <a:t>AtliQ</a:t>
            </a:r>
            <a:r>
              <a:rPr sz="1500" spc="195" dirty="0">
                <a:solidFill>
                  <a:srgbClr val="243F60"/>
                </a:solidFill>
                <a:latin typeface="Trebuchet MS"/>
                <a:cs typeface="Trebuchet MS"/>
              </a:rPr>
              <a:t> </a:t>
            </a:r>
            <a:r>
              <a:rPr sz="1500" spc="60" dirty="0">
                <a:solidFill>
                  <a:srgbClr val="243F60"/>
                </a:solidFill>
                <a:latin typeface="Trebuchet MS"/>
                <a:cs typeface="Trebuchet MS"/>
              </a:rPr>
              <a:t>Hardware</a:t>
            </a:r>
            <a:r>
              <a:rPr sz="1500" spc="210" dirty="0">
                <a:solidFill>
                  <a:srgbClr val="243F60"/>
                </a:solidFill>
                <a:latin typeface="Trebuchet MS"/>
                <a:cs typeface="Trebuchet MS"/>
              </a:rPr>
              <a:t> </a:t>
            </a:r>
            <a:r>
              <a:rPr sz="1500" spc="60" dirty="0">
                <a:solidFill>
                  <a:srgbClr val="243F60"/>
                </a:solidFill>
                <a:latin typeface="Trebuchet MS"/>
                <a:cs typeface="Trebuchet MS"/>
              </a:rPr>
              <a:t>is</a:t>
            </a:r>
            <a:r>
              <a:rPr sz="1500" spc="210" dirty="0">
                <a:solidFill>
                  <a:srgbClr val="243F60"/>
                </a:solidFill>
                <a:latin typeface="Trebuchet MS"/>
                <a:cs typeface="Trebuchet MS"/>
              </a:rPr>
              <a:t> </a:t>
            </a:r>
            <a:r>
              <a:rPr sz="1500" spc="70" dirty="0">
                <a:solidFill>
                  <a:srgbClr val="243F60"/>
                </a:solidFill>
                <a:latin typeface="Trebuchet MS"/>
                <a:cs typeface="Trebuchet MS"/>
              </a:rPr>
              <a:t>one</a:t>
            </a:r>
            <a:r>
              <a:rPr sz="1500" spc="204" dirty="0">
                <a:solidFill>
                  <a:srgbClr val="243F60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243F60"/>
                </a:solidFill>
                <a:latin typeface="Trebuchet MS"/>
                <a:cs typeface="Trebuchet MS"/>
              </a:rPr>
              <a:t>of</a:t>
            </a:r>
            <a:r>
              <a:rPr sz="1500" spc="215" dirty="0">
                <a:solidFill>
                  <a:srgbClr val="243F60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243F60"/>
                </a:solidFill>
                <a:latin typeface="Trebuchet MS"/>
                <a:cs typeface="Trebuchet MS"/>
              </a:rPr>
              <a:t>the</a:t>
            </a:r>
            <a:r>
              <a:rPr sz="1500" spc="225" dirty="0">
                <a:solidFill>
                  <a:srgbClr val="243F60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243F60"/>
                </a:solidFill>
                <a:latin typeface="Trebuchet MS"/>
                <a:cs typeface="Trebuchet MS"/>
              </a:rPr>
              <a:t>leading</a:t>
            </a:r>
            <a:r>
              <a:rPr sz="1500" spc="215" dirty="0">
                <a:solidFill>
                  <a:srgbClr val="243F60"/>
                </a:solidFill>
                <a:latin typeface="Trebuchet MS"/>
                <a:cs typeface="Trebuchet MS"/>
              </a:rPr>
              <a:t> </a:t>
            </a:r>
            <a:r>
              <a:rPr sz="1500" spc="45" dirty="0">
                <a:solidFill>
                  <a:srgbClr val="243F60"/>
                </a:solidFill>
                <a:latin typeface="Trebuchet MS"/>
                <a:cs typeface="Trebuchet MS"/>
              </a:rPr>
              <a:t>computer</a:t>
            </a:r>
            <a:r>
              <a:rPr sz="1500" spc="225" dirty="0">
                <a:solidFill>
                  <a:srgbClr val="243F60"/>
                </a:solidFill>
                <a:latin typeface="Trebuchet MS"/>
                <a:cs typeface="Trebuchet MS"/>
              </a:rPr>
              <a:t> </a:t>
            </a:r>
            <a:r>
              <a:rPr sz="1500" spc="50" dirty="0">
                <a:solidFill>
                  <a:srgbClr val="243F60"/>
                </a:solidFill>
                <a:latin typeface="Trebuchet MS"/>
                <a:cs typeface="Trebuchet MS"/>
              </a:rPr>
              <a:t>hardware</a:t>
            </a:r>
            <a:r>
              <a:rPr sz="1500" spc="210" dirty="0">
                <a:solidFill>
                  <a:srgbClr val="243F60"/>
                </a:solidFill>
                <a:latin typeface="Trebuchet MS"/>
                <a:cs typeface="Trebuchet MS"/>
              </a:rPr>
              <a:t> </a:t>
            </a:r>
            <a:r>
              <a:rPr sz="1500" spc="60" dirty="0">
                <a:solidFill>
                  <a:srgbClr val="243F60"/>
                </a:solidFill>
                <a:latin typeface="Trebuchet MS"/>
                <a:cs typeface="Trebuchet MS"/>
              </a:rPr>
              <a:t>producers </a:t>
            </a:r>
            <a:r>
              <a:rPr sz="1500" dirty="0">
                <a:solidFill>
                  <a:srgbClr val="243F60"/>
                </a:solidFill>
                <a:latin typeface="Trebuchet MS"/>
                <a:cs typeface="Trebuchet MS"/>
              </a:rPr>
              <a:t>in</a:t>
            </a:r>
            <a:r>
              <a:rPr sz="1500" spc="35" dirty="0">
                <a:solidFill>
                  <a:srgbClr val="243F60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243F60"/>
                </a:solidFill>
                <a:latin typeface="Trebuchet MS"/>
                <a:cs typeface="Trebuchet MS"/>
              </a:rPr>
              <a:t>India</a:t>
            </a:r>
            <a:r>
              <a:rPr sz="1500" spc="60" dirty="0">
                <a:solidFill>
                  <a:srgbClr val="243F60"/>
                </a:solidFill>
                <a:latin typeface="Trebuchet MS"/>
                <a:cs typeface="Trebuchet MS"/>
              </a:rPr>
              <a:t> </a:t>
            </a:r>
            <a:r>
              <a:rPr sz="1500" spc="70" dirty="0">
                <a:solidFill>
                  <a:srgbClr val="243F60"/>
                </a:solidFill>
                <a:latin typeface="Trebuchet MS"/>
                <a:cs typeface="Trebuchet MS"/>
              </a:rPr>
              <a:t>and</a:t>
            </a:r>
            <a:r>
              <a:rPr sz="1500" spc="50" dirty="0">
                <a:solidFill>
                  <a:srgbClr val="243F60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243F60"/>
                </a:solidFill>
                <a:latin typeface="Trebuchet MS"/>
                <a:cs typeface="Trebuchet MS"/>
              </a:rPr>
              <a:t>well</a:t>
            </a:r>
            <a:r>
              <a:rPr sz="1500" spc="70" dirty="0">
                <a:solidFill>
                  <a:srgbClr val="243F60"/>
                </a:solidFill>
                <a:latin typeface="Trebuchet MS"/>
                <a:cs typeface="Trebuchet MS"/>
              </a:rPr>
              <a:t> expanded</a:t>
            </a:r>
            <a:r>
              <a:rPr sz="1500" spc="85" dirty="0">
                <a:solidFill>
                  <a:srgbClr val="243F60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243F60"/>
                </a:solidFill>
                <a:latin typeface="Trebuchet MS"/>
                <a:cs typeface="Trebuchet MS"/>
              </a:rPr>
              <a:t>in</a:t>
            </a:r>
            <a:r>
              <a:rPr sz="1500" spc="35" dirty="0">
                <a:solidFill>
                  <a:srgbClr val="243F60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243F60"/>
                </a:solidFill>
                <a:latin typeface="Trebuchet MS"/>
                <a:cs typeface="Trebuchet MS"/>
              </a:rPr>
              <a:t>other</a:t>
            </a:r>
            <a:r>
              <a:rPr sz="1500" spc="60" dirty="0">
                <a:solidFill>
                  <a:srgbClr val="243F60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243F60"/>
                </a:solidFill>
                <a:latin typeface="Trebuchet MS"/>
                <a:cs typeface="Trebuchet MS"/>
              </a:rPr>
              <a:t>countries</a:t>
            </a:r>
            <a:r>
              <a:rPr sz="1500" spc="60" dirty="0">
                <a:solidFill>
                  <a:srgbClr val="243F60"/>
                </a:solidFill>
                <a:latin typeface="Trebuchet MS"/>
                <a:cs typeface="Trebuchet MS"/>
              </a:rPr>
              <a:t> </a:t>
            </a:r>
            <a:r>
              <a:rPr sz="1500" spc="-20" dirty="0">
                <a:solidFill>
                  <a:srgbClr val="243F60"/>
                </a:solidFill>
                <a:latin typeface="Trebuchet MS"/>
                <a:cs typeface="Trebuchet MS"/>
              </a:rPr>
              <a:t>too.</a:t>
            </a:r>
            <a:endParaRPr sz="15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dirty="0"/>
              <a:t>AtliQ</a:t>
            </a:r>
            <a:r>
              <a:rPr spc="30" dirty="0"/>
              <a:t> </a:t>
            </a:r>
            <a:r>
              <a:rPr dirty="0"/>
              <a:t>sells</a:t>
            </a:r>
            <a:r>
              <a:rPr spc="35" dirty="0"/>
              <a:t> </a:t>
            </a:r>
            <a:r>
              <a:rPr spc="65" dirty="0"/>
              <a:t>products</a:t>
            </a:r>
            <a:r>
              <a:rPr spc="50" dirty="0"/>
              <a:t> </a:t>
            </a:r>
            <a:r>
              <a:rPr dirty="0"/>
              <a:t>in</a:t>
            </a:r>
            <a:r>
              <a:rPr spc="30" dirty="0"/>
              <a:t> </a:t>
            </a:r>
            <a:r>
              <a:rPr dirty="0"/>
              <a:t>different</a:t>
            </a:r>
            <a:r>
              <a:rPr spc="65" dirty="0"/>
              <a:t> </a:t>
            </a:r>
            <a:r>
              <a:rPr spc="85" dirty="0"/>
              <a:t>segments</a:t>
            </a:r>
            <a:r>
              <a:rPr spc="35" dirty="0"/>
              <a:t> </a:t>
            </a:r>
            <a:r>
              <a:rPr spc="-20" dirty="0"/>
              <a:t>like</a:t>
            </a:r>
          </a:p>
          <a:p>
            <a:pPr marL="337820" indent="-16256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337820" algn="l"/>
              </a:tabLst>
            </a:pPr>
            <a:r>
              <a:rPr dirty="0"/>
              <a:t>Peripherals</a:t>
            </a:r>
            <a:r>
              <a:rPr spc="185" dirty="0"/>
              <a:t> </a:t>
            </a:r>
            <a:r>
              <a:rPr spc="70" dirty="0"/>
              <a:t>and</a:t>
            </a:r>
            <a:r>
              <a:rPr spc="190" dirty="0"/>
              <a:t> </a:t>
            </a:r>
            <a:r>
              <a:rPr spc="60" dirty="0"/>
              <a:t>Accessories,</a:t>
            </a:r>
          </a:p>
          <a:p>
            <a:pPr marL="337820" indent="-16256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337820" algn="l"/>
              </a:tabLst>
            </a:pPr>
            <a:r>
              <a:rPr spc="125" dirty="0"/>
              <a:t>PC</a:t>
            </a:r>
          </a:p>
          <a:p>
            <a:pPr marL="12700" marR="1856739" indent="325120">
              <a:lnSpc>
                <a:spcPct val="118700"/>
              </a:lnSpc>
              <a:spcBef>
                <a:spcPts val="10"/>
              </a:spcBef>
              <a:buFont typeface="Arial MT"/>
              <a:buChar char="•"/>
              <a:tabLst>
                <a:tab pos="337820" algn="l"/>
              </a:tabLst>
            </a:pPr>
            <a:r>
              <a:rPr spc="55" dirty="0"/>
              <a:t>Network</a:t>
            </a:r>
            <a:r>
              <a:rPr spc="5" dirty="0"/>
              <a:t> </a:t>
            </a:r>
            <a:r>
              <a:rPr spc="70" dirty="0"/>
              <a:t>and</a:t>
            </a:r>
            <a:r>
              <a:rPr spc="-20" dirty="0"/>
              <a:t> </a:t>
            </a:r>
            <a:r>
              <a:rPr spc="65" dirty="0"/>
              <a:t>Storage </a:t>
            </a:r>
            <a:r>
              <a:rPr spc="70" dirty="0"/>
              <a:t>and</a:t>
            </a:r>
            <a:r>
              <a:rPr spc="90" dirty="0"/>
              <a:t> </a:t>
            </a:r>
            <a:r>
              <a:rPr dirty="0"/>
              <a:t>in</a:t>
            </a:r>
            <a:r>
              <a:rPr spc="80" dirty="0"/>
              <a:t> </a:t>
            </a:r>
            <a:r>
              <a:rPr dirty="0"/>
              <a:t>Platforms</a:t>
            </a:r>
            <a:r>
              <a:rPr spc="70" dirty="0"/>
              <a:t> </a:t>
            </a:r>
            <a:r>
              <a:rPr spc="-20" dirty="0"/>
              <a:t>like</a:t>
            </a:r>
          </a:p>
          <a:p>
            <a:pPr marL="337820" indent="-16256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337820" algn="l"/>
              </a:tabLst>
            </a:pPr>
            <a:r>
              <a:rPr dirty="0"/>
              <a:t>Brick</a:t>
            </a:r>
            <a:r>
              <a:rPr spc="15" dirty="0"/>
              <a:t> </a:t>
            </a:r>
            <a:r>
              <a:rPr spc="-110" dirty="0"/>
              <a:t>&amp;</a:t>
            </a:r>
            <a:r>
              <a:rPr spc="10" dirty="0"/>
              <a:t> </a:t>
            </a:r>
            <a:r>
              <a:rPr spc="60" dirty="0"/>
              <a:t>Mortar</a:t>
            </a:r>
            <a:r>
              <a:rPr spc="5" dirty="0"/>
              <a:t> </a:t>
            </a:r>
            <a:r>
              <a:rPr spc="65" dirty="0"/>
              <a:t>(Chroma</a:t>
            </a:r>
            <a:r>
              <a:rPr dirty="0"/>
              <a:t> </a:t>
            </a:r>
            <a:r>
              <a:rPr spc="-140" dirty="0"/>
              <a:t>,</a:t>
            </a:r>
            <a:r>
              <a:rPr spc="10" dirty="0"/>
              <a:t> </a:t>
            </a:r>
            <a:r>
              <a:rPr spc="75" dirty="0"/>
              <a:t>Best</a:t>
            </a:r>
            <a:r>
              <a:rPr spc="20" dirty="0"/>
              <a:t> </a:t>
            </a:r>
            <a:r>
              <a:rPr spc="35" dirty="0"/>
              <a:t>buy)</a:t>
            </a:r>
          </a:p>
          <a:p>
            <a:pPr marL="337820" indent="-16256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337820" algn="l"/>
              </a:tabLst>
            </a:pPr>
            <a:r>
              <a:rPr spc="120" dirty="0"/>
              <a:t>E-</a:t>
            </a:r>
            <a:r>
              <a:rPr spc="75" dirty="0"/>
              <a:t>Commerce</a:t>
            </a:r>
            <a:r>
              <a:rPr spc="-10" dirty="0"/>
              <a:t> </a:t>
            </a:r>
            <a:r>
              <a:rPr spc="45" dirty="0"/>
              <a:t>(Amazon,</a:t>
            </a:r>
            <a:r>
              <a:rPr spc="-15" dirty="0"/>
              <a:t> </a:t>
            </a:r>
            <a:r>
              <a:rPr spc="-10" dirty="0"/>
              <a:t>Flipkart)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669355" y="4771259"/>
            <a:ext cx="6066790" cy="8439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37700"/>
              </a:lnSpc>
              <a:spcBef>
                <a:spcPts val="95"/>
              </a:spcBef>
            </a:pPr>
            <a:r>
              <a:rPr sz="1300" spc="45" dirty="0">
                <a:latin typeface="Trebuchet MS"/>
                <a:cs typeface="Trebuchet MS"/>
              </a:rPr>
              <a:t>However,</a:t>
            </a:r>
            <a:r>
              <a:rPr sz="1300" spc="140" dirty="0">
                <a:latin typeface="Trebuchet MS"/>
                <a:cs typeface="Trebuchet MS"/>
              </a:rPr>
              <a:t> </a:t>
            </a:r>
            <a:r>
              <a:rPr sz="1300" dirty="0">
                <a:latin typeface="Trebuchet MS"/>
                <a:cs typeface="Trebuchet MS"/>
              </a:rPr>
              <a:t>the</a:t>
            </a:r>
            <a:r>
              <a:rPr sz="1300" spc="114" dirty="0">
                <a:latin typeface="Trebuchet MS"/>
                <a:cs typeface="Trebuchet MS"/>
              </a:rPr>
              <a:t> </a:t>
            </a:r>
            <a:r>
              <a:rPr sz="1300" spc="50" dirty="0">
                <a:latin typeface="Trebuchet MS"/>
                <a:cs typeface="Trebuchet MS"/>
              </a:rPr>
              <a:t>management</a:t>
            </a:r>
            <a:r>
              <a:rPr sz="1300" spc="140" dirty="0">
                <a:latin typeface="Trebuchet MS"/>
                <a:cs typeface="Trebuchet MS"/>
              </a:rPr>
              <a:t> </a:t>
            </a:r>
            <a:r>
              <a:rPr sz="1300" dirty="0">
                <a:latin typeface="Trebuchet MS"/>
                <a:cs typeface="Trebuchet MS"/>
              </a:rPr>
              <a:t>noticed</a:t>
            </a:r>
            <a:r>
              <a:rPr sz="1300" spc="120" dirty="0">
                <a:latin typeface="Trebuchet MS"/>
                <a:cs typeface="Trebuchet MS"/>
              </a:rPr>
              <a:t> </a:t>
            </a:r>
            <a:r>
              <a:rPr sz="1300" dirty="0">
                <a:latin typeface="Trebuchet MS"/>
                <a:cs typeface="Trebuchet MS"/>
              </a:rPr>
              <a:t>that</a:t>
            </a:r>
            <a:r>
              <a:rPr sz="1300" spc="135" dirty="0">
                <a:latin typeface="Trebuchet MS"/>
                <a:cs typeface="Trebuchet MS"/>
              </a:rPr>
              <a:t> </a:t>
            </a:r>
            <a:r>
              <a:rPr sz="1300" dirty="0">
                <a:latin typeface="Trebuchet MS"/>
                <a:cs typeface="Trebuchet MS"/>
              </a:rPr>
              <a:t>they</a:t>
            </a:r>
            <a:r>
              <a:rPr sz="1300" spc="130" dirty="0">
                <a:latin typeface="Trebuchet MS"/>
                <a:cs typeface="Trebuchet MS"/>
              </a:rPr>
              <a:t> </a:t>
            </a:r>
            <a:r>
              <a:rPr sz="1300" spc="85" dirty="0">
                <a:latin typeface="Trebuchet MS"/>
                <a:cs typeface="Trebuchet MS"/>
              </a:rPr>
              <a:t>do</a:t>
            </a:r>
            <a:r>
              <a:rPr sz="1300" spc="130" dirty="0">
                <a:latin typeface="Trebuchet MS"/>
                <a:cs typeface="Trebuchet MS"/>
              </a:rPr>
              <a:t> </a:t>
            </a:r>
            <a:r>
              <a:rPr sz="1300" dirty="0">
                <a:latin typeface="Trebuchet MS"/>
                <a:cs typeface="Trebuchet MS"/>
              </a:rPr>
              <a:t>not</a:t>
            </a:r>
            <a:r>
              <a:rPr sz="1300" spc="120" dirty="0">
                <a:latin typeface="Trebuchet MS"/>
                <a:cs typeface="Trebuchet MS"/>
              </a:rPr>
              <a:t> </a:t>
            </a:r>
            <a:r>
              <a:rPr sz="1300" spc="50" dirty="0">
                <a:latin typeface="Trebuchet MS"/>
                <a:cs typeface="Trebuchet MS"/>
              </a:rPr>
              <a:t>get</a:t>
            </a:r>
            <a:r>
              <a:rPr sz="1300" spc="135" dirty="0">
                <a:latin typeface="Trebuchet MS"/>
                <a:cs typeface="Trebuchet MS"/>
              </a:rPr>
              <a:t> </a:t>
            </a:r>
            <a:r>
              <a:rPr sz="1300" spc="70" dirty="0">
                <a:latin typeface="Trebuchet MS"/>
                <a:cs typeface="Trebuchet MS"/>
              </a:rPr>
              <a:t>enough</a:t>
            </a:r>
            <a:r>
              <a:rPr sz="1300" spc="125" dirty="0">
                <a:latin typeface="Trebuchet MS"/>
                <a:cs typeface="Trebuchet MS"/>
              </a:rPr>
              <a:t> </a:t>
            </a:r>
            <a:r>
              <a:rPr sz="1300" spc="50" dirty="0">
                <a:latin typeface="Trebuchet MS"/>
                <a:cs typeface="Trebuchet MS"/>
              </a:rPr>
              <a:t>insights</a:t>
            </a:r>
            <a:r>
              <a:rPr sz="1300" spc="120" dirty="0">
                <a:latin typeface="Trebuchet MS"/>
                <a:cs typeface="Trebuchet MS"/>
              </a:rPr>
              <a:t> </a:t>
            </a:r>
            <a:r>
              <a:rPr sz="1300" spc="-25" dirty="0">
                <a:latin typeface="Trebuchet MS"/>
                <a:cs typeface="Trebuchet MS"/>
              </a:rPr>
              <a:t>to </a:t>
            </a:r>
            <a:r>
              <a:rPr sz="1300" spc="55" dirty="0">
                <a:latin typeface="Trebuchet MS"/>
                <a:cs typeface="Trebuchet MS"/>
              </a:rPr>
              <a:t>make</a:t>
            </a:r>
            <a:r>
              <a:rPr sz="1300" spc="370" dirty="0">
                <a:latin typeface="Trebuchet MS"/>
                <a:cs typeface="Trebuchet MS"/>
              </a:rPr>
              <a:t> </a:t>
            </a:r>
            <a:r>
              <a:rPr sz="1300" dirty="0">
                <a:latin typeface="Trebuchet MS"/>
                <a:cs typeface="Trebuchet MS"/>
              </a:rPr>
              <a:t>quick</a:t>
            </a:r>
            <a:r>
              <a:rPr sz="1300" spc="350" dirty="0">
                <a:latin typeface="Trebuchet MS"/>
                <a:cs typeface="Trebuchet MS"/>
              </a:rPr>
              <a:t> </a:t>
            </a:r>
            <a:r>
              <a:rPr sz="1300" spc="65" dirty="0">
                <a:latin typeface="Trebuchet MS"/>
                <a:cs typeface="Trebuchet MS"/>
              </a:rPr>
              <a:t>and</a:t>
            </a:r>
            <a:r>
              <a:rPr sz="1300" spc="350" dirty="0">
                <a:latin typeface="Trebuchet MS"/>
                <a:cs typeface="Trebuchet MS"/>
              </a:rPr>
              <a:t> </a:t>
            </a:r>
            <a:r>
              <a:rPr sz="1300" dirty="0">
                <a:latin typeface="Trebuchet MS"/>
                <a:cs typeface="Trebuchet MS"/>
              </a:rPr>
              <a:t>smart</a:t>
            </a:r>
            <a:r>
              <a:rPr sz="1300" spc="355" dirty="0">
                <a:latin typeface="Trebuchet MS"/>
                <a:cs typeface="Trebuchet MS"/>
              </a:rPr>
              <a:t> </a:t>
            </a:r>
            <a:r>
              <a:rPr sz="1300" spc="50" dirty="0">
                <a:latin typeface="Trebuchet MS"/>
                <a:cs typeface="Trebuchet MS"/>
              </a:rPr>
              <a:t>data-</a:t>
            </a:r>
            <a:r>
              <a:rPr sz="1300" dirty="0">
                <a:latin typeface="Trebuchet MS"/>
                <a:cs typeface="Trebuchet MS"/>
              </a:rPr>
              <a:t>informed</a:t>
            </a:r>
            <a:r>
              <a:rPr sz="1300" spc="350" dirty="0">
                <a:latin typeface="Trebuchet MS"/>
                <a:cs typeface="Trebuchet MS"/>
              </a:rPr>
              <a:t> </a:t>
            </a:r>
            <a:r>
              <a:rPr sz="1300" dirty="0">
                <a:latin typeface="Trebuchet MS"/>
                <a:cs typeface="Trebuchet MS"/>
              </a:rPr>
              <a:t>decisions.</a:t>
            </a:r>
            <a:r>
              <a:rPr sz="1300" spc="350" dirty="0">
                <a:latin typeface="Trebuchet MS"/>
                <a:cs typeface="Trebuchet MS"/>
              </a:rPr>
              <a:t> </a:t>
            </a:r>
            <a:r>
              <a:rPr sz="1300" spc="60" dirty="0">
                <a:latin typeface="Trebuchet MS"/>
                <a:cs typeface="Trebuchet MS"/>
              </a:rPr>
              <a:t>So,</a:t>
            </a:r>
            <a:r>
              <a:rPr sz="1300" spc="355" dirty="0">
                <a:latin typeface="Trebuchet MS"/>
                <a:cs typeface="Trebuchet MS"/>
              </a:rPr>
              <a:t> </a:t>
            </a:r>
            <a:r>
              <a:rPr sz="1300" dirty="0">
                <a:latin typeface="Trebuchet MS"/>
                <a:cs typeface="Trebuchet MS"/>
              </a:rPr>
              <a:t>I</a:t>
            </a:r>
            <a:r>
              <a:rPr sz="1300" spc="365" dirty="0">
                <a:latin typeface="Trebuchet MS"/>
                <a:cs typeface="Trebuchet MS"/>
              </a:rPr>
              <a:t> </a:t>
            </a:r>
            <a:r>
              <a:rPr sz="1300" spc="60" dirty="0">
                <a:latin typeface="Trebuchet MS"/>
                <a:cs typeface="Trebuchet MS"/>
              </a:rPr>
              <a:t>have</a:t>
            </a:r>
            <a:r>
              <a:rPr sz="1300" spc="355" dirty="0">
                <a:latin typeface="Trebuchet MS"/>
                <a:cs typeface="Trebuchet MS"/>
              </a:rPr>
              <a:t> </a:t>
            </a:r>
            <a:r>
              <a:rPr sz="1300" spc="65" dirty="0">
                <a:latin typeface="Trebuchet MS"/>
                <a:cs typeface="Trebuchet MS"/>
              </a:rPr>
              <a:t>done</a:t>
            </a:r>
            <a:r>
              <a:rPr sz="1300" spc="350" dirty="0">
                <a:latin typeface="Trebuchet MS"/>
                <a:cs typeface="Trebuchet MS"/>
              </a:rPr>
              <a:t> </a:t>
            </a:r>
            <a:r>
              <a:rPr sz="1300" spc="114" dirty="0">
                <a:latin typeface="Trebuchet MS"/>
                <a:cs typeface="Trebuchet MS"/>
              </a:rPr>
              <a:t>Ad-</a:t>
            </a:r>
            <a:r>
              <a:rPr sz="1300" spc="65" dirty="0">
                <a:latin typeface="Trebuchet MS"/>
                <a:cs typeface="Trebuchet MS"/>
              </a:rPr>
              <a:t>Hoc </a:t>
            </a:r>
            <a:r>
              <a:rPr sz="1300" spc="50" dirty="0">
                <a:latin typeface="Trebuchet MS"/>
                <a:cs typeface="Trebuchet MS"/>
              </a:rPr>
              <a:t>analysis</a:t>
            </a:r>
            <a:r>
              <a:rPr sz="1300" spc="-10" dirty="0">
                <a:latin typeface="Trebuchet MS"/>
                <a:cs typeface="Trebuchet MS"/>
              </a:rPr>
              <a:t> </a:t>
            </a:r>
            <a:r>
              <a:rPr sz="1300" dirty="0">
                <a:latin typeface="Trebuchet MS"/>
                <a:cs typeface="Trebuchet MS"/>
              </a:rPr>
              <a:t>to</a:t>
            </a:r>
            <a:r>
              <a:rPr sz="1300" spc="5" dirty="0">
                <a:latin typeface="Trebuchet MS"/>
                <a:cs typeface="Trebuchet MS"/>
              </a:rPr>
              <a:t> </a:t>
            </a:r>
            <a:r>
              <a:rPr sz="1300" spc="45" dirty="0">
                <a:latin typeface="Trebuchet MS"/>
                <a:cs typeface="Trebuchet MS"/>
              </a:rPr>
              <a:t>provide</a:t>
            </a:r>
            <a:r>
              <a:rPr sz="1300" spc="25" dirty="0">
                <a:latin typeface="Trebuchet MS"/>
                <a:cs typeface="Trebuchet MS"/>
              </a:rPr>
              <a:t> </a:t>
            </a:r>
            <a:r>
              <a:rPr sz="1300" spc="50" dirty="0">
                <a:latin typeface="Trebuchet MS"/>
                <a:cs typeface="Trebuchet MS"/>
              </a:rPr>
              <a:t>insights</a:t>
            </a:r>
            <a:r>
              <a:rPr sz="1300" spc="-10" dirty="0">
                <a:latin typeface="Trebuchet MS"/>
                <a:cs typeface="Trebuchet MS"/>
              </a:rPr>
              <a:t> </a:t>
            </a:r>
            <a:r>
              <a:rPr sz="1300" dirty="0">
                <a:latin typeface="Trebuchet MS"/>
                <a:cs typeface="Trebuchet MS"/>
              </a:rPr>
              <a:t>to</a:t>
            </a:r>
            <a:r>
              <a:rPr sz="1300" spc="5" dirty="0">
                <a:latin typeface="Trebuchet MS"/>
                <a:cs typeface="Trebuchet MS"/>
              </a:rPr>
              <a:t> </a:t>
            </a:r>
            <a:r>
              <a:rPr sz="1300" spc="50" dirty="0">
                <a:latin typeface="Trebuchet MS"/>
                <a:cs typeface="Trebuchet MS"/>
              </a:rPr>
              <a:t>management</a:t>
            </a:r>
            <a:r>
              <a:rPr sz="1300" spc="10" dirty="0">
                <a:latin typeface="Trebuchet MS"/>
                <a:cs typeface="Trebuchet MS"/>
              </a:rPr>
              <a:t> </a:t>
            </a:r>
            <a:r>
              <a:rPr sz="1300" dirty="0">
                <a:latin typeface="Trebuchet MS"/>
                <a:cs typeface="Trebuchet MS"/>
              </a:rPr>
              <a:t>in</a:t>
            </a:r>
            <a:r>
              <a:rPr sz="1300" spc="5" dirty="0">
                <a:latin typeface="Trebuchet MS"/>
                <a:cs typeface="Trebuchet MS"/>
              </a:rPr>
              <a:t> </a:t>
            </a:r>
            <a:r>
              <a:rPr sz="1300" spc="65" dirty="0">
                <a:latin typeface="Trebuchet MS"/>
                <a:cs typeface="Trebuchet MS"/>
              </a:rPr>
              <a:t>consumer</a:t>
            </a:r>
            <a:r>
              <a:rPr sz="1300" spc="-10" dirty="0">
                <a:latin typeface="Trebuchet MS"/>
                <a:cs typeface="Trebuchet MS"/>
              </a:rPr>
              <a:t> </a:t>
            </a:r>
            <a:r>
              <a:rPr sz="1300" spc="110" dirty="0">
                <a:latin typeface="Trebuchet MS"/>
                <a:cs typeface="Trebuchet MS"/>
              </a:rPr>
              <a:t>goods</a:t>
            </a:r>
            <a:r>
              <a:rPr sz="1300" spc="-5" dirty="0">
                <a:latin typeface="Trebuchet MS"/>
                <a:cs typeface="Trebuchet MS"/>
              </a:rPr>
              <a:t> </a:t>
            </a:r>
            <a:r>
              <a:rPr sz="1300" spc="-10" dirty="0">
                <a:latin typeface="Trebuchet MS"/>
                <a:cs typeface="Trebuchet MS"/>
              </a:rPr>
              <a:t>domain.</a:t>
            </a:r>
            <a:endParaRPr sz="1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24583"/>
            <a:ext cx="10058400" cy="670560"/>
          </a:xfrm>
          <a:custGeom>
            <a:avLst/>
            <a:gdLst/>
            <a:ahLst/>
            <a:cxnLst/>
            <a:rect l="l" t="t" r="r" b="b"/>
            <a:pathLst>
              <a:path w="10058400" h="670560">
                <a:moveTo>
                  <a:pt x="10058400" y="670560"/>
                </a:moveTo>
                <a:lnTo>
                  <a:pt x="0" y="6705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70560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97621" y="1768840"/>
            <a:ext cx="96640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EFF6FD"/>
                </a:solidFill>
                <a:latin typeface="Trebuchet MS"/>
                <a:cs typeface="Trebuchet MS"/>
              </a:rPr>
              <a:t>1.Provide</a:t>
            </a:r>
            <a:r>
              <a:rPr sz="1600" b="1" spc="-8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list</a:t>
            </a:r>
            <a:r>
              <a:rPr sz="1600" b="1" spc="-4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55" dirty="0">
                <a:solidFill>
                  <a:srgbClr val="EFF6FD"/>
                </a:solidFill>
                <a:latin typeface="Trebuchet MS"/>
                <a:cs typeface="Trebuchet MS"/>
              </a:rPr>
              <a:t>of</a:t>
            </a:r>
            <a:r>
              <a:rPr sz="1600" b="1" spc="-5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50" dirty="0">
                <a:solidFill>
                  <a:srgbClr val="EFF6FD"/>
                </a:solidFill>
                <a:latin typeface="Trebuchet MS"/>
                <a:cs typeface="Trebuchet MS"/>
              </a:rPr>
              <a:t>markets</a:t>
            </a:r>
            <a:r>
              <a:rPr sz="1600" b="1" spc="-5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in</a:t>
            </a:r>
            <a:r>
              <a:rPr sz="1600" b="1" spc="-5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which</a:t>
            </a:r>
            <a:r>
              <a:rPr sz="1600" b="1" spc="-6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60" dirty="0">
                <a:solidFill>
                  <a:srgbClr val="EFF6FD"/>
                </a:solidFill>
                <a:latin typeface="Trebuchet MS"/>
                <a:cs typeface="Trebuchet MS"/>
              </a:rPr>
              <a:t>customer</a:t>
            </a:r>
            <a:r>
              <a:rPr sz="1600" b="1" spc="-6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"AtliQ</a:t>
            </a:r>
            <a:r>
              <a:rPr sz="1600" b="1" spc="-2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45" dirty="0">
                <a:solidFill>
                  <a:srgbClr val="EFF6FD"/>
                </a:solidFill>
                <a:latin typeface="Trebuchet MS"/>
                <a:cs typeface="Trebuchet MS"/>
              </a:rPr>
              <a:t>Exclusive"operates</a:t>
            </a:r>
            <a:r>
              <a:rPr sz="1600" b="1" spc="-3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its</a:t>
            </a:r>
            <a:r>
              <a:rPr sz="1600" b="1" spc="-5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90" dirty="0">
                <a:solidFill>
                  <a:srgbClr val="EFF6FD"/>
                </a:solidFill>
                <a:latin typeface="Trebuchet MS"/>
                <a:cs typeface="Trebuchet MS"/>
              </a:rPr>
              <a:t>business</a:t>
            </a:r>
            <a:r>
              <a:rPr sz="1600" b="1" spc="-9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in</a:t>
            </a:r>
            <a:r>
              <a:rPr sz="1600" b="1" spc="-3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155" dirty="0">
                <a:solidFill>
                  <a:srgbClr val="EFF6FD"/>
                </a:solidFill>
                <a:latin typeface="Trebuchet MS"/>
                <a:cs typeface="Trebuchet MS"/>
              </a:rPr>
              <a:t>APAC</a:t>
            </a:r>
            <a:r>
              <a:rPr sz="1600" b="1" spc="-5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-10" dirty="0">
                <a:solidFill>
                  <a:srgbClr val="EFF6FD"/>
                </a:solidFill>
                <a:latin typeface="Trebuchet MS"/>
                <a:cs typeface="Trebuchet MS"/>
              </a:rPr>
              <a:t>region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635729" y="1124184"/>
            <a:ext cx="2435860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50" spc="185" dirty="0">
                <a:solidFill>
                  <a:srgbClr val="2A485E"/>
                </a:solidFill>
                <a:latin typeface="Trebuchet MS"/>
                <a:cs typeface="Trebuchet MS"/>
              </a:rPr>
              <a:t>Ad</a:t>
            </a:r>
            <a:r>
              <a:rPr sz="2250" spc="-17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2250" spc="135" dirty="0">
                <a:solidFill>
                  <a:srgbClr val="2A485E"/>
                </a:solidFill>
                <a:latin typeface="Trebuchet MS"/>
                <a:cs typeface="Trebuchet MS"/>
              </a:rPr>
              <a:t>Hoc</a:t>
            </a:r>
            <a:r>
              <a:rPr sz="2250" spc="-1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2250" spc="100" dirty="0">
                <a:solidFill>
                  <a:srgbClr val="2A485E"/>
                </a:solidFill>
                <a:latin typeface="Trebuchet MS"/>
                <a:cs typeface="Trebuchet MS"/>
              </a:rPr>
              <a:t>Requests</a:t>
            </a:r>
            <a:endParaRPr sz="225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19300" y="6232718"/>
            <a:ext cx="5867400" cy="41549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300" b="1" dirty="0" err="1">
                <a:solidFill>
                  <a:srgbClr val="2A485E"/>
                </a:solidFill>
                <a:latin typeface="Trebuchet MS"/>
                <a:cs typeface="Trebuchet MS"/>
              </a:rPr>
              <a:t>AtliQ</a:t>
            </a:r>
            <a:r>
              <a:rPr lang="en-US" sz="1300" b="1" spc="-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lang="en-US" sz="1300" b="1" spc="50" dirty="0">
                <a:solidFill>
                  <a:srgbClr val="2A485E"/>
                </a:solidFill>
                <a:latin typeface="Trebuchet MS"/>
                <a:cs typeface="Trebuchet MS"/>
              </a:rPr>
              <a:t>Exclusive</a:t>
            </a:r>
            <a:r>
              <a:rPr lang="en-US" sz="1300" b="1" spc="-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lang="en-US" sz="1300" b="1" spc="55" dirty="0">
                <a:solidFill>
                  <a:srgbClr val="2A485E"/>
                </a:solidFill>
                <a:latin typeface="Trebuchet MS"/>
                <a:cs typeface="Trebuchet MS"/>
              </a:rPr>
              <a:t>operates</a:t>
            </a:r>
            <a:r>
              <a:rPr lang="en-US" sz="1300" b="1" spc="-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lang="en-US" sz="1300" b="1" dirty="0">
                <a:solidFill>
                  <a:srgbClr val="2A485E"/>
                </a:solidFill>
                <a:latin typeface="Trebuchet MS"/>
                <a:cs typeface="Trebuchet MS"/>
              </a:rPr>
              <a:t>in</a:t>
            </a:r>
            <a:r>
              <a:rPr lang="en-US" sz="1300" b="1" spc="-3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lang="en-US" sz="1300" b="1" spc="105" dirty="0">
                <a:solidFill>
                  <a:srgbClr val="16365D"/>
                </a:solidFill>
                <a:latin typeface="Trebuchet MS"/>
                <a:cs typeface="Trebuchet MS"/>
              </a:rPr>
              <a:t>8</a:t>
            </a:r>
            <a:r>
              <a:rPr lang="en-US" sz="1300" b="1" spc="-35" dirty="0">
                <a:solidFill>
                  <a:srgbClr val="16365D"/>
                </a:solidFill>
                <a:latin typeface="Trebuchet MS"/>
                <a:cs typeface="Trebuchet MS"/>
              </a:rPr>
              <a:t> </a:t>
            </a:r>
            <a:r>
              <a:rPr lang="en-US" sz="1300" b="1" dirty="0">
                <a:solidFill>
                  <a:srgbClr val="2A485E"/>
                </a:solidFill>
                <a:latin typeface="Trebuchet MS"/>
                <a:cs typeface="Trebuchet MS"/>
              </a:rPr>
              <a:t>different</a:t>
            </a:r>
            <a:r>
              <a:rPr lang="en-US" sz="1300" b="1" spc="-3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lang="en-US" sz="1300" b="1" spc="60" dirty="0">
                <a:solidFill>
                  <a:srgbClr val="2A485E"/>
                </a:solidFill>
                <a:latin typeface="Trebuchet MS"/>
                <a:cs typeface="Trebuchet MS"/>
              </a:rPr>
              <a:t>markets</a:t>
            </a:r>
            <a:r>
              <a:rPr lang="en-US" sz="1300" b="1" spc="-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lang="en-US" sz="1300" b="1" dirty="0">
                <a:solidFill>
                  <a:srgbClr val="2A485E"/>
                </a:solidFill>
                <a:latin typeface="Trebuchet MS"/>
                <a:cs typeface="Trebuchet MS"/>
              </a:rPr>
              <a:t>in</a:t>
            </a:r>
            <a:r>
              <a:rPr lang="en-US" sz="1300" b="1" spc="-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lang="en-US" sz="1300" b="1" spc="90" dirty="0">
                <a:solidFill>
                  <a:srgbClr val="2A485E"/>
                </a:solidFill>
                <a:latin typeface="Trebuchet MS"/>
                <a:cs typeface="Trebuchet MS"/>
              </a:rPr>
              <a:t>Asia</a:t>
            </a:r>
            <a:r>
              <a:rPr lang="en-US" sz="1300" b="1" spc="-3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lang="en-US" sz="1300" b="1" spc="50" dirty="0">
                <a:solidFill>
                  <a:srgbClr val="2A485E"/>
                </a:solidFill>
                <a:latin typeface="Trebuchet MS"/>
                <a:cs typeface="Trebuchet MS"/>
              </a:rPr>
              <a:t>Pacific</a:t>
            </a:r>
            <a:r>
              <a:rPr lang="en-US" sz="1300" b="1" spc="-3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lang="en-US" sz="1300" b="1" spc="40" dirty="0">
                <a:solidFill>
                  <a:srgbClr val="2A485E"/>
                </a:solidFill>
                <a:latin typeface="Trebuchet MS"/>
                <a:cs typeface="Trebuchet MS"/>
              </a:rPr>
              <a:t>region </a:t>
            </a:r>
            <a:br>
              <a:rPr lang="en-US" sz="1300" b="1" spc="40" dirty="0">
                <a:solidFill>
                  <a:srgbClr val="2A485E"/>
                </a:solidFill>
                <a:latin typeface="Trebuchet MS"/>
                <a:cs typeface="Trebuchet MS"/>
              </a:rPr>
            </a:br>
            <a:r>
              <a:rPr lang="en-US" sz="1300" b="1" spc="40" dirty="0">
                <a:solidFill>
                  <a:srgbClr val="2A485E"/>
                </a:solidFill>
                <a:latin typeface="Trebuchet MS"/>
                <a:cs typeface="Trebuchet MS"/>
              </a:rPr>
              <a:t>Note :</a:t>
            </a:r>
            <a:r>
              <a:rPr lang="en-IN" sz="1300" b="1" dirty="0">
                <a:solidFill>
                  <a:srgbClr val="2A485E"/>
                </a:solidFill>
                <a:latin typeface="Trebuchet MS"/>
              </a:rPr>
              <a:t>APAC stands for Asia-Pacific</a:t>
            </a:r>
            <a:r>
              <a:rPr lang="en-US" sz="1300" b="1" dirty="0">
                <a:solidFill>
                  <a:srgbClr val="2A485E"/>
                </a:solidFill>
                <a:latin typeface="Trebuchet MS"/>
              </a:rPr>
              <a:t> </a:t>
            </a:r>
            <a:endParaRPr sz="1300" b="1" dirty="0">
              <a:solidFill>
                <a:srgbClr val="2A485E"/>
              </a:solidFill>
              <a:latin typeface="Trebuchet M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7CA8C2-8965-E9A0-CBB3-2E59F2A81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542638"/>
            <a:ext cx="4343400" cy="6913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FC318B-750D-E3E1-2F38-C18F88E44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086" y="3636542"/>
            <a:ext cx="2118428" cy="20053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16" name="Chart 15">
                <a:extLst>
                  <a:ext uri="{FF2B5EF4-FFF2-40B4-BE49-F238E27FC236}">
                    <a16:creationId xmlns:a16="http://schemas.microsoft.com/office/drawing/2014/main" id="{D300CF4E-381D-DB36-546A-5AC485D702C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239592223"/>
                  </p:ext>
                </p:extLst>
              </p:nvPr>
            </p:nvGraphicFramePr>
            <p:xfrm>
              <a:off x="4419600" y="3352800"/>
              <a:ext cx="5029200" cy="25145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16" name="Chart 15">
                <a:extLst>
                  <a:ext uri="{FF2B5EF4-FFF2-40B4-BE49-F238E27FC236}">
                    <a16:creationId xmlns:a16="http://schemas.microsoft.com/office/drawing/2014/main" id="{D300CF4E-381D-DB36-546A-5AC485D702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19600" y="3352800"/>
                <a:ext cx="5029200" cy="251459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89304"/>
            <a:ext cx="10058400" cy="449580"/>
          </a:xfrm>
          <a:custGeom>
            <a:avLst/>
            <a:gdLst/>
            <a:ahLst/>
            <a:cxnLst/>
            <a:rect l="l" t="t" r="r" b="b"/>
            <a:pathLst>
              <a:path w="10058400" h="449580">
                <a:moveTo>
                  <a:pt x="10058400" y="449579"/>
                </a:moveTo>
                <a:lnTo>
                  <a:pt x="0" y="449579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449579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00648" y="1322285"/>
            <a:ext cx="70573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2.What</a:t>
            </a:r>
            <a:r>
              <a:rPr sz="1600" b="1" spc="-6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75" dirty="0">
                <a:solidFill>
                  <a:srgbClr val="EFF6FD"/>
                </a:solidFill>
                <a:latin typeface="Trebuchet MS"/>
                <a:cs typeface="Trebuchet MS"/>
              </a:rPr>
              <a:t>is</a:t>
            </a:r>
            <a:r>
              <a:rPr sz="1600" b="1" spc="-6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the</a:t>
            </a:r>
            <a:r>
              <a:rPr sz="1600" b="1" spc="-5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50" dirty="0">
                <a:solidFill>
                  <a:srgbClr val="EFF6FD"/>
                </a:solidFill>
                <a:latin typeface="Trebuchet MS"/>
                <a:cs typeface="Trebuchet MS"/>
              </a:rPr>
              <a:t>percentage</a:t>
            </a:r>
            <a:r>
              <a:rPr sz="1600" b="1" spc="-4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55" dirty="0">
                <a:solidFill>
                  <a:srgbClr val="EFF6FD"/>
                </a:solidFill>
                <a:latin typeface="Trebuchet MS"/>
                <a:cs typeface="Trebuchet MS"/>
              </a:rPr>
              <a:t>of</a:t>
            </a:r>
            <a:r>
              <a:rPr sz="1600" b="1" spc="-6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unique</a:t>
            </a:r>
            <a:r>
              <a:rPr sz="1600" b="1" spc="-7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45" dirty="0">
                <a:solidFill>
                  <a:srgbClr val="EFF6FD"/>
                </a:solidFill>
                <a:latin typeface="Trebuchet MS"/>
                <a:cs typeface="Trebuchet MS"/>
              </a:rPr>
              <a:t>product</a:t>
            </a:r>
            <a:r>
              <a:rPr sz="1600" b="1" spc="-7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45" dirty="0">
                <a:solidFill>
                  <a:srgbClr val="EFF6FD"/>
                </a:solidFill>
                <a:latin typeface="Trebuchet MS"/>
                <a:cs typeface="Trebuchet MS"/>
              </a:rPr>
              <a:t>increase</a:t>
            </a:r>
            <a:r>
              <a:rPr sz="1600" b="1" spc="-5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in</a:t>
            </a:r>
            <a:r>
              <a:rPr sz="1600" b="1" spc="-4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2021</a:t>
            </a:r>
            <a:r>
              <a:rPr sz="1600" b="1" spc="-7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55" dirty="0">
                <a:solidFill>
                  <a:srgbClr val="EFF6FD"/>
                </a:solidFill>
                <a:latin typeface="Trebuchet MS"/>
                <a:cs typeface="Trebuchet MS"/>
              </a:rPr>
              <a:t>vs.</a:t>
            </a:r>
            <a:r>
              <a:rPr sz="1600" b="1" spc="-7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110" dirty="0">
                <a:solidFill>
                  <a:srgbClr val="EFF6FD"/>
                </a:solidFill>
                <a:latin typeface="Trebuchet MS"/>
                <a:cs typeface="Trebuchet MS"/>
              </a:rPr>
              <a:t>2020?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5605" y="5638508"/>
            <a:ext cx="6615311" cy="865558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50"/>
              </a:spcBef>
            </a:pPr>
            <a:r>
              <a:rPr sz="1300" b="1" dirty="0">
                <a:solidFill>
                  <a:srgbClr val="2A485E"/>
                </a:solidFill>
                <a:latin typeface="Trebuchet MS"/>
                <a:cs typeface="Trebuchet MS"/>
              </a:rPr>
              <a:t>There</a:t>
            </a:r>
            <a:r>
              <a:rPr sz="1300" b="1" spc="-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75" dirty="0">
                <a:solidFill>
                  <a:srgbClr val="2A485E"/>
                </a:solidFill>
                <a:latin typeface="Trebuchet MS"/>
                <a:cs typeface="Trebuchet MS"/>
              </a:rPr>
              <a:t>is</a:t>
            </a:r>
            <a:r>
              <a:rPr sz="1300" b="1" spc="-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75" dirty="0">
                <a:solidFill>
                  <a:srgbClr val="2A485E"/>
                </a:solidFill>
                <a:latin typeface="Trebuchet MS"/>
                <a:cs typeface="Trebuchet MS"/>
              </a:rPr>
              <a:t>a</a:t>
            </a:r>
            <a:r>
              <a:rPr sz="1300" b="1" spc="-3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95" dirty="0">
                <a:solidFill>
                  <a:srgbClr val="2A485E"/>
                </a:solidFill>
                <a:latin typeface="Trebuchet MS"/>
                <a:cs typeface="Trebuchet MS"/>
              </a:rPr>
              <a:t>36.33%</a:t>
            </a:r>
            <a:r>
              <a:rPr sz="1300" b="1" spc="-5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55" dirty="0">
                <a:solidFill>
                  <a:srgbClr val="2A485E"/>
                </a:solidFill>
                <a:latin typeface="Trebuchet MS"/>
                <a:cs typeface="Trebuchet MS"/>
              </a:rPr>
              <a:t>increase</a:t>
            </a:r>
            <a:r>
              <a:rPr sz="1300" b="1" spc="-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dirty="0">
                <a:solidFill>
                  <a:srgbClr val="2A485E"/>
                </a:solidFill>
                <a:latin typeface="Trebuchet MS"/>
                <a:cs typeface="Trebuchet MS"/>
              </a:rPr>
              <a:t>in</a:t>
            </a:r>
            <a:r>
              <a:rPr sz="1300" b="1" spc="-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dirty="0">
                <a:solidFill>
                  <a:srgbClr val="2A485E"/>
                </a:solidFill>
                <a:latin typeface="Trebuchet MS"/>
                <a:cs typeface="Trebuchet MS"/>
              </a:rPr>
              <a:t>unique</a:t>
            </a:r>
            <a:r>
              <a:rPr sz="1300" b="1" spc="-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70" dirty="0">
                <a:solidFill>
                  <a:srgbClr val="2A485E"/>
                </a:solidFill>
                <a:latin typeface="Trebuchet MS"/>
                <a:cs typeface="Trebuchet MS"/>
              </a:rPr>
              <a:t>products</a:t>
            </a:r>
            <a:r>
              <a:rPr sz="1300" b="1" spc="-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50" dirty="0">
                <a:solidFill>
                  <a:srgbClr val="2A485E"/>
                </a:solidFill>
                <a:latin typeface="Trebuchet MS"/>
                <a:cs typeface="Trebuchet MS"/>
              </a:rPr>
              <a:t>from</a:t>
            </a:r>
            <a:r>
              <a:rPr sz="1300" b="1" spc="-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100" dirty="0">
                <a:solidFill>
                  <a:srgbClr val="2A485E"/>
                </a:solidFill>
                <a:latin typeface="Trebuchet MS"/>
                <a:cs typeface="Trebuchet MS"/>
              </a:rPr>
              <a:t>2020</a:t>
            </a:r>
            <a:r>
              <a:rPr sz="1300" b="1" spc="-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dirty="0">
                <a:solidFill>
                  <a:srgbClr val="2A485E"/>
                </a:solidFill>
                <a:latin typeface="Trebuchet MS"/>
                <a:cs typeface="Trebuchet MS"/>
              </a:rPr>
              <a:t>to</a:t>
            </a:r>
            <a:r>
              <a:rPr sz="1300" b="1" spc="-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-10" dirty="0">
                <a:solidFill>
                  <a:srgbClr val="2A485E"/>
                </a:solidFill>
                <a:latin typeface="Trebuchet MS"/>
                <a:cs typeface="Trebuchet MS"/>
              </a:rPr>
              <a:t>2021.</a:t>
            </a:r>
            <a:endParaRPr sz="1300" dirty="0">
              <a:latin typeface="Trebuchet MS"/>
              <a:cs typeface="Trebuchet MS"/>
            </a:endParaRPr>
          </a:p>
          <a:p>
            <a:pPr marL="12700" marR="5080" algn="ctr">
              <a:lnSpc>
                <a:spcPct val="147700"/>
              </a:lnSpc>
              <a:spcBef>
                <a:spcPts val="10"/>
              </a:spcBef>
            </a:pPr>
            <a:r>
              <a:rPr sz="1300" b="1" spc="65" dirty="0">
                <a:solidFill>
                  <a:srgbClr val="2A485E"/>
                </a:solidFill>
                <a:latin typeface="Trebuchet MS"/>
                <a:cs typeface="Trebuchet MS"/>
              </a:rPr>
              <a:t>This</a:t>
            </a:r>
            <a:r>
              <a:rPr sz="1300" b="1" spc="-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65" dirty="0">
                <a:solidFill>
                  <a:srgbClr val="2A485E"/>
                </a:solidFill>
                <a:latin typeface="Trebuchet MS"/>
                <a:cs typeface="Trebuchet MS"/>
              </a:rPr>
              <a:t>growth</a:t>
            </a:r>
            <a:r>
              <a:rPr sz="1300" b="1" spc="-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55" dirty="0">
                <a:solidFill>
                  <a:srgbClr val="2A485E"/>
                </a:solidFill>
                <a:latin typeface="Trebuchet MS"/>
                <a:cs typeface="Trebuchet MS"/>
              </a:rPr>
              <a:t>could</a:t>
            </a:r>
            <a:r>
              <a:rPr sz="1300" b="1" spc="-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60" dirty="0">
                <a:solidFill>
                  <a:srgbClr val="2A485E"/>
                </a:solidFill>
                <a:latin typeface="Trebuchet MS"/>
                <a:cs typeface="Trebuchet MS"/>
              </a:rPr>
              <a:t>be</a:t>
            </a:r>
            <a:r>
              <a:rPr sz="1300" b="1" spc="-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75" dirty="0">
                <a:solidFill>
                  <a:srgbClr val="2A485E"/>
                </a:solidFill>
                <a:latin typeface="Trebuchet MS"/>
                <a:cs typeface="Trebuchet MS"/>
              </a:rPr>
              <a:t>a</a:t>
            </a:r>
            <a:r>
              <a:rPr sz="1300" b="1" spc="-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45" dirty="0">
                <a:solidFill>
                  <a:srgbClr val="2A485E"/>
                </a:solidFill>
                <a:latin typeface="Trebuchet MS"/>
                <a:cs typeface="Trebuchet MS"/>
              </a:rPr>
              <a:t>positive</a:t>
            </a:r>
            <a:r>
              <a:rPr sz="1300" b="1" spc="-3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20" dirty="0">
                <a:solidFill>
                  <a:srgbClr val="2A485E"/>
                </a:solidFill>
                <a:latin typeface="Trebuchet MS"/>
                <a:cs typeface="Trebuchet MS"/>
              </a:rPr>
              <a:t>indicator</a:t>
            </a:r>
            <a:r>
              <a:rPr sz="1300" b="1" spc="-6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20" dirty="0">
                <a:solidFill>
                  <a:srgbClr val="2A485E"/>
                </a:solidFill>
                <a:latin typeface="Trebuchet MS"/>
                <a:cs typeface="Trebuchet MS"/>
              </a:rPr>
              <a:t>for</a:t>
            </a:r>
            <a:r>
              <a:rPr sz="1300" b="1" spc="-3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85" dirty="0">
                <a:solidFill>
                  <a:srgbClr val="2A485E"/>
                </a:solidFill>
                <a:latin typeface="Trebuchet MS"/>
                <a:cs typeface="Trebuchet MS"/>
              </a:rPr>
              <a:t>business</a:t>
            </a:r>
            <a:r>
              <a:rPr sz="1300" b="1" spc="-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20" dirty="0">
                <a:solidFill>
                  <a:srgbClr val="2A485E"/>
                </a:solidFill>
                <a:latin typeface="Trebuchet MS"/>
                <a:cs typeface="Trebuchet MS"/>
              </a:rPr>
              <a:t>performance,</a:t>
            </a:r>
            <a:r>
              <a:rPr sz="1300" b="1" spc="-6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55" dirty="0">
                <a:solidFill>
                  <a:srgbClr val="2A485E"/>
                </a:solidFill>
                <a:latin typeface="Trebuchet MS"/>
                <a:cs typeface="Trebuchet MS"/>
              </a:rPr>
              <a:t>signaling </a:t>
            </a:r>
            <a:r>
              <a:rPr sz="1300" b="1" spc="10" dirty="0">
                <a:solidFill>
                  <a:srgbClr val="2A485E"/>
                </a:solidFill>
                <a:latin typeface="Trebuchet MS"/>
                <a:cs typeface="Trebuchet MS"/>
              </a:rPr>
              <a:t>innovation</a:t>
            </a:r>
            <a:r>
              <a:rPr sz="1300" b="1" spc="7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10" dirty="0">
                <a:solidFill>
                  <a:srgbClr val="2A485E"/>
                </a:solidFill>
                <a:latin typeface="Trebuchet MS"/>
                <a:cs typeface="Trebuchet MS"/>
              </a:rPr>
              <a:t>or</a:t>
            </a:r>
            <a:r>
              <a:rPr sz="1300" b="1" spc="8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10" dirty="0">
                <a:solidFill>
                  <a:srgbClr val="2A485E"/>
                </a:solidFill>
                <a:latin typeface="Trebuchet MS"/>
                <a:cs typeface="Trebuchet MS"/>
              </a:rPr>
              <a:t>market</a:t>
            </a:r>
            <a:r>
              <a:rPr sz="1300" b="1" spc="8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-10" dirty="0">
                <a:solidFill>
                  <a:srgbClr val="2A485E"/>
                </a:solidFill>
                <a:latin typeface="Trebuchet MS"/>
                <a:cs typeface="Trebuchet MS"/>
              </a:rPr>
              <a:t>adaptation.</a:t>
            </a:r>
            <a:endParaRPr sz="1300" dirty="0">
              <a:latin typeface="Trebuchet MS"/>
              <a:cs typeface="Trebuchet MS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D93BE50-FC6B-9B83-8581-E108C31B9E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1105703"/>
              </p:ext>
            </p:extLst>
          </p:nvPr>
        </p:nvGraphicFramePr>
        <p:xfrm>
          <a:off x="6934200" y="2316480"/>
          <a:ext cx="2926080" cy="33220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A39260B3-52CE-34AF-D4DD-C075AE26A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68" y="2170434"/>
            <a:ext cx="6406558" cy="23253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DD269A-8E28-BB05-CAFB-7FDCA5673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703" y="4681018"/>
            <a:ext cx="4015360" cy="52594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87780"/>
            <a:ext cx="10058400" cy="670560"/>
          </a:xfrm>
          <a:custGeom>
            <a:avLst/>
            <a:gdLst/>
            <a:ahLst/>
            <a:cxnLst/>
            <a:rect l="l" t="t" r="r" b="b"/>
            <a:pathLst>
              <a:path w="10058400" h="670560">
                <a:moveTo>
                  <a:pt x="10058400" y="670560"/>
                </a:moveTo>
                <a:lnTo>
                  <a:pt x="0" y="6705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70560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34962" y="1245570"/>
            <a:ext cx="8788400" cy="598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01595" marR="5080" indent="-2589530">
              <a:lnSpc>
                <a:spcPct val="117500"/>
              </a:lnSpc>
              <a:spcBef>
                <a:spcPts val="100"/>
              </a:spcBef>
            </a:pP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3.Provide</a:t>
            </a:r>
            <a:r>
              <a:rPr sz="1600" b="1" spc="-9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65" dirty="0">
                <a:solidFill>
                  <a:srgbClr val="EFF6FD"/>
                </a:solidFill>
                <a:latin typeface="Trebuchet MS"/>
                <a:cs typeface="Trebuchet MS"/>
              </a:rPr>
              <a:t>a</a:t>
            </a:r>
            <a:r>
              <a:rPr sz="1600" b="1" spc="-6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report</a:t>
            </a:r>
            <a:r>
              <a:rPr sz="1600" b="1" spc="-5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with</a:t>
            </a:r>
            <a:r>
              <a:rPr sz="1600" b="1" spc="-4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-10" dirty="0">
                <a:solidFill>
                  <a:srgbClr val="EFF6FD"/>
                </a:solidFill>
                <a:latin typeface="Trebuchet MS"/>
                <a:cs typeface="Trebuchet MS"/>
              </a:rPr>
              <a:t>all</a:t>
            </a:r>
            <a:r>
              <a:rPr sz="1600" b="1" spc="-6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the</a:t>
            </a:r>
            <a:r>
              <a:rPr sz="1600" b="1" spc="-5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unique</a:t>
            </a:r>
            <a:r>
              <a:rPr sz="1600" b="1" spc="-7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45" dirty="0">
                <a:solidFill>
                  <a:srgbClr val="EFF6FD"/>
                </a:solidFill>
                <a:latin typeface="Trebuchet MS"/>
                <a:cs typeface="Trebuchet MS"/>
              </a:rPr>
              <a:t>product</a:t>
            </a:r>
            <a:r>
              <a:rPr sz="1600" b="1" spc="-9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75" dirty="0">
                <a:solidFill>
                  <a:srgbClr val="EFF6FD"/>
                </a:solidFill>
                <a:latin typeface="Trebuchet MS"/>
                <a:cs typeface="Trebuchet MS"/>
              </a:rPr>
              <a:t>counts</a:t>
            </a:r>
            <a:r>
              <a:rPr sz="1600" b="1" spc="-7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for</a:t>
            </a:r>
            <a:r>
              <a:rPr sz="1600" b="1" spc="-7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55" dirty="0">
                <a:solidFill>
                  <a:srgbClr val="EFF6FD"/>
                </a:solidFill>
                <a:latin typeface="Trebuchet MS"/>
                <a:cs typeface="Trebuchet MS"/>
              </a:rPr>
              <a:t>each</a:t>
            </a:r>
            <a:r>
              <a:rPr sz="1600" b="1" spc="40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70" dirty="0">
                <a:solidFill>
                  <a:srgbClr val="EFF6FD"/>
                </a:solidFill>
                <a:latin typeface="Trebuchet MS"/>
                <a:cs typeface="Trebuchet MS"/>
              </a:rPr>
              <a:t>segment</a:t>
            </a:r>
            <a:r>
              <a:rPr sz="1600" b="1" spc="37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60" dirty="0">
                <a:solidFill>
                  <a:srgbClr val="EFF6FD"/>
                </a:solidFill>
                <a:latin typeface="Trebuchet MS"/>
                <a:cs typeface="Trebuchet MS"/>
              </a:rPr>
              <a:t>and</a:t>
            </a:r>
            <a:r>
              <a:rPr sz="1600" b="1" spc="-6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60" dirty="0">
                <a:solidFill>
                  <a:srgbClr val="EFF6FD"/>
                </a:solidFill>
                <a:latin typeface="Trebuchet MS"/>
                <a:cs typeface="Trebuchet MS"/>
              </a:rPr>
              <a:t>sort</a:t>
            </a:r>
            <a:r>
              <a:rPr sz="1600" b="1" spc="-5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them</a:t>
            </a:r>
            <a:r>
              <a:rPr sz="1600" b="1" spc="-6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-25" dirty="0">
                <a:solidFill>
                  <a:srgbClr val="EFF6FD"/>
                </a:solidFill>
                <a:latin typeface="Trebuchet MS"/>
                <a:cs typeface="Trebuchet MS"/>
              </a:rPr>
              <a:t>in </a:t>
            </a:r>
            <a:r>
              <a:rPr sz="1600" b="1" spc="75" dirty="0">
                <a:solidFill>
                  <a:srgbClr val="EFF6FD"/>
                </a:solidFill>
                <a:latin typeface="Trebuchet MS"/>
                <a:cs typeface="Trebuchet MS"/>
              </a:rPr>
              <a:t>descending</a:t>
            </a:r>
            <a:r>
              <a:rPr sz="1600" b="1" spc="-7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order</a:t>
            </a:r>
            <a:r>
              <a:rPr sz="1600" b="1" spc="-4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of</a:t>
            </a:r>
            <a:r>
              <a:rPr sz="1600" b="1" spc="-4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45" dirty="0">
                <a:solidFill>
                  <a:srgbClr val="EFF6FD"/>
                </a:solidFill>
                <a:latin typeface="Trebuchet MS"/>
                <a:cs typeface="Trebuchet MS"/>
              </a:rPr>
              <a:t>product</a:t>
            </a:r>
            <a:r>
              <a:rPr sz="1600" b="1" spc="-6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60" dirty="0">
                <a:solidFill>
                  <a:srgbClr val="EFF6FD"/>
                </a:solidFill>
                <a:latin typeface="Trebuchet MS"/>
                <a:cs typeface="Trebuchet MS"/>
              </a:rPr>
              <a:t>counts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75442" y="2800615"/>
            <a:ext cx="3667125" cy="2080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350" algn="ctr">
              <a:lnSpc>
                <a:spcPct val="148100"/>
              </a:lnSpc>
              <a:spcBef>
                <a:spcPts val="100"/>
              </a:spcBef>
            </a:pPr>
            <a:r>
              <a:rPr sz="1300" b="1" spc="60" dirty="0">
                <a:solidFill>
                  <a:srgbClr val="2A485E"/>
                </a:solidFill>
                <a:latin typeface="Trebuchet MS"/>
                <a:cs typeface="Trebuchet MS"/>
              </a:rPr>
              <a:t>Notebook</a:t>
            </a:r>
            <a:r>
              <a:rPr sz="1300" b="1" spc="-7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65" dirty="0">
                <a:solidFill>
                  <a:srgbClr val="2A485E"/>
                </a:solidFill>
                <a:latin typeface="Trebuchet MS"/>
                <a:cs typeface="Trebuchet MS"/>
              </a:rPr>
              <a:t>is</a:t>
            </a:r>
            <a:r>
              <a:rPr sz="1300" b="1" spc="-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300" b="1" spc="-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50" dirty="0">
                <a:solidFill>
                  <a:srgbClr val="2A485E"/>
                </a:solidFill>
                <a:latin typeface="Trebuchet MS"/>
                <a:cs typeface="Trebuchet MS"/>
              </a:rPr>
              <a:t>leading</a:t>
            </a:r>
            <a:r>
              <a:rPr sz="1300" b="1" spc="-6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80" dirty="0">
                <a:solidFill>
                  <a:srgbClr val="2A485E"/>
                </a:solidFill>
                <a:latin typeface="Trebuchet MS"/>
                <a:cs typeface="Trebuchet MS"/>
              </a:rPr>
              <a:t>segment</a:t>
            </a:r>
            <a:r>
              <a:rPr sz="1300" b="1" spc="-3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dirty="0">
                <a:solidFill>
                  <a:srgbClr val="2A485E"/>
                </a:solidFill>
                <a:latin typeface="Trebuchet MS"/>
                <a:cs typeface="Trebuchet MS"/>
              </a:rPr>
              <a:t>with</a:t>
            </a:r>
            <a:r>
              <a:rPr sz="1300" b="1" spc="-6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-25" dirty="0">
                <a:solidFill>
                  <a:srgbClr val="2A485E"/>
                </a:solidFill>
                <a:latin typeface="Trebuchet MS"/>
                <a:cs typeface="Trebuchet MS"/>
              </a:rPr>
              <a:t>129 </a:t>
            </a:r>
            <a:r>
              <a:rPr sz="1300" b="1" dirty="0">
                <a:solidFill>
                  <a:srgbClr val="2A485E"/>
                </a:solidFill>
                <a:latin typeface="Trebuchet MS"/>
                <a:cs typeface="Trebuchet MS"/>
              </a:rPr>
              <a:t>unique</a:t>
            </a:r>
            <a:r>
              <a:rPr sz="1300" b="1" spc="3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50" dirty="0">
                <a:solidFill>
                  <a:srgbClr val="2A485E"/>
                </a:solidFill>
                <a:latin typeface="Trebuchet MS"/>
                <a:cs typeface="Trebuchet MS"/>
              </a:rPr>
              <a:t>products,</a:t>
            </a:r>
            <a:r>
              <a:rPr sz="1300" b="1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dirty="0">
                <a:solidFill>
                  <a:srgbClr val="2A485E"/>
                </a:solidFill>
                <a:latin typeface="Trebuchet MS"/>
                <a:cs typeface="Trebuchet MS"/>
              </a:rPr>
              <a:t>indicating</a:t>
            </a:r>
            <a:r>
              <a:rPr sz="1300" b="1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75" dirty="0">
                <a:solidFill>
                  <a:srgbClr val="2A485E"/>
                </a:solidFill>
                <a:latin typeface="Trebuchet MS"/>
                <a:cs typeface="Trebuchet MS"/>
              </a:rPr>
              <a:t>a</a:t>
            </a:r>
            <a:r>
              <a:rPr sz="1300" b="1" spc="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65" dirty="0">
                <a:solidFill>
                  <a:srgbClr val="2A485E"/>
                </a:solidFill>
                <a:latin typeface="Trebuchet MS"/>
                <a:cs typeface="Trebuchet MS"/>
              </a:rPr>
              <a:t>demand</a:t>
            </a:r>
            <a:r>
              <a:rPr sz="1300" b="1" spc="3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dirty="0">
                <a:solidFill>
                  <a:srgbClr val="2A485E"/>
                </a:solidFill>
                <a:latin typeface="Trebuchet MS"/>
                <a:cs typeface="Trebuchet MS"/>
              </a:rPr>
              <a:t>in</a:t>
            </a:r>
            <a:r>
              <a:rPr sz="1300" b="1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-20" dirty="0">
                <a:solidFill>
                  <a:srgbClr val="2A485E"/>
                </a:solidFill>
                <a:latin typeface="Trebuchet MS"/>
                <a:cs typeface="Trebuchet MS"/>
              </a:rPr>
              <a:t>this </a:t>
            </a:r>
            <a:r>
              <a:rPr sz="1300" b="1" spc="40" dirty="0">
                <a:solidFill>
                  <a:srgbClr val="2A485E"/>
                </a:solidFill>
                <a:latin typeface="Trebuchet MS"/>
                <a:cs typeface="Trebuchet MS"/>
              </a:rPr>
              <a:t>category.</a:t>
            </a:r>
            <a:endParaRPr sz="13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endParaRPr sz="1300" dirty="0">
              <a:latin typeface="Trebuchet MS"/>
              <a:cs typeface="Trebuchet MS"/>
            </a:endParaRPr>
          </a:p>
          <a:p>
            <a:pPr marL="12700" marR="5080" indent="-635" algn="ctr">
              <a:lnSpc>
                <a:spcPct val="148100"/>
              </a:lnSpc>
            </a:pPr>
            <a:r>
              <a:rPr sz="1300" b="1" spc="55" dirty="0">
                <a:solidFill>
                  <a:srgbClr val="2A485E"/>
                </a:solidFill>
                <a:latin typeface="Trebuchet MS"/>
                <a:cs typeface="Trebuchet MS"/>
              </a:rPr>
              <a:t>Networking</a:t>
            </a:r>
            <a:r>
              <a:rPr sz="1300" b="1" spc="-9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65" dirty="0">
                <a:solidFill>
                  <a:srgbClr val="2A485E"/>
                </a:solidFill>
                <a:latin typeface="Trebuchet MS"/>
                <a:cs typeface="Trebuchet MS"/>
              </a:rPr>
              <a:t>and</a:t>
            </a:r>
            <a:r>
              <a:rPr sz="1300" b="1" spc="-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80" dirty="0">
                <a:solidFill>
                  <a:srgbClr val="2A485E"/>
                </a:solidFill>
                <a:latin typeface="Trebuchet MS"/>
                <a:cs typeface="Trebuchet MS"/>
              </a:rPr>
              <a:t>Storage</a:t>
            </a:r>
            <a:r>
              <a:rPr sz="1300" b="1" spc="-7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55" dirty="0">
                <a:solidFill>
                  <a:srgbClr val="2A485E"/>
                </a:solidFill>
                <a:latin typeface="Trebuchet MS"/>
                <a:cs typeface="Trebuchet MS"/>
              </a:rPr>
              <a:t>have</a:t>
            </a:r>
            <a:r>
              <a:rPr sz="1300" b="1" spc="-5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300" b="1" spc="-6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45" dirty="0">
                <a:solidFill>
                  <a:srgbClr val="2A485E"/>
                </a:solidFill>
                <a:latin typeface="Trebuchet MS"/>
                <a:cs typeface="Trebuchet MS"/>
              </a:rPr>
              <a:t>lowest </a:t>
            </a:r>
            <a:r>
              <a:rPr sz="1300" b="1" spc="50" dirty="0">
                <a:solidFill>
                  <a:srgbClr val="2A485E"/>
                </a:solidFill>
                <a:latin typeface="Trebuchet MS"/>
                <a:cs typeface="Trebuchet MS"/>
              </a:rPr>
              <a:t>counts,</a:t>
            </a:r>
            <a:r>
              <a:rPr sz="1300" b="1" spc="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50" dirty="0">
                <a:solidFill>
                  <a:srgbClr val="2A485E"/>
                </a:solidFill>
                <a:latin typeface="Trebuchet MS"/>
                <a:cs typeface="Trebuchet MS"/>
              </a:rPr>
              <a:t>which</a:t>
            </a:r>
            <a:r>
              <a:rPr sz="1300" b="1" spc="-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70" dirty="0">
                <a:solidFill>
                  <a:srgbClr val="2A485E"/>
                </a:solidFill>
                <a:latin typeface="Trebuchet MS"/>
                <a:cs typeface="Trebuchet MS"/>
              </a:rPr>
              <a:t>may</a:t>
            </a:r>
            <a:r>
              <a:rPr sz="1300" b="1" spc="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dirty="0">
                <a:solidFill>
                  <a:srgbClr val="2A485E"/>
                </a:solidFill>
                <a:latin typeface="Trebuchet MS"/>
                <a:cs typeface="Trebuchet MS"/>
              </a:rPr>
              <a:t>indicate</a:t>
            </a:r>
            <a:r>
              <a:rPr sz="1300" b="1" spc="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dirty="0">
                <a:solidFill>
                  <a:srgbClr val="2A485E"/>
                </a:solidFill>
                <a:latin typeface="Trebuchet MS"/>
                <a:cs typeface="Trebuchet MS"/>
              </a:rPr>
              <a:t>limited</a:t>
            </a:r>
            <a:r>
              <a:rPr sz="1300" b="1" spc="-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50" dirty="0">
                <a:solidFill>
                  <a:srgbClr val="2A485E"/>
                </a:solidFill>
                <a:latin typeface="Trebuchet MS"/>
                <a:cs typeface="Trebuchet MS"/>
              </a:rPr>
              <a:t>offerings </a:t>
            </a:r>
            <a:r>
              <a:rPr sz="1300" b="1" dirty="0">
                <a:solidFill>
                  <a:srgbClr val="2A485E"/>
                </a:solidFill>
                <a:latin typeface="Trebuchet MS"/>
                <a:cs typeface="Trebuchet MS"/>
              </a:rPr>
              <a:t>or</a:t>
            </a:r>
            <a:r>
              <a:rPr sz="1300" b="1" spc="8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dirty="0">
                <a:solidFill>
                  <a:srgbClr val="2A485E"/>
                </a:solidFill>
                <a:latin typeface="Trebuchet MS"/>
                <a:cs typeface="Trebuchet MS"/>
              </a:rPr>
              <a:t>specialization</a:t>
            </a:r>
            <a:r>
              <a:rPr sz="1300" b="1" spc="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dirty="0">
                <a:solidFill>
                  <a:srgbClr val="2A485E"/>
                </a:solidFill>
                <a:latin typeface="Trebuchet MS"/>
                <a:cs typeface="Trebuchet MS"/>
              </a:rPr>
              <a:t>in</a:t>
            </a:r>
            <a:r>
              <a:rPr sz="1300" b="1" spc="9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60" dirty="0">
                <a:solidFill>
                  <a:srgbClr val="2A485E"/>
                </a:solidFill>
                <a:latin typeface="Trebuchet MS"/>
                <a:cs typeface="Trebuchet MS"/>
              </a:rPr>
              <a:t>these</a:t>
            </a:r>
            <a:r>
              <a:rPr sz="1300" b="1" spc="8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50" dirty="0">
                <a:solidFill>
                  <a:srgbClr val="2A485E"/>
                </a:solidFill>
                <a:latin typeface="Trebuchet MS"/>
                <a:cs typeface="Trebuchet MS"/>
              </a:rPr>
              <a:t>areas</a:t>
            </a:r>
            <a:endParaRPr sz="1300" dirty="0">
              <a:latin typeface="Trebuchet MS"/>
              <a:cs typeface="Trebuchet M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95F113-1271-5AC3-B55C-3D163B078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61" y="2090593"/>
            <a:ext cx="5452877" cy="12622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7498ACFB-331B-CDDE-A5A6-E1F51403A1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3694448"/>
              </p:ext>
            </p:extLst>
          </p:nvPr>
        </p:nvGraphicFramePr>
        <p:xfrm>
          <a:off x="491797" y="3657600"/>
          <a:ext cx="5375603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56716"/>
            <a:ext cx="10058400" cy="388620"/>
          </a:xfrm>
          <a:custGeom>
            <a:avLst/>
            <a:gdLst/>
            <a:ahLst/>
            <a:cxnLst/>
            <a:rect l="l" t="t" r="r" b="b"/>
            <a:pathLst>
              <a:path w="10058400" h="388619">
                <a:moveTo>
                  <a:pt x="10058400" y="388620"/>
                </a:moveTo>
                <a:lnTo>
                  <a:pt x="0" y="38862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88620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89701" y="1160765"/>
            <a:ext cx="76796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55" dirty="0">
                <a:solidFill>
                  <a:srgbClr val="EFF6FD"/>
                </a:solidFill>
                <a:latin typeface="Trebuchet MS"/>
                <a:cs typeface="Trebuchet MS"/>
              </a:rPr>
              <a:t>4.Which</a:t>
            </a:r>
            <a:r>
              <a:rPr sz="1600" b="1" spc="-9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70" dirty="0">
                <a:solidFill>
                  <a:srgbClr val="EFF6FD"/>
                </a:solidFill>
                <a:latin typeface="Trebuchet MS"/>
                <a:cs typeface="Trebuchet MS"/>
              </a:rPr>
              <a:t>segment</a:t>
            </a:r>
            <a:r>
              <a:rPr sz="1600" b="1" spc="-6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55" dirty="0">
                <a:solidFill>
                  <a:srgbClr val="EFF6FD"/>
                </a:solidFill>
                <a:latin typeface="Trebuchet MS"/>
                <a:cs typeface="Trebuchet MS"/>
              </a:rPr>
              <a:t>had</a:t>
            </a:r>
            <a:r>
              <a:rPr sz="1600" b="1" spc="-8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the</a:t>
            </a:r>
            <a:r>
              <a:rPr sz="1600" b="1" spc="-10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80" dirty="0">
                <a:solidFill>
                  <a:srgbClr val="EFF6FD"/>
                </a:solidFill>
                <a:latin typeface="Trebuchet MS"/>
                <a:cs typeface="Trebuchet MS"/>
              </a:rPr>
              <a:t>most</a:t>
            </a:r>
            <a:r>
              <a:rPr sz="1600" b="1" spc="-9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50" dirty="0">
                <a:solidFill>
                  <a:srgbClr val="EFF6FD"/>
                </a:solidFill>
                <a:latin typeface="Trebuchet MS"/>
                <a:cs typeface="Trebuchet MS"/>
              </a:rPr>
              <a:t>increase</a:t>
            </a:r>
            <a:r>
              <a:rPr sz="1600" b="1" spc="-8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in</a:t>
            </a:r>
            <a:r>
              <a:rPr sz="1600" b="1" spc="-7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unique</a:t>
            </a:r>
            <a:r>
              <a:rPr sz="1600" b="1" spc="-10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65" dirty="0">
                <a:solidFill>
                  <a:srgbClr val="EFF6FD"/>
                </a:solidFill>
                <a:latin typeface="Trebuchet MS"/>
                <a:cs typeface="Trebuchet MS"/>
              </a:rPr>
              <a:t>products</a:t>
            </a:r>
            <a:r>
              <a:rPr sz="1600" b="1" spc="-12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in</a:t>
            </a:r>
            <a:r>
              <a:rPr sz="1600" b="1" spc="-7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2021</a:t>
            </a:r>
            <a:r>
              <a:rPr sz="1600" b="1" spc="-9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140" dirty="0">
                <a:solidFill>
                  <a:srgbClr val="EFF6FD"/>
                </a:solidFill>
                <a:latin typeface="Trebuchet MS"/>
                <a:cs typeface="Trebuchet MS"/>
              </a:rPr>
              <a:t>vs</a:t>
            </a:r>
            <a:r>
              <a:rPr sz="1600" b="1" spc="-7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110" dirty="0">
                <a:solidFill>
                  <a:srgbClr val="EFF6FD"/>
                </a:solidFill>
                <a:latin typeface="Trebuchet MS"/>
                <a:cs typeface="Trebuchet MS"/>
              </a:rPr>
              <a:t>2020?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62600" y="5181600"/>
            <a:ext cx="3885565" cy="1200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 algn="ctr">
              <a:lnSpc>
                <a:spcPct val="128400"/>
              </a:lnSpc>
              <a:spcBef>
                <a:spcPts val="95"/>
              </a:spcBef>
            </a:pPr>
            <a:r>
              <a:rPr sz="1500" b="1" spc="110" dirty="0">
                <a:solidFill>
                  <a:srgbClr val="2A485E"/>
                </a:solidFill>
                <a:latin typeface="Trebuchet MS"/>
                <a:cs typeface="Trebuchet MS"/>
              </a:rPr>
              <a:t>Accessories</a:t>
            </a:r>
            <a:r>
              <a:rPr sz="1500" b="1" spc="-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500" b="1" spc="95" dirty="0">
                <a:solidFill>
                  <a:srgbClr val="2A485E"/>
                </a:solidFill>
                <a:latin typeface="Trebuchet MS"/>
                <a:cs typeface="Trebuchet MS"/>
              </a:rPr>
              <a:t>segment</a:t>
            </a:r>
            <a:r>
              <a:rPr sz="1500" b="1" spc="3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500" b="1" spc="85" dirty="0">
                <a:solidFill>
                  <a:srgbClr val="2A485E"/>
                </a:solidFill>
                <a:latin typeface="Trebuchet MS"/>
                <a:cs typeface="Trebuchet MS"/>
              </a:rPr>
              <a:t>had</a:t>
            </a:r>
            <a:r>
              <a:rPr sz="1500" b="1" spc="-6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500" b="1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500" b="1" spc="-5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500" b="1" spc="75" dirty="0">
                <a:solidFill>
                  <a:srgbClr val="2A485E"/>
                </a:solidFill>
                <a:latin typeface="Trebuchet MS"/>
                <a:cs typeface="Trebuchet MS"/>
              </a:rPr>
              <a:t>most </a:t>
            </a:r>
            <a:r>
              <a:rPr sz="1500" b="1" spc="60" dirty="0">
                <a:solidFill>
                  <a:srgbClr val="2A485E"/>
                </a:solidFill>
                <a:latin typeface="Trebuchet MS"/>
                <a:cs typeface="Trebuchet MS"/>
              </a:rPr>
              <a:t>significant</a:t>
            </a:r>
            <a:r>
              <a:rPr sz="1500" b="1" spc="-7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500" b="1" spc="70" dirty="0">
                <a:solidFill>
                  <a:srgbClr val="2A485E"/>
                </a:solidFill>
                <a:latin typeface="Trebuchet MS"/>
                <a:cs typeface="Trebuchet MS"/>
              </a:rPr>
              <a:t>increase</a:t>
            </a:r>
            <a:r>
              <a:rPr sz="1500" b="1" spc="-6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500" b="1" dirty="0">
                <a:solidFill>
                  <a:srgbClr val="2A485E"/>
                </a:solidFill>
                <a:latin typeface="Trebuchet MS"/>
                <a:cs typeface="Trebuchet MS"/>
              </a:rPr>
              <a:t>in</a:t>
            </a:r>
            <a:r>
              <a:rPr sz="1500" b="1" spc="-8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500" b="1" spc="50" dirty="0">
                <a:solidFill>
                  <a:srgbClr val="2A485E"/>
                </a:solidFill>
                <a:latin typeface="Trebuchet MS"/>
                <a:cs typeface="Trebuchet MS"/>
              </a:rPr>
              <a:t>unique</a:t>
            </a:r>
            <a:r>
              <a:rPr sz="1500" b="1" spc="-7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500" b="1" spc="55" dirty="0">
                <a:solidFill>
                  <a:srgbClr val="2A485E"/>
                </a:solidFill>
                <a:latin typeface="Trebuchet MS"/>
                <a:cs typeface="Trebuchet MS"/>
              </a:rPr>
              <a:t>products. </a:t>
            </a:r>
            <a:r>
              <a:rPr sz="1500" b="1" spc="65" dirty="0">
                <a:solidFill>
                  <a:srgbClr val="2A485E"/>
                </a:solidFill>
                <a:latin typeface="Trebuchet MS"/>
                <a:cs typeface="Trebuchet MS"/>
              </a:rPr>
              <a:t>Networking</a:t>
            </a:r>
            <a:r>
              <a:rPr sz="1500" b="1" spc="-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500" b="1" spc="95" dirty="0">
                <a:solidFill>
                  <a:srgbClr val="2A485E"/>
                </a:solidFill>
                <a:latin typeface="Trebuchet MS"/>
                <a:cs typeface="Trebuchet MS"/>
              </a:rPr>
              <a:t>segment</a:t>
            </a:r>
            <a:r>
              <a:rPr sz="1500" b="1" spc="-7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500" b="1" spc="105" dirty="0">
                <a:solidFill>
                  <a:srgbClr val="2A485E"/>
                </a:solidFill>
                <a:latin typeface="Trebuchet MS"/>
                <a:cs typeface="Trebuchet MS"/>
              </a:rPr>
              <a:t>showed</a:t>
            </a:r>
            <a:r>
              <a:rPr sz="1500" b="1" spc="-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500" b="1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500" b="1" spc="-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500" b="1" spc="65" dirty="0">
                <a:solidFill>
                  <a:srgbClr val="2A485E"/>
                </a:solidFill>
                <a:latin typeface="Trebuchet MS"/>
                <a:cs typeface="Trebuchet MS"/>
              </a:rPr>
              <a:t>lowest </a:t>
            </a:r>
            <a:r>
              <a:rPr sz="1500" b="1" spc="70" dirty="0">
                <a:solidFill>
                  <a:srgbClr val="2A485E"/>
                </a:solidFill>
                <a:latin typeface="Trebuchet MS"/>
                <a:cs typeface="Trebuchet MS"/>
              </a:rPr>
              <a:t>increase</a:t>
            </a:r>
            <a:r>
              <a:rPr sz="1500" b="1" spc="-8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500" b="1" dirty="0">
                <a:solidFill>
                  <a:srgbClr val="2A485E"/>
                </a:solidFill>
                <a:latin typeface="Trebuchet MS"/>
                <a:cs typeface="Trebuchet MS"/>
              </a:rPr>
              <a:t>in</a:t>
            </a:r>
            <a:r>
              <a:rPr sz="1500" b="1" spc="-7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500" b="1" spc="50" dirty="0">
                <a:solidFill>
                  <a:srgbClr val="2A485E"/>
                </a:solidFill>
                <a:latin typeface="Trebuchet MS"/>
                <a:cs typeface="Trebuchet MS"/>
              </a:rPr>
              <a:t>unique</a:t>
            </a:r>
            <a:r>
              <a:rPr sz="1500" b="1" spc="27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500" b="1" spc="75" dirty="0">
                <a:solidFill>
                  <a:srgbClr val="2A485E"/>
                </a:solidFill>
                <a:latin typeface="Trebuchet MS"/>
                <a:cs typeface="Trebuchet MS"/>
              </a:rPr>
              <a:t>products</a:t>
            </a:r>
            <a:endParaRPr sz="1500" dirty="0">
              <a:latin typeface="Trebuchet MS"/>
              <a:cs typeface="Trebuchet M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908DF5-B2F5-99BB-CCFC-8B4AD8503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63148"/>
            <a:ext cx="8458200" cy="27434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D9A620-8A4E-B47E-7452-E7D26B9B2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102016"/>
            <a:ext cx="4114800" cy="17856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74564"/>
            <a:ext cx="10058400" cy="388620"/>
          </a:xfrm>
          <a:custGeom>
            <a:avLst/>
            <a:gdLst/>
            <a:ahLst/>
            <a:cxnLst/>
            <a:rect l="l" t="t" r="r" b="b"/>
            <a:pathLst>
              <a:path w="10058400" h="388619">
                <a:moveTo>
                  <a:pt x="10058400" y="388620"/>
                </a:moveTo>
                <a:lnTo>
                  <a:pt x="0" y="38862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88620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52867" y="686215"/>
            <a:ext cx="73526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5.Get</a:t>
            </a:r>
            <a:r>
              <a:rPr sz="1600" b="1" spc="-8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the</a:t>
            </a:r>
            <a:r>
              <a:rPr sz="1600" b="1" spc="-8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65" dirty="0">
                <a:solidFill>
                  <a:srgbClr val="EFF6FD"/>
                </a:solidFill>
                <a:latin typeface="Trebuchet MS"/>
                <a:cs typeface="Trebuchet MS"/>
              </a:rPr>
              <a:t>products</a:t>
            </a:r>
            <a:r>
              <a:rPr sz="1600" b="1" spc="-12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that</a:t>
            </a:r>
            <a:r>
              <a:rPr sz="1600" b="1" spc="-9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50" dirty="0">
                <a:solidFill>
                  <a:srgbClr val="EFF6FD"/>
                </a:solidFill>
                <a:latin typeface="Trebuchet MS"/>
                <a:cs typeface="Trebuchet MS"/>
              </a:rPr>
              <a:t>have</a:t>
            </a:r>
            <a:r>
              <a:rPr sz="1600" b="1" spc="-6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the</a:t>
            </a:r>
            <a:r>
              <a:rPr sz="1600" b="1" spc="-6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55" dirty="0">
                <a:solidFill>
                  <a:srgbClr val="EFF6FD"/>
                </a:solidFill>
                <a:latin typeface="Trebuchet MS"/>
                <a:cs typeface="Trebuchet MS"/>
              </a:rPr>
              <a:t>highest</a:t>
            </a:r>
            <a:r>
              <a:rPr sz="1600" b="1" spc="-6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55" dirty="0">
                <a:solidFill>
                  <a:srgbClr val="EFF6FD"/>
                </a:solidFill>
                <a:latin typeface="Trebuchet MS"/>
                <a:cs typeface="Trebuchet MS"/>
              </a:rPr>
              <a:t>and</a:t>
            </a:r>
            <a:r>
              <a:rPr sz="1600" b="1" spc="-7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50" dirty="0">
                <a:solidFill>
                  <a:srgbClr val="EFF6FD"/>
                </a:solidFill>
                <a:latin typeface="Trebuchet MS"/>
                <a:cs typeface="Trebuchet MS"/>
              </a:rPr>
              <a:t>lowest</a:t>
            </a:r>
            <a:r>
              <a:rPr sz="1600" b="1" spc="-8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45" dirty="0">
                <a:solidFill>
                  <a:srgbClr val="EFF6FD"/>
                </a:solidFill>
                <a:latin typeface="Trebuchet MS"/>
                <a:cs typeface="Trebuchet MS"/>
              </a:rPr>
              <a:t>manufacturing</a:t>
            </a:r>
            <a:r>
              <a:rPr sz="1600" b="1" spc="-10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65" dirty="0">
                <a:solidFill>
                  <a:srgbClr val="EFF6FD"/>
                </a:solidFill>
                <a:latin typeface="Trebuchet MS"/>
                <a:cs typeface="Trebuchet MS"/>
              </a:rPr>
              <a:t>costs.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38800" y="2590800"/>
            <a:ext cx="2514600" cy="41549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0"/>
              </a:spcBef>
            </a:pPr>
            <a:r>
              <a:rPr sz="1300" b="1" spc="70" dirty="0">
                <a:solidFill>
                  <a:srgbClr val="16365D"/>
                </a:solidFill>
                <a:latin typeface="Trebuchet MS"/>
                <a:cs typeface="Trebuchet MS"/>
              </a:rPr>
              <a:t>Highest</a:t>
            </a:r>
            <a:r>
              <a:rPr sz="1300" b="1" spc="-75" dirty="0">
                <a:solidFill>
                  <a:srgbClr val="16365D"/>
                </a:solidFill>
                <a:latin typeface="Trebuchet MS"/>
                <a:cs typeface="Trebuchet MS"/>
              </a:rPr>
              <a:t> </a:t>
            </a:r>
            <a:r>
              <a:rPr sz="1300" b="1" spc="55" dirty="0">
                <a:solidFill>
                  <a:srgbClr val="16365D"/>
                </a:solidFill>
                <a:latin typeface="Trebuchet MS"/>
                <a:cs typeface="Trebuchet MS"/>
              </a:rPr>
              <a:t>(Personal</a:t>
            </a:r>
            <a:r>
              <a:rPr sz="1300" b="1" spc="-70" dirty="0">
                <a:solidFill>
                  <a:srgbClr val="16365D"/>
                </a:solidFill>
                <a:latin typeface="Trebuchet MS"/>
                <a:cs typeface="Trebuchet MS"/>
              </a:rPr>
              <a:t> </a:t>
            </a:r>
            <a:r>
              <a:rPr sz="1300" b="1" spc="60" dirty="0">
                <a:solidFill>
                  <a:srgbClr val="16365D"/>
                </a:solidFill>
                <a:latin typeface="Trebuchet MS"/>
                <a:cs typeface="Trebuchet MS"/>
              </a:rPr>
              <a:t>Desktop)</a:t>
            </a:r>
            <a:endParaRPr sz="1300" dirty="0">
              <a:latin typeface="Trebuchet MS"/>
              <a:cs typeface="Trebuchet MS"/>
            </a:endParaRPr>
          </a:p>
          <a:p>
            <a:pPr marL="161925" algn="ctr">
              <a:lnSpc>
                <a:spcPct val="100000"/>
              </a:lnSpc>
              <a:spcBef>
                <a:spcPts val="45"/>
              </a:spcBef>
            </a:pPr>
            <a:r>
              <a:rPr sz="1300" b="1" spc="60" dirty="0">
                <a:solidFill>
                  <a:srgbClr val="16365D"/>
                </a:solidFill>
                <a:latin typeface="Trebuchet MS"/>
              </a:rPr>
              <a:t>Lowest (Mouse)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EF14220-45B0-D62E-A945-4C91DC151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14129"/>
            <a:ext cx="4876800" cy="54914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E5CD5B-8A6A-AD66-6BD4-DE943AEE7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1" y="3168282"/>
            <a:ext cx="4572000" cy="1037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89304"/>
            <a:ext cx="10058400" cy="670560"/>
          </a:xfrm>
          <a:custGeom>
            <a:avLst/>
            <a:gdLst/>
            <a:ahLst/>
            <a:cxnLst/>
            <a:rect l="l" t="t" r="r" b="b"/>
            <a:pathLst>
              <a:path w="10058400" h="670560">
                <a:moveTo>
                  <a:pt x="10058400" y="670559"/>
                </a:moveTo>
                <a:lnTo>
                  <a:pt x="0" y="670559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70559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9470" y="1247082"/>
            <a:ext cx="8600440" cy="598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7080" marR="5080" indent="-755015">
              <a:lnSpc>
                <a:spcPct val="117500"/>
              </a:lnSpc>
              <a:spcBef>
                <a:spcPts val="100"/>
              </a:spcBef>
            </a:pP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6.Generate</a:t>
            </a:r>
            <a:r>
              <a:rPr sz="1600" b="1" spc="-3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65" dirty="0">
                <a:solidFill>
                  <a:srgbClr val="EFF6FD"/>
                </a:solidFill>
                <a:latin typeface="Trebuchet MS"/>
                <a:cs typeface="Trebuchet MS"/>
              </a:rPr>
              <a:t>a</a:t>
            </a:r>
            <a:r>
              <a:rPr sz="1600" b="1" spc="-3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report</a:t>
            </a:r>
            <a:r>
              <a:rPr sz="1600" b="1" spc="-3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which</a:t>
            </a:r>
            <a:r>
              <a:rPr sz="1600" b="1" spc="-2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55" dirty="0">
                <a:solidFill>
                  <a:srgbClr val="EFF6FD"/>
                </a:solidFill>
                <a:latin typeface="Trebuchet MS"/>
                <a:cs typeface="Trebuchet MS"/>
              </a:rPr>
              <a:t>contains</a:t>
            </a:r>
            <a:r>
              <a:rPr sz="1600" b="1" spc="-5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the</a:t>
            </a:r>
            <a:r>
              <a:rPr sz="1600" b="1" spc="-3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top</a:t>
            </a:r>
            <a:r>
              <a:rPr sz="1600" b="1" spc="-4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80" dirty="0">
                <a:solidFill>
                  <a:srgbClr val="EFF6FD"/>
                </a:solidFill>
                <a:latin typeface="Trebuchet MS"/>
                <a:cs typeface="Trebuchet MS"/>
              </a:rPr>
              <a:t>5</a:t>
            </a:r>
            <a:r>
              <a:rPr sz="1600" b="1" spc="-2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75" dirty="0">
                <a:solidFill>
                  <a:srgbClr val="EFF6FD"/>
                </a:solidFill>
                <a:latin typeface="Trebuchet MS"/>
                <a:cs typeface="Trebuchet MS"/>
              </a:rPr>
              <a:t>customers</a:t>
            </a:r>
            <a:r>
              <a:rPr sz="1600" b="1" spc="-7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70" dirty="0">
                <a:solidFill>
                  <a:srgbClr val="EFF6FD"/>
                </a:solidFill>
                <a:latin typeface="Trebuchet MS"/>
                <a:cs typeface="Trebuchet MS"/>
              </a:rPr>
              <a:t>who</a:t>
            </a:r>
            <a:r>
              <a:rPr sz="1600" b="1" spc="-4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received</a:t>
            </a:r>
            <a:r>
              <a:rPr sz="1600" b="1" spc="-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50" dirty="0">
                <a:solidFill>
                  <a:srgbClr val="EFF6FD"/>
                </a:solidFill>
                <a:latin typeface="Trebuchet MS"/>
                <a:cs typeface="Trebuchet MS"/>
              </a:rPr>
              <a:t>an</a:t>
            </a:r>
            <a:r>
              <a:rPr sz="1600" b="1" spc="-2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60" dirty="0">
                <a:solidFill>
                  <a:srgbClr val="EFF6FD"/>
                </a:solidFill>
                <a:latin typeface="Trebuchet MS"/>
                <a:cs typeface="Trebuchet MS"/>
              </a:rPr>
              <a:t>average</a:t>
            </a:r>
            <a:r>
              <a:rPr sz="1600" b="1" spc="-1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35" dirty="0">
                <a:solidFill>
                  <a:srgbClr val="EFF6FD"/>
                </a:solidFill>
                <a:latin typeface="Trebuchet MS"/>
                <a:cs typeface="Trebuchet MS"/>
              </a:rPr>
              <a:t>high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pre_invoice_discount_pct</a:t>
            </a:r>
            <a:r>
              <a:rPr sz="1600" b="1" spc="-5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for</a:t>
            </a:r>
            <a:r>
              <a:rPr sz="1600" b="1" spc="-3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50" dirty="0">
                <a:solidFill>
                  <a:srgbClr val="EFF6FD"/>
                </a:solidFill>
                <a:latin typeface="Trebuchet MS"/>
                <a:cs typeface="Trebuchet MS"/>
              </a:rPr>
              <a:t>fiscal</a:t>
            </a:r>
            <a:r>
              <a:rPr sz="1600" b="1" spc="434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year</a:t>
            </a:r>
            <a:r>
              <a:rPr sz="1600" b="1" spc="-3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2021</a:t>
            </a:r>
            <a:r>
              <a:rPr sz="1600" b="1" spc="409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60" dirty="0">
                <a:solidFill>
                  <a:srgbClr val="EFF6FD"/>
                </a:solidFill>
                <a:latin typeface="Trebuchet MS"/>
                <a:cs typeface="Trebuchet MS"/>
              </a:rPr>
              <a:t>and</a:t>
            </a:r>
            <a:r>
              <a:rPr sz="1600" b="1" spc="-4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-10" dirty="0">
                <a:solidFill>
                  <a:srgbClr val="EFF6FD"/>
                </a:solidFill>
                <a:latin typeface="Trebuchet MS"/>
                <a:cs typeface="Trebuchet MS"/>
              </a:rPr>
              <a:t>in</a:t>
            </a:r>
            <a:r>
              <a:rPr sz="1600" b="1" spc="-4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the</a:t>
            </a:r>
            <a:r>
              <a:rPr sz="1600" b="1" spc="-5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Indian</a:t>
            </a:r>
            <a:r>
              <a:rPr sz="1600" b="1" spc="434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-10" dirty="0">
                <a:solidFill>
                  <a:srgbClr val="EFF6FD"/>
                </a:solidFill>
                <a:latin typeface="Trebuchet MS"/>
                <a:cs typeface="Trebuchet MS"/>
              </a:rPr>
              <a:t>market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39021" y="5508824"/>
            <a:ext cx="3076575" cy="906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 algn="ctr">
              <a:lnSpc>
                <a:spcPct val="148100"/>
              </a:lnSpc>
              <a:spcBef>
                <a:spcPts val="100"/>
              </a:spcBef>
            </a:pPr>
            <a:r>
              <a:rPr sz="1300" b="1" dirty="0">
                <a:solidFill>
                  <a:srgbClr val="16365D"/>
                </a:solidFill>
                <a:latin typeface="Trebuchet MS"/>
                <a:cs typeface="Trebuchet MS"/>
              </a:rPr>
              <a:t>Flipkart</a:t>
            </a:r>
            <a:r>
              <a:rPr sz="1300" b="1" spc="-45" dirty="0">
                <a:solidFill>
                  <a:srgbClr val="16365D"/>
                </a:solidFill>
                <a:latin typeface="Trebuchet MS"/>
                <a:cs typeface="Trebuchet MS"/>
              </a:rPr>
              <a:t> </a:t>
            </a:r>
            <a:r>
              <a:rPr sz="1300" b="1" spc="65" dirty="0">
                <a:solidFill>
                  <a:srgbClr val="2A485E"/>
                </a:solidFill>
                <a:latin typeface="Trebuchet MS"/>
                <a:cs typeface="Trebuchet MS"/>
              </a:rPr>
              <a:t>customer</a:t>
            </a:r>
            <a:r>
              <a:rPr sz="1300" b="1" spc="-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110" dirty="0">
                <a:solidFill>
                  <a:srgbClr val="2A485E"/>
                </a:solidFill>
                <a:latin typeface="Trebuchet MS"/>
                <a:cs typeface="Trebuchet MS"/>
              </a:rPr>
              <a:t>was</a:t>
            </a:r>
            <a:r>
              <a:rPr sz="1300" b="1" spc="-7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60" dirty="0">
                <a:solidFill>
                  <a:srgbClr val="2A485E"/>
                </a:solidFill>
                <a:latin typeface="Trebuchet MS"/>
                <a:cs typeface="Trebuchet MS"/>
              </a:rPr>
              <a:t>given</a:t>
            </a:r>
            <a:r>
              <a:rPr sz="1300" b="1" spc="-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55" dirty="0">
                <a:solidFill>
                  <a:srgbClr val="2A485E"/>
                </a:solidFill>
                <a:latin typeface="Trebuchet MS"/>
                <a:cs typeface="Trebuchet MS"/>
              </a:rPr>
              <a:t>highest </a:t>
            </a:r>
            <a:r>
              <a:rPr sz="1300" b="1" spc="65" dirty="0">
                <a:solidFill>
                  <a:srgbClr val="2A485E"/>
                </a:solidFill>
                <a:latin typeface="Trebuchet MS"/>
                <a:cs typeface="Trebuchet MS"/>
              </a:rPr>
              <a:t>average</a:t>
            </a:r>
            <a:r>
              <a:rPr sz="1300" b="1" spc="-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60" dirty="0">
                <a:solidFill>
                  <a:srgbClr val="2A485E"/>
                </a:solidFill>
                <a:latin typeface="Trebuchet MS"/>
                <a:cs typeface="Trebuchet MS"/>
              </a:rPr>
              <a:t>pre-</a:t>
            </a:r>
            <a:r>
              <a:rPr sz="1300" b="1" spc="10" dirty="0">
                <a:solidFill>
                  <a:srgbClr val="2A485E"/>
                </a:solidFill>
                <a:latin typeface="Trebuchet MS"/>
                <a:cs typeface="Trebuchet MS"/>
              </a:rPr>
              <a:t>invoice</a:t>
            </a:r>
            <a:r>
              <a:rPr sz="1300" b="1" spc="-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60" dirty="0">
                <a:solidFill>
                  <a:srgbClr val="2A485E"/>
                </a:solidFill>
                <a:latin typeface="Trebuchet MS"/>
                <a:cs typeface="Trebuchet MS"/>
              </a:rPr>
              <a:t>discount</a:t>
            </a:r>
            <a:r>
              <a:rPr sz="1300" b="1" spc="-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dirty="0">
                <a:solidFill>
                  <a:srgbClr val="2A485E"/>
                </a:solidFill>
                <a:latin typeface="Trebuchet MS"/>
                <a:cs typeface="Trebuchet MS"/>
              </a:rPr>
              <a:t>in</a:t>
            </a:r>
            <a:r>
              <a:rPr sz="1300" b="1" spc="-20" dirty="0">
                <a:solidFill>
                  <a:srgbClr val="2A485E"/>
                </a:solidFill>
                <a:latin typeface="Trebuchet MS"/>
                <a:cs typeface="Trebuchet MS"/>
              </a:rPr>
              <a:t> India </a:t>
            </a:r>
            <a:r>
              <a:rPr sz="1300" b="1" dirty="0">
                <a:solidFill>
                  <a:srgbClr val="2A485E"/>
                </a:solidFill>
                <a:latin typeface="Trebuchet MS"/>
                <a:cs typeface="Trebuchet MS"/>
              </a:rPr>
              <a:t>in</a:t>
            </a:r>
            <a:r>
              <a:rPr sz="1300" b="1" spc="-6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-10" dirty="0">
                <a:solidFill>
                  <a:srgbClr val="2A485E"/>
                </a:solidFill>
                <a:latin typeface="Trebuchet MS"/>
                <a:cs typeface="Trebuchet MS"/>
              </a:rPr>
              <a:t>FY2021</a:t>
            </a:r>
            <a:endParaRPr sz="1300" dirty="0">
              <a:latin typeface="Trebuchet MS"/>
              <a:cs typeface="Trebuchet M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8AEBBC-595A-27F6-F173-6C6A80FA1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2218246"/>
            <a:ext cx="5867401" cy="24299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1D8E126-6C38-D5A5-598F-A2F2034AF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410" y="2621885"/>
            <a:ext cx="3595796" cy="1721515"/>
          </a:xfrm>
          <a:prstGeom prst="rect">
            <a:avLst/>
          </a:prstGeom>
        </p:spPr>
      </p:pic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281B8D22-9521-BBF0-6A10-AFD56B8542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7864293"/>
              </p:ext>
            </p:extLst>
          </p:nvPr>
        </p:nvGraphicFramePr>
        <p:xfrm>
          <a:off x="152401" y="4906583"/>
          <a:ext cx="6127010" cy="2561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54736"/>
            <a:ext cx="10058400" cy="672465"/>
          </a:xfrm>
          <a:custGeom>
            <a:avLst/>
            <a:gdLst/>
            <a:ahLst/>
            <a:cxnLst/>
            <a:rect l="l" t="t" r="r" b="b"/>
            <a:pathLst>
              <a:path w="10058400" h="672464">
                <a:moveTo>
                  <a:pt x="10058400" y="672083"/>
                </a:moveTo>
                <a:lnTo>
                  <a:pt x="0" y="672083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72083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65747" y="524860"/>
            <a:ext cx="9526905" cy="598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11980" marR="5080" indent="-4399915">
              <a:lnSpc>
                <a:spcPct val="117500"/>
              </a:lnSpc>
              <a:spcBef>
                <a:spcPts val="100"/>
              </a:spcBef>
            </a:pP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7.Get</a:t>
            </a:r>
            <a:r>
              <a:rPr sz="1600" b="1" spc="-3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the</a:t>
            </a:r>
            <a:r>
              <a:rPr sz="1600" b="1" spc="-5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complete</a:t>
            </a:r>
            <a:r>
              <a:rPr sz="1600" b="1" spc="-3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report</a:t>
            </a:r>
            <a:r>
              <a:rPr sz="1600" b="1" spc="-3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of</a:t>
            </a:r>
            <a:r>
              <a:rPr sz="1600" b="1" spc="-1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the</a:t>
            </a:r>
            <a:r>
              <a:rPr sz="1600" b="1" spc="-3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120" dirty="0">
                <a:solidFill>
                  <a:srgbClr val="EFF6FD"/>
                </a:solidFill>
                <a:latin typeface="Trebuchet MS"/>
                <a:cs typeface="Trebuchet MS"/>
              </a:rPr>
              <a:t>Gross</a:t>
            </a:r>
            <a:r>
              <a:rPr sz="1600" b="1" spc="-5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90" dirty="0">
                <a:solidFill>
                  <a:srgbClr val="EFF6FD"/>
                </a:solidFill>
                <a:latin typeface="Trebuchet MS"/>
                <a:cs typeface="Trebuchet MS"/>
              </a:rPr>
              <a:t>sales</a:t>
            </a:r>
            <a:r>
              <a:rPr sz="1600" b="1" spc="-4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amount</a:t>
            </a:r>
            <a:r>
              <a:rPr sz="1600" b="1" spc="-5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for</a:t>
            </a:r>
            <a:r>
              <a:rPr sz="1600" b="1" spc="-3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the</a:t>
            </a:r>
            <a:r>
              <a:rPr sz="1600" b="1" spc="-3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60" dirty="0">
                <a:solidFill>
                  <a:srgbClr val="EFF6FD"/>
                </a:solidFill>
                <a:latin typeface="Trebuchet MS"/>
                <a:cs typeface="Trebuchet MS"/>
              </a:rPr>
              <a:t>customer</a:t>
            </a:r>
            <a:r>
              <a:rPr sz="1600" b="1" spc="39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-35" dirty="0">
                <a:solidFill>
                  <a:srgbClr val="EFF6FD"/>
                </a:solidFill>
                <a:latin typeface="Trebuchet MS"/>
                <a:cs typeface="Trebuchet MS"/>
              </a:rPr>
              <a:t>“Atliq</a:t>
            </a:r>
            <a:r>
              <a:rPr sz="1600" b="1" spc="-2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Exclusive”</a:t>
            </a:r>
            <a:r>
              <a:rPr sz="1600" b="1" spc="-4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for</a:t>
            </a:r>
            <a:r>
              <a:rPr sz="1600" b="1" spc="-3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35" dirty="0">
                <a:solidFill>
                  <a:srgbClr val="EFF6FD"/>
                </a:solidFill>
                <a:latin typeface="Trebuchet MS"/>
                <a:cs typeface="Trebuchet MS"/>
              </a:rPr>
              <a:t>each </a:t>
            </a:r>
            <a:r>
              <a:rPr sz="1600" b="1" spc="-10" dirty="0">
                <a:solidFill>
                  <a:srgbClr val="EFF6FD"/>
                </a:solidFill>
                <a:latin typeface="Trebuchet MS"/>
                <a:cs typeface="Trebuchet MS"/>
              </a:rPr>
              <a:t>month.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34200" y="1640646"/>
            <a:ext cx="2971800" cy="20498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48100"/>
              </a:lnSpc>
              <a:spcBef>
                <a:spcPts val="100"/>
              </a:spcBef>
            </a:pPr>
            <a:r>
              <a:rPr lang="en-US" sz="1300" b="1" spc="105" dirty="0">
                <a:solidFill>
                  <a:srgbClr val="2A485E"/>
                </a:solidFill>
                <a:latin typeface="Trebuchet MS"/>
              </a:rPr>
              <a:t>Gross sales increased significantly from FY 2020 to FY 2021, with November recording peak sales of $259.11 million in FY 2022. Overall, November had the highest sales of the each </a:t>
            </a:r>
            <a:br>
              <a:rPr lang="en-US" sz="1300" b="1" spc="105" dirty="0">
                <a:solidFill>
                  <a:srgbClr val="2A485E"/>
                </a:solidFill>
                <a:latin typeface="Trebuchet MS"/>
              </a:rPr>
            </a:br>
            <a:r>
              <a:rPr lang="en-US" sz="1300" b="1" spc="105" dirty="0">
                <a:solidFill>
                  <a:srgbClr val="2A485E"/>
                </a:solidFill>
                <a:latin typeface="Trebuchet MS"/>
              </a:rPr>
              <a:t>FY year.</a:t>
            </a:r>
            <a:endParaRPr lang="en-IN" sz="1300" b="1" spc="105" dirty="0">
              <a:solidFill>
                <a:srgbClr val="2A485E"/>
              </a:solidFill>
              <a:latin typeface="Trebuchet M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344408-22DB-F309-2D9C-107A0B213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54" y="1322897"/>
            <a:ext cx="6468965" cy="25633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CB316754-AF26-C2B6-EFE7-CE0C14321C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6215304"/>
              </p:ext>
            </p:extLst>
          </p:nvPr>
        </p:nvGraphicFramePr>
        <p:xfrm>
          <a:off x="152401" y="4081897"/>
          <a:ext cx="9630582" cy="3512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221</TotalTime>
  <Words>549</Words>
  <Application>Microsoft Office PowerPoint</Application>
  <PresentationFormat>Custom</PresentationFormat>
  <Paragraphs>45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Arial MT</vt:lpstr>
      <vt:lpstr>Tahoma</vt:lpstr>
      <vt:lpstr>Trebuchet MS</vt:lpstr>
      <vt:lpstr>Office Theme</vt:lpstr>
      <vt:lpstr>Consumer Goods Ad-Hoc Analysis</vt:lpstr>
      <vt:lpstr>AtliQ Hardware</vt:lpstr>
      <vt:lpstr>Ad Hoc Requests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AtliQ Hardware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CG_RC4.pptx</dc:title>
  <dc:creator>Monica vsn</dc:creator>
  <cp:lastModifiedBy>varun tawsalkar</cp:lastModifiedBy>
  <cp:revision>4</cp:revision>
  <dcterms:created xsi:type="dcterms:W3CDTF">2025-02-10T05:02:19Z</dcterms:created>
  <dcterms:modified xsi:type="dcterms:W3CDTF">2025-02-12T04:04:35Z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2024-12-30T00:00:00Z</vt:filetime>
  </property>
  <property fmtid="{D5CDD505-2E9C-101B-9397-08002B2CF9AE}" pid="3" name="LastSaved">
    <vt:filetime>2025-02-10T00:00:00Z</vt:filetime>
  </property>
  <property fmtid="{D5CDD505-2E9C-101B-9397-08002B2CF9AE}" pid="4" name="Producer">
    <vt:lpwstr>Microsoft: Print To PDF</vt:lpwstr>
  </property>
</Properties>
</file>